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81" r:id="rId5"/>
    <p:sldId id="383" r:id="rId6"/>
    <p:sldId id="390" r:id="rId7"/>
    <p:sldId id="404" r:id="rId8"/>
    <p:sldId id="387" r:id="rId9"/>
    <p:sldId id="389" r:id="rId10"/>
    <p:sldId id="388" r:id="rId11"/>
    <p:sldId id="400" r:id="rId12"/>
    <p:sldId id="399" r:id="rId13"/>
    <p:sldId id="409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9" r:id="rId25"/>
    <p:sldId id="4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issael Maciel" userId="2e7c3a48-ee4e-4fca-ba8a-b61a82cf8de1" providerId="ADAL" clId="{D4733293-2ED1-4344-8CEE-4350CEF718A7}"/>
    <pc:docChg chg="undo custSel addSld delSld modSld sldOrd">
      <pc:chgData name="David Missael Maciel" userId="2e7c3a48-ee4e-4fca-ba8a-b61a82cf8de1" providerId="ADAL" clId="{D4733293-2ED1-4344-8CEE-4350CEF718A7}" dt="2025-06-04T23:03:26.496" v="8476" actId="2890"/>
      <pc:docMkLst>
        <pc:docMk/>
      </pc:docMkLst>
      <pc:sldChg chg="addSp delSp modSp add del mod">
        <pc:chgData name="David Missael Maciel" userId="2e7c3a48-ee4e-4fca-ba8a-b61a82cf8de1" providerId="ADAL" clId="{D4733293-2ED1-4344-8CEE-4350CEF718A7}" dt="2025-06-04T17:12:00.488" v="3531" actId="20577"/>
        <pc:sldMkLst>
          <pc:docMk/>
          <pc:sldMk cId="2827800448" sldId="321"/>
        </pc:sldMkLst>
        <pc:spChg chg="add del mod">
          <ac:chgData name="David Missael Maciel" userId="2e7c3a48-ee4e-4fca-ba8a-b61a82cf8de1" providerId="ADAL" clId="{D4733293-2ED1-4344-8CEE-4350CEF718A7}" dt="2025-06-04T17:06:49.508" v="3459" actId="478"/>
          <ac:spMkLst>
            <pc:docMk/>
            <pc:sldMk cId="2827800448" sldId="321"/>
            <ac:spMk id="3" creationId="{1214EECD-E790-554D-9BD4-05D35E0F1168}"/>
          </ac:spMkLst>
        </pc:spChg>
        <pc:spChg chg="mod">
          <ac:chgData name="David Missael Maciel" userId="2e7c3a48-ee4e-4fca-ba8a-b61a82cf8de1" providerId="ADAL" clId="{D4733293-2ED1-4344-8CEE-4350CEF718A7}" dt="2025-06-04T17:11:52.443" v="3510" actId="20577"/>
          <ac:spMkLst>
            <pc:docMk/>
            <pc:sldMk cId="2827800448" sldId="321"/>
            <ac:spMk id="6" creationId="{25F67572-B87A-95B4-8AA6-2F2B7822AF67}"/>
          </ac:spMkLst>
        </pc:spChg>
        <pc:spChg chg="mod">
          <ac:chgData name="David Missael Maciel" userId="2e7c3a48-ee4e-4fca-ba8a-b61a82cf8de1" providerId="ADAL" clId="{D4733293-2ED1-4344-8CEE-4350CEF718A7}" dt="2025-06-04T17:06:42.555" v="3457" actId="20577"/>
          <ac:spMkLst>
            <pc:docMk/>
            <pc:sldMk cId="2827800448" sldId="321"/>
            <ac:spMk id="8" creationId="{22D58BB8-C5B2-F880-C294-E62F3FFB6C52}"/>
          </ac:spMkLst>
        </pc:spChg>
        <pc:spChg chg="del mod">
          <ac:chgData name="David Missael Maciel" userId="2e7c3a48-ee4e-4fca-ba8a-b61a82cf8de1" providerId="ADAL" clId="{D4733293-2ED1-4344-8CEE-4350CEF718A7}" dt="2025-06-04T17:12:00.488" v="3531" actId="20577"/>
          <ac:spMkLst>
            <pc:docMk/>
            <pc:sldMk cId="2827800448" sldId="321"/>
            <ac:spMk id="9" creationId="{2B72F932-98CA-DCF9-2155-DD44340470F4}"/>
          </ac:spMkLst>
        </pc:spChg>
      </pc:sldChg>
      <pc:sldChg chg="modSp mod">
        <pc:chgData name="David Missael Maciel" userId="2e7c3a48-ee4e-4fca-ba8a-b61a82cf8de1" providerId="ADAL" clId="{D4733293-2ED1-4344-8CEE-4350CEF718A7}" dt="2025-06-04T16:37:30.178" v="3407" actId="20577"/>
        <pc:sldMkLst>
          <pc:docMk/>
          <pc:sldMk cId="3260044226" sldId="370"/>
        </pc:sldMkLst>
        <pc:spChg chg="mod">
          <ac:chgData name="David Missael Maciel" userId="2e7c3a48-ee4e-4fca-ba8a-b61a82cf8de1" providerId="ADAL" clId="{D4733293-2ED1-4344-8CEE-4350CEF718A7}" dt="2025-06-04T16:37:30.178" v="3407" actId="20577"/>
          <ac:spMkLst>
            <pc:docMk/>
            <pc:sldMk cId="3260044226" sldId="370"/>
            <ac:spMk id="5" creationId="{F2BCCE06-5ADA-78E0-07BF-318CEE320F67}"/>
          </ac:spMkLst>
        </pc:spChg>
      </pc:sldChg>
      <pc:sldChg chg="addSp modSp mod">
        <pc:chgData name="David Missael Maciel" userId="2e7c3a48-ee4e-4fca-ba8a-b61a82cf8de1" providerId="ADAL" clId="{D4733293-2ED1-4344-8CEE-4350CEF718A7}" dt="2025-06-04T17:07:09.441" v="3463" actId="20577"/>
        <pc:sldMkLst>
          <pc:docMk/>
          <pc:sldMk cId="3640091834" sldId="381"/>
        </pc:sldMkLst>
        <pc:spChg chg="mod">
          <ac:chgData name="David Missael Maciel" userId="2e7c3a48-ee4e-4fca-ba8a-b61a82cf8de1" providerId="ADAL" clId="{D4733293-2ED1-4344-8CEE-4350CEF718A7}" dt="2025-05-26T15:48:57.146" v="23" actId="20577"/>
          <ac:spMkLst>
            <pc:docMk/>
            <pc:sldMk cId="3640091834" sldId="381"/>
            <ac:spMk id="2" creationId="{2F40B1E0-9321-2919-97D3-B8F99223010F}"/>
          </ac:spMkLst>
        </pc:spChg>
        <pc:spChg chg="mod">
          <ac:chgData name="David Missael Maciel" userId="2e7c3a48-ee4e-4fca-ba8a-b61a82cf8de1" providerId="ADAL" clId="{D4733293-2ED1-4344-8CEE-4350CEF718A7}" dt="2025-05-26T15:48:39.283" v="20" actId="1036"/>
          <ac:spMkLst>
            <pc:docMk/>
            <pc:sldMk cId="3640091834" sldId="381"/>
            <ac:spMk id="6" creationId="{D1D186FE-85FC-5049-EC94-1E1B1012A329}"/>
          </ac:spMkLst>
        </pc:spChg>
        <pc:spChg chg="mod">
          <ac:chgData name="David Missael Maciel" userId="2e7c3a48-ee4e-4fca-ba8a-b61a82cf8de1" providerId="ADAL" clId="{D4733293-2ED1-4344-8CEE-4350CEF718A7}" dt="2025-06-04T17:07:09.441" v="3463" actId="20577"/>
          <ac:spMkLst>
            <pc:docMk/>
            <pc:sldMk cId="3640091834" sldId="381"/>
            <ac:spMk id="7" creationId="{5D144B56-4A81-6B67-47B7-616E6AF1FDB4}"/>
          </ac:spMkLst>
        </pc:spChg>
        <pc:picChg chg="add mod">
          <ac:chgData name="David Missael Maciel" userId="2e7c3a48-ee4e-4fca-ba8a-b61a82cf8de1" providerId="ADAL" clId="{D4733293-2ED1-4344-8CEE-4350CEF718A7}" dt="2025-05-26T15:49:04.501" v="24" actId="1076"/>
          <ac:picMkLst>
            <pc:docMk/>
            <pc:sldMk cId="3640091834" sldId="381"/>
            <ac:picMk id="3" creationId="{06BE0631-999B-3C24-485E-975EB1C500B4}"/>
          </ac:picMkLst>
        </pc:picChg>
      </pc:sldChg>
      <pc:sldChg chg="addSp delSp modSp mod">
        <pc:chgData name="David Missael Maciel" userId="2e7c3a48-ee4e-4fca-ba8a-b61a82cf8de1" providerId="ADAL" clId="{D4733293-2ED1-4344-8CEE-4350CEF718A7}" dt="2025-05-27T21:56:39.041" v="467" actId="1076"/>
        <pc:sldMkLst>
          <pc:docMk/>
          <pc:sldMk cId="990187543" sldId="383"/>
        </pc:sldMkLst>
        <pc:spChg chg="add del mod">
          <ac:chgData name="David Missael Maciel" userId="2e7c3a48-ee4e-4fca-ba8a-b61a82cf8de1" providerId="ADAL" clId="{D4733293-2ED1-4344-8CEE-4350CEF718A7}" dt="2025-05-27T21:39:15.931" v="41"/>
          <ac:spMkLst>
            <pc:docMk/>
            <pc:sldMk cId="990187543" sldId="383"/>
            <ac:spMk id="2" creationId="{08FD59C3-3F73-AC59-82BD-CF61242788C4}"/>
          </ac:spMkLst>
        </pc:spChg>
        <pc:spChg chg="mod">
          <ac:chgData name="David Missael Maciel" userId="2e7c3a48-ee4e-4fca-ba8a-b61a82cf8de1" providerId="ADAL" clId="{D4733293-2ED1-4344-8CEE-4350CEF718A7}" dt="2025-05-27T20:40:11.924" v="38" actId="20577"/>
          <ac:spMkLst>
            <pc:docMk/>
            <pc:sldMk cId="990187543" sldId="383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5-27T21:54:58.440" v="395" actId="1076"/>
          <ac:spMkLst>
            <pc:docMk/>
            <pc:sldMk cId="990187543" sldId="383"/>
            <ac:spMk id="5" creationId="{F29E1B57-FC82-78FF-8962-D5225861B73C}"/>
          </ac:spMkLst>
        </pc:spChg>
        <pc:spChg chg="add mod">
          <ac:chgData name="David Missael Maciel" userId="2e7c3a48-ee4e-4fca-ba8a-b61a82cf8de1" providerId="ADAL" clId="{D4733293-2ED1-4344-8CEE-4350CEF718A7}" dt="2025-05-27T21:54:55.753" v="394" actId="1076"/>
          <ac:spMkLst>
            <pc:docMk/>
            <pc:sldMk cId="990187543" sldId="383"/>
            <ac:spMk id="6" creationId="{1D2FF5FB-8880-FE62-12E5-69F99BE2EF35}"/>
          </ac:spMkLst>
        </pc:spChg>
        <pc:spChg chg="add mod">
          <ac:chgData name="David Missael Maciel" userId="2e7c3a48-ee4e-4fca-ba8a-b61a82cf8de1" providerId="ADAL" clId="{D4733293-2ED1-4344-8CEE-4350CEF718A7}" dt="2025-05-27T21:56:39.041" v="467" actId="1076"/>
          <ac:spMkLst>
            <pc:docMk/>
            <pc:sldMk cId="990187543" sldId="383"/>
            <ac:spMk id="9" creationId="{543FC060-D12B-B36A-66C6-4C55F2DBDBFB}"/>
          </ac:spMkLst>
        </pc:spChg>
        <pc:picChg chg="add mod">
          <ac:chgData name="David Missael Maciel" userId="2e7c3a48-ee4e-4fca-ba8a-b61a82cf8de1" providerId="ADAL" clId="{D4733293-2ED1-4344-8CEE-4350CEF718A7}" dt="2025-05-27T21:55:22.360" v="401" actId="1076"/>
          <ac:picMkLst>
            <pc:docMk/>
            <pc:sldMk cId="990187543" sldId="383"/>
            <ac:picMk id="8" creationId="{5650298B-A8AD-6135-FE1E-B628185793F4}"/>
          </ac:picMkLst>
        </pc:picChg>
      </pc:sldChg>
      <pc:sldChg chg="addSp delSp modSp add mod">
        <pc:chgData name="David Missael Maciel" userId="2e7c3a48-ee4e-4fca-ba8a-b61a82cf8de1" providerId="ADAL" clId="{D4733293-2ED1-4344-8CEE-4350CEF718A7}" dt="2025-06-02T21:26:41.858" v="1652" actId="20577"/>
        <pc:sldMkLst>
          <pc:docMk/>
          <pc:sldMk cId="475749900" sldId="384"/>
        </pc:sldMkLst>
        <pc:spChg chg="add mod">
          <ac:chgData name="David Missael Maciel" userId="2e7c3a48-ee4e-4fca-ba8a-b61a82cf8de1" providerId="ADAL" clId="{D4733293-2ED1-4344-8CEE-4350CEF718A7}" dt="2025-05-27T22:34:59.335" v="991" actId="1076"/>
          <ac:spMkLst>
            <pc:docMk/>
            <pc:sldMk cId="475749900" sldId="384"/>
            <ac:spMk id="2" creationId="{C33DCBA6-40A0-921A-FE91-49C6F27F0252}"/>
          </ac:spMkLst>
        </pc:spChg>
        <pc:spChg chg="mod">
          <ac:chgData name="David Missael Maciel" userId="2e7c3a48-ee4e-4fca-ba8a-b61a82cf8de1" providerId="ADAL" clId="{D4733293-2ED1-4344-8CEE-4350CEF718A7}" dt="2025-05-27T22:01:18.523" v="488" actId="20577"/>
          <ac:spMkLst>
            <pc:docMk/>
            <pc:sldMk cId="475749900" sldId="384"/>
            <ac:spMk id="4" creationId="{97DC5F9A-628F-BEBC-05EA-7DB1B0208DF5}"/>
          </ac:spMkLst>
        </pc:spChg>
        <pc:spChg chg="mod">
          <ac:chgData name="David Missael Maciel" userId="2e7c3a48-ee4e-4fca-ba8a-b61a82cf8de1" providerId="ADAL" clId="{D4733293-2ED1-4344-8CEE-4350CEF718A7}" dt="2025-05-27T22:34:55.971" v="990" actId="1076"/>
          <ac:spMkLst>
            <pc:docMk/>
            <pc:sldMk cId="475749900" sldId="384"/>
            <ac:spMk id="5" creationId="{F29E1B57-FC82-78FF-8962-D5225861B73C}"/>
          </ac:spMkLst>
        </pc:spChg>
        <pc:spChg chg="del">
          <ac:chgData name="David Missael Maciel" userId="2e7c3a48-ee4e-4fca-ba8a-b61a82cf8de1" providerId="ADAL" clId="{D4733293-2ED1-4344-8CEE-4350CEF718A7}" dt="2025-05-27T22:02:06.938" v="491" actId="478"/>
          <ac:spMkLst>
            <pc:docMk/>
            <pc:sldMk cId="475749900" sldId="384"/>
            <ac:spMk id="6" creationId="{1D2FF5FB-8880-FE62-12E5-69F99BE2EF35}"/>
          </ac:spMkLst>
        </pc:spChg>
        <pc:spChg chg="add mod">
          <ac:chgData name="David Missael Maciel" userId="2e7c3a48-ee4e-4fca-ba8a-b61a82cf8de1" providerId="ADAL" clId="{D4733293-2ED1-4344-8CEE-4350CEF718A7}" dt="2025-06-02T21:26:41.858" v="1652" actId="20577"/>
          <ac:spMkLst>
            <pc:docMk/>
            <pc:sldMk cId="475749900" sldId="384"/>
            <ac:spMk id="7" creationId="{A9AFBBD9-5A2C-30C7-46D1-A0802AA549D5}"/>
          </ac:spMkLst>
        </pc:spChg>
        <pc:spChg chg="del">
          <ac:chgData name="David Missael Maciel" userId="2e7c3a48-ee4e-4fca-ba8a-b61a82cf8de1" providerId="ADAL" clId="{D4733293-2ED1-4344-8CEE-4350CEF718A7}" dt="2025-05-27T22:01:25.164" v="490" actId="478"/>
          <ac:spMkLst>
            <pc:docMk/>
            <pc:sldMk cId="475749900" sldId="384"/>
            <ac:spMk id="9" creationId="{543FC060-D12B-B36A-66C6-4C55F2DBDBFB}"/>
          </ac:spMkLst>
        </pc:spChg>
        <pc:spChg chg="add mod">
          <ac:chgData name="David Missael Maciel" userId="2e7c3a48-ee4e-4fca-ba8a-b61a82cf8de1" providerId="ADAL" clId="{D4733293-2ED1-4344-8CEE-4350CEF718A7}" dt="2025-05-27T22:36:37.157" v="1152" actId="1076"/>
          <ac:spMkLst>
            <pc:docMk/>
            <pc:sldMk cId="475749900" sldId="384"/>
            <ac:spMk id="10" creationId="{E919BF07-87F1-DA2B-31F3-A5496ACE91C6}"/>
          </ac:spMkLst>
        </pc:spChg>
        <pc:spChg chg="add mod">
          <ac:chgData name="David Missael Maciel" userId="2e7c3a48-ee4e-4fca-ba8a-b61a82cf8de1" providerId="ADAL" clId="{D4733293-2ED1-4344-8CEE-4350CEF718A7}" dt="2025-05-27T22:36:40.004" v="1153" actId="1076"/>
          <ac:spMkLst>
            <pc:docMk/>
            <pc:sldMk cId="475749900" sldId="384"/>
            <ac:spMk id="11" creationId="{3ECD46C1-211C-E2A2-BD65-02DEC3D159A8}"/>
          </ac:spMkLst>
        </pc:spChg>
        <pc:spChg chg="add mod">
          <ac:chgData name="David Missael Maciel" userId="2e7c3a48-ee4e-4fca-ba8a-b61a82cf8de1" providerId="ADAL" clId="{D4733293-2ED1-4344-8CEE-4350CEF718A7}" dt="2025-05-27T22:45:55.724" v="1295" actId="1036"/>
          <ac:spMkLst>
            <pc:docMk/>
            <pc:sldMk cId="475749900" sldId="384"/>
            <ac:spMk id="16" creationId="{8F90048C-7338-32CE-131E-CB59E424D2FA}"/>
          </ac:spMkLst>
        </pc:spChg>
        <pc:spChg chg="add mod">
          <ac:chgData name="David Missael Maciel" userId="2e7c3a48-ee4e-4fca-ba8a-b61a82cf8de1" providerId="ADAL" clId="{D4733293-2ED1-4344-8CEE-4350CEF718A7}" dt="2025-05-27T22:45:43.579" v="1264" actId="1036"/>
          <ac:spMkLst>
            <pc:docMk/>
            <pc:sldMk cId="475749900" sldId="384"/>
            <ac:spMk id="17" creationId="{BEEB3D4B-EAAA-8C72-55C7-AAD4E79FE0E0}"/>
          </ac:spMkLst>
        </pc:spChg>
        <pc:spChg chg="add mod">
          <ac:chgData name="David Missael Maciel" userId="2e7c3a48-ee4e-4fca-ba8a-b61a82cf8de1" providerId="ADAL" clId="{D4733293-2ED1-4344-8CEE-4350CEF718A7}" dt="2025-05-27T22:45:55.724" v="1295" actId="1036"/>
          <ac:spMkLst>
            <pc:docMk/>
            <pc:sldMk cId="475749900" sldId="384"/>
            <ac:spMk id="18" creationId="{6C7EE232-675B-6A47-5605-0D4B7282534C}"/>
          </ac:spMkLst>
        </pc:spChg>
        <pc:spChg chg="add mod">
          <ac:chgData name="David Missael Maciel" userId="2e7c3a48-ee4e-4fca-ba8a-b61a82cf8de1" providerId="ADAL" clId="{D4733293-2ED1-4344-8CEE-4350CEF718A7}" dt="2025-05-27T22:45:43.579" v="1264" actId="1036"/>
          <ac:spMkLst>
            <pc:docMk/>
            <pc:sldMk cId="475749900" sldId="384"/>
            <ac:spMk id="19" creationId="{C5CD2665-67F6-E70E-BEBA-E3231E531D5D}"/>
          </ac:spMkLst>
        </pc:spChg>
        <pc:picChg chg="del">
          <ac:chgData name="David Missael Maciel" userId="2e7c3a48-ee4e-4fca-ba8a-b61a82cf8de1" providerId="ADAL" clId="{D4733293-2ED1-4344-8CEE-4350CEF718A7}" dt="2025-05-27T22:01:23.850" v="489" actId="478"/>
          <ac:picMkLst>
            <pc:docMk/>
            <pc:sldMk cId="475749900" sldId="384"/>
            <ac:picMk id="8" creationId="{5650298B-A8AD-6135-FE1E-B628185793F4}"/>
          </ac:picMkLst>
        </pc:picChg>
        <pc:picChg chg="add mod">
          <ac:chgData name="David Missael Maciel" userId="2e7c3a48-ee4e-4fca-ba8a-b61a82cf8de1" providerId="ADAL" clId="{D4733293-2ED1-4344-8CEE-4350CEF718A7}" dt="2025-05-27T22:45:55.724" v="1295" actId="1036"/>
          <ac:picMkLst>
            <pc:docMk/>
            <pc:sldMk cId="475749900" sldId="384"/>
            <ac:picMk id="13" creationId="{9B8D7D15-AB9F-8075-6BBC-5679CCBD3446}"/>
          </ac:picMkLst>
        </pc:picChg>
        <pc:picChg chg="add del mod">
          <ac:chgData name="David Missael Maciel" userId="2e7c3a48-ee4e-4fca-ba8a-b61a82cf8de1" providerId="ADAL" clId="{D4733293-2ED1-4344-8CEE-4350CEF718A7}" dt="2025-05-27T22:40:39.637" v="1158" actId="478"/>
          <ac:picMkLst>
            <pc:docMk/>
            <pc:sldMk cId="475749900" sldId="384"/>
            <ac:picMk id="14" creationId="{E9F101BA-A47E-077F-9E1F-EE1B64E48A84}"/>
          </ac:picMkLst>
        </pc:picChg>
        <pc:picChg chg="add mod">
          <ac:chgData name="David Missael Maciel" userId="2e7c3a48-ee4e-4fca-ba8a-b61a82cf8de1" providerId="ADAL" clId="{D4733293-2ED1-4344-8CEE-4350CEF718A7}" dt="2025-05-27T22:45:43.579" v="1264" actId="1036"/>
          <ac:picMkLst>
            <pc:docMk/>
            <pc:sldMk cId="475749900" sldId="384"/>
            <ac:picMk id="15" creationId="{7F219B79-AAB5-A0B4-D40B-74131B68382A}"/>
          </ac:picMkLst>
        </pc:picChg>
      </pc:sldChg>
      <pc:sldChg chg="addSp delSp modSp add mod">
        <pc:chgData name="David Missael Maciel" userId="2e7c3a48-ee4e-4fca-ba8a-b61a82cf8de1" providerId="ADAL" clId="{D4733293-2ED1-4344-8CEE-4350CEF718A7}" dt="2025-05-27T22:55:35.836" v="1325" actId="14100"/>
        <pc:sldMkLst>
          <pc:docMk/>
          <pc:sldMk cId="227745536" sldId="385"/>
        </pc:sldMkLst>
        <pc:spChg chg="del">
          <ac:chgData name="David Missael Maciel" userId="2e7c3a48-ee4e-4fca-ba8a-b61a82cf8de1" providerId="ADAL" clId="{D4733293-2ED1-4344-8CEE-4350CEF718A7}" dt="2025-05-27T22:48:06.938" v="1298" actId="478"/>
          <ac:spMkLst>
            <pc:docMk/>
            <pc:sldMk cId="227745536" sldId="385"/>
            <ac:spMk id="2" creationId="{C33DCBA6-40A0-921A-FE91-49C6F27F0252}"/>
          </ac:spMkLst>
        </pc:spChg>
        <pc:spChg chg="mod">
          <ac:chgData name="David Missael Maciel" userId="2e7c3a48-ee4e-4fca-ba8a-b61a82cf8de1" providerId="ADAL" clId="{D4733293-2ED1-4344-8CEE-4350CEF718A7}" dt="2025-05-27T22:48:25.014" v="1312" actId="313"/>
          <ac:spMkLst>
            <pc:docMk/>
            <pc:sldMk cId="227745536" sldId="385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5-27T22:48:06.938" v="1298" actId="478"/>
          <ac:spMkLst>
            <pc:docMk/>
            <pc:sldMk cId="227745536" sldId="385"/>
            <ac:spMk id="5" creationId="{F29E1B57-FC82-78FF-8962-D5225861B73C}"/>
          </ac:spMkLst>
        </pc:spChg>
        <pc:spChg chg="del">
          <ac:chgData name="David Missael Maciel" userId="2e7c3a48-ee4e-4fca-ba8a-b61a82cf8de1" providerId="ADAL" clId="{D4733293-2ED1-4344-8CEE-4350CEF718A7}" dt="2025-05-27T22:48:06.938" v="1298" actId="478"/>
          <ac:spMkLst>
            <pc:docMk/>
            <pc:sldMk cId="227745536" sldId="385"/>
            <ac:spMk id="7" creationId="{A9AFBBD9-5A2C-30C7-46D1-A0802AA549D5}"/>
          </ac:spMkLst>
        </pc:spChg>
        <pc:spChg chg="del">
          <ac:chgData name="David Missael Maciel" userId="2e7c3a48-ee4e-4fca-ba8a-b61a82cf8de1" providerId="ADAL" clId="{D4733293-2ED1-4344-8CEE-4350CEF718A7}" dt="2025-05-27T22:48:06.938" v="1298" actId="478"/>
          <ac:spMkLst>
            <pc:docMk/>
            <pc:sldMk cId="227745536" sldId="385"/>
            <ac:spMk id="10" creationId="{E919BF07-87F1-DA2B-31F3-A5496ACE91C6}"/>
          </ac:spMkLst>
        </pc:spChg>
        <pc:spChg chg="del">
          <ac:chgData name="David Missael Maciel" userId="2e7c3a48-ee4e-4fca-ba8a-b61a82cf8de1" providerId="ADAL" clId="{D4733293-2ED1-4344-8CEE-4350CEF718A7}" dt="2025-05-27T22:48:06.938" v="1298" actId="478"/>
          <ac:spMkLst>
            <pc:docMk/>
            <pc:sldMk cId="227745536" sldId="385"/>
            <ac:spMk id="11" creationId="{3ECD46C1-211C-E2A2-BD65-02DEC3D159A8}"/>
          </ac:spMkLst>
        </pc:spChg>
        <pc:spChg chg="add mod">
          <ac:chgData name="David Missael Maciel" userId="2e7c3a48-ee4e-4fca-ba8a-b61a82cf8de1" providerId="ADAL" clId="{D4733293-2ED1-4344-8CEE-4350CEF718A7}" dt="2025-05-27T22:55:35.836" v="1325" actId="14100"/>
          <ac:spMkLst>
            <pc:docMk/>
            <pc:sldMk cId="227745536" sldId="385"/>
            <ac:spMk id="14" creationId="{FE193B11-2F23-2127-9018-4A977EEB48B7}"/>
          </ac:spMkLst>
        </pc:spChg>
        <pc:spChg chg="del">
          <ac:chgData name="David Missael Maciel" userId="2e7c3a48-ee4e-4fca-ba8a-b61a82cf8de1" providerId="ADAL" clId="{D4733293-2ED1-4344-8CEE-4350CEF718A7}" dt="2025-05-27T22:48:03.098" v="1297" actId="478"/>
          <ac:spMkLst>
            <pc:docMk/>
            <pc:sldMk cId="227745536" sldId="385"/>
            <ac:spMk id="16" creationId="{8F90048C-7338-32CE-131E-CB59E424D2FA}"/>
          </ac:spMkLst>
        </pc:spChg>
        <pc:spChg chg="del">
          <ac:chgData name="David Missael Maciel" userId="2e7c3a48-ee4e-4fca-ba8a-b61a82cf8de1" providerId="ADAL" clId="{D4733293-2ED1-4344-8CEE-4350CEF718A7}" dt="2025-05-27T22:48:03.098" v="1297" actId="478"/>
          <ac:spMkLst>
            <pc:docMk/>
            <pc:sldMk cId="227745536" sldId="385"/>
            <ac:spMk id="17" creationId="{BEEB3D4B-EAAA-8C72-55C7-AAD4E79FE0E0}"/>
          </ac:spMkLst>
        </pc:spChg>
        <pc:spChg chg="del">
          <ac:chgData name="David Missael Maciel" userId="2e7c3a48-ee4e-4fca-ba8a-b61a82cf8de1" providerId="ADAL" clId="{D4733293-2ED1-4344-8CEE-4350CEF718A7}" dt="2025-05-27T22:48:03.098" v="1297" actId="478"/>
          <ac:spMkLst>
            <pc:docMk/>
            <pc:sldMk cId="227745536" sldId="385"/>
            <ac:spMk id="18" creationId="{6C7EE232-675B-6A47-5605-0D4B7282534C}"/>
          </ac:spMkLst>
        </pc:spChg>
        <pc:spChg chg="del">
          <ac:chgData name="David Missael Maciel" userId="2e7c3a48-ee4e-4fca-ba8a-b61a82cf8de1" providerId="ADAL" clId="{D4733293-2ED1-4344-8CEE-4350CEF718A7}" dt="2025-05-27T22:48:03.098" v="1297" actId="478"/>
          <ac:spMkLst>
            <pc:docMk/>
            <pc:sldMk cId="227745536" sldId="385"/>
            <ac:spMk id="19" creationId="{C5CD2665-67F6-E70E-BEBA-E3231E531D5D}"/>
          </ac:spMkLst>
        </pc:spChg>
        <pc:picChg chg="add mod">
          <ac:chgData name="David Missael Maciel" userId="2e7c3a48-ee4e-4fca-ba8a-b61a82cf8de1" providerId="ADAL" clId="{D4733293-2ED1-4344-8CEE-4350CEF718A7}" dt="2025-05-27T22:55:03.804" v="1319" actId="1076"/>
          <ac:picMkLst>
            <pc:docMk/>
            <pc:sldMk cId="227745536" sldId="385"/>
            <ac:picMk id="8" creationId="{4EAEFCF7-6C32-F0CA-F0DD-ACEACE27F411}"/>
          </ac:picMkLst>
        </pc:picChg>
        <pc:picChg chg="add mod">
          <ac:chgData name="David Missael Maciel" userId="2e7c3a48-ee4e-4fca-ba8a-b61a82cf8de1" providerId="ADAL" clId="{D4733293-2ED1-4344-8CEE-4350CEF718A7}" dt="2025-05-27T22:55:01.676" v="1318" actId="1076"/>
          <ac:picMkLst>
            <pc:docMk/>
            <pc:sldMk cId="227745536" sldId="385"/>
            <ac:picMk id="12" creationId="{EF6C4442-3420-9D94-6835-47ADF8CFD61D}"/>
          </ac:picMkLst>
        </pc:picChg>
        <pc:picChg chg="del">
          <ac:chgData name="David Missael Maciel" userId="2e7c3a48-ee4e-4fca-ba8a-b61a82cf8de1" providerId="ADAL" clId="{D4733293-2ED1-4344-8CEE-4350CEF718A7}" dt="2025-05-27T22:48:03.098" v="1297" actId="478"/>
          <ac:picMkLst>
            <pc:docMk/>
            <pc:sldMk cId="227745536" sldId="385"/>
            <ac:picMk id="13" creationId="{9B8D7D15-AB9F-8075-6BBC-5679CCBD3446}"/>
          </ac:picMkLst>
        </pc:picChg>
        <pc:picChg chg="del">
          <ac:chgData name="David Missael Maciel" userId="2e7c3a48-ee4e-4fca-ba8a-b61a82cf8de1" providerId="ADAL" clId="{D4733293-2ED1-4344-8CEE-4350CEF718A7}" dt="2025-05-27T22:48:03.098" v="1297" actId="478"/>
          <ac:picMkLst>
            <pc:docMk/>
            <pc:sldMk cId="227745536" sldId="385"/>
            <ac:picMk id="15" creationId="{7F219B79-AAB5-A0B4-D40B-74131B68382A}"/>
          </ac:picMkLst>
        </pc:picChg>
      </pc:sldChg>
      <pc:sldChg chg="addSp delSp modSp add mod">
        <pc:chgData name="David Missael Maciel" userId="2e7c3a48-ee4e-4fca-ba8a-b61a82cf8de1" providerId="ADAL" clId="{D4733293-2ED1-4344-8CEE-4350CEF718A7}" dt="2025-05-27T23:03:46.338" v="1366" actId="14100"/>
        <pc:sldMkLst>
          <pc:docMk/>
          <pc:sldMk cId="1710297777" sldId="386"/>
        </pc:sldMkLst>
        <pc:spChg chg="add mod">
          <ac:chgData name="David Missael Maciel" userId="2e7c3a48-ee4e-4fca-ba8a-b61a82cf8de1" providerId="ADAL" clId="{D4733293-2ED1-4344-8CEE-4350CEF718A7}" dt="2025-05-27T23:02:34.586" v="1357" actId="14100"/>
          <ac:spMkLst>
            <pc:docMk/>
            <pc:sldMk cId="1710297777" sldId="386"/>
            <ac:spMk id="2" creationId="{C0DBF741-ECAD-7F05-3349-3AC44EDAB181}"/>
          </ac:spMkLst>
        </pc:spChg>
        <pc:spChg chg="mod">
          <ac:chgData name="David Missael Maciel" userId="2e7c3a48-ee4e-4fca-ba8a-b61a82cf8de1" providerId="ADAL" clId="{D4733293-2ED1-4344-8CEE-4350CEF718A7}" dt="2025-05-27T23:02:16.428" v="1355" actId="20577"/>
          <ac:spMkLst>
            <pc:docMk/>
            <pc:sldMk cId="1710297777" sldId="386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5-27T23:03:26.061" v="1362" actId="478"/>
          <ac:spMkLst>
            <pc:docMk/>
            <pc:sldMk cId="1710297777" sldId="386"/>
            <ac:spMk id="14" creationId="{FE193B11-2F23-2127-9018-4A977EEB48B7}"/>
          </ac:spMkLst>
        </pc:spChg>
        <pc:picChg chg="add mod">
          <ac:chgData name="David Missael Maciel" userId="2e7c3a48-ee4e-4fca-ba8a-b61a82cf8de1" providerId="ADAL" clId="{D4733293-2ED1-4344-8CEE-4350CEF718A7}" dt="2025-05-27T23:03:46.338" v="1366" actId="14100"/>
          <ac:picMkLst>
            <pc:docMk/>
            <pc:sldMk cId="1710297777" sldId="386"/>
            <ac:picMk id="6" creationId="{0E416441-B305-C842-D195-99807507199A}"/>
          </ac:picMkLst>
        </pc:picChg>
        <pc:picChg chg="del">
          <ac:chgData name="David Missael Maciel" userId="2e7c3a48-ee4e-4fca-ba8a-b61a82cf8de1" providerId="ADAL" clId="{D4733293-2ED1-4344-8CEE-4350CEF718A7}" dt="2025-05-27T22:59:38.333" v="1327" actId="478"/>
          <ac:picMkLst>
            <pc:docMk/>
            <pc:sldMk cId="1710297777" sldId="386"/>
            <ac:picMk id="8" creationId="{4EAEFCF7-6C32-F0CA-F0DD-ACEACE27F411}"/>
          </ac:picMkLst>
        </pc:picChg>
        <pc:picChg chg="del">
          <ac:chgData name="David Missael Maciel" userId="2e7c3a48-ee4e-4fca-ba8a-b61a82cf8de1" providerId="ADAL" clId="{D4733293-2ED1-4344-8CEE-4350CEF718A7}" dt="2025-05-27T22:59:39.149" v="1328" actId="478"/>
          <ac:picMkLst>
            <pc:docMk/>
            <pc:sldMk cId="1710297777" sldId="386"/>
            <ac:picMk id="12" creationId="{EF6C4442-3420-9D94-6835-47ADF8CFD61D}"/>
          </ac:picMkLst>
        </pc:picChg>
      </pc:sldChg>
      <pc:sldChg chg="addSp delSp modSp add mod">
        <pc:chgData name="David Missael Maciel" userId="2e7c3a48-ee4e-4fca-ba8a-b61a82cf8de1" providerId="ADAL" clId="{D4733293-2ED1-4344-8CEE-4350CEF718A7}" dt="2025-06-02T21:55:47.479" v="1781" actId="20577"/>
        <pc:sldMkLst>
          <pc:docMk/>
          <pc:sldMk cId="1622005709" sldId="387"/>
        </pc:sldMkLst>
        <pc:spChg chg="del">
          <ac:chgData name="David Missael Maciel" userId="2e7c3a48-ee4e-4fca-ba8a-b61a82cf8de1" providerId="ADAL" clId="{D4733293-2ED1-4344-8CEE-4350CEF718A7}" dt="2025-06-02T21:53:38.312" v="1749" actId="478"/>
          <ac:spMkLst>
            <pc:docMk/>
            <pc:sldMk cId="1622005709" sldId="387"/>
            <ac:spMk id="2" creationId="{C0DBF741-ECAD-7F05-3349-3AC44EDAB181}"/>
          </ac:spMkLst>
        </pc:spChg>
        <pc:spChg chg="mod">
          <ac:chgData name="David Missael Maciel" userId="2e7c3a48-ee4e-4fca-ba8a-b61a82cf8de1" providerId="ADAL" clId="{D4733293-2ED1-4344-8CEE-4350CEF718A7}" dt="2025-06-02T21:55:47.479" v="1781" actId="20577"/>
          <ac:spMkLst>
            <pc:docMk/>
            <pc:sldMk cId="1622005709" sldId="387"/>
            <ac:spMk id="3" creationId="{DC4585AE-8858-6B7F-2BCB-70E3B590CFD5}"/>
          </ac:spMkLst>
        </pc:spChg>
        <pc:spChg chg="mod">
          <ac:chgData name="David Missael Maciel" userId="2e7c3a48-ee4e-4fca-ba8a-b61a82cf8de1" providerId="ADAL" clId="{D4733293-2ED1-4344-8CEE-4350CEF718A7}" dt="2025-06-02T21:53:31.795" v="1745" actId="20577"/>
          <ac:spMkLst>
            <pc:docMk/>
            <pc:sldMk cId="1622005709" sldId="387"/>
            <ac:spMk id="4" creationId="{97DC5F9A-628F-BEBC-05EA-7DB1B0208DF5}"/>
          </ac:spMkLst>
        </pc:spChg>
        <pc:spChg chg="add del mod">
          <ac:chgData name="David Missael Maciel" userId="2e7c3a48-ee4e-4fca-ba8a-b61a82cf8de1" providerId="ADAL" clId="{D4733293-2ED1-4344-8CEE-4350CEF718A7}" dt="2025-06-02T21:53:35.842" v="1747" actId="478"/>
          <ac:spMkLst>
            <pc:docMk/>
            <pc:sldMk cId="1622005709" sldId="387"/>
            <ac:spMk id="5" creationId="{9F06BD53-05CD-C478-DD57-66039E9CCF06}"/>
          </ac:spMkLst>
        </pc:spChg>
        <pc:spChg chg="add del mod">
          <ac:chgData name="David Missael Maciel" userId="2e7c3a48-ee4e-4fca-ba8a-b61a82cf8de1" providerId="ADAL" clId="{D4733293-2ED1-4344-8CEE-4350CEF718A7}" dt="2025-06-02T21:53:34.523" v="1746" actId="478"/>
          <ac:spMkLst>
            <pc:docMk/>
            <pc:sldMk cId="1622005709" sldId="387"/>
            <ac:spMk id="6" creationId="{B32FCCDC-1D42-ECFA-5738-8BF2DD3AB0D5}"/>
          </ac:spMkLst>
        </pc:spChg>
        <pc:spChg chg="add del">
          <ac:chgData name="David Missael Maciel" userId="2e7c3a48-ee4e-4fca-ba8a-b61a82cf8de1" providerId="ADAL" clId="{D4733293-2ED1-4344-8CEE-4350CEF718A7}" dt="2025-06-02T21:53:42.349" v="1751" actId="478"/>
          <ac:spMkLst>
            <pc:docMk/>
            <pc:sldMk cId="1622005709" sldId="387"/>
            <ac:spMk id="8" creationId="{A67B647A-08AA-0E55-8E01-BBB573CB3DB3}"/>
          </ac:spMkLst>
        </pc:spChg>
        <pc:picChg chg="del">
          <ac:chgData name="David Missael Maciel" userId="2e7c3a48-ee4e-4fca-ba8a-b61a82cf8de1" providerId="ADAL" clId="{D4733293-2ED1-4344-8CEE-4350CEF718A7}" dt="2025-05-28T22:21:04.178" v="1368" actId="478"/>
          <ac:picMkLst>
            <pc:docMk/>
            <pc:sldMk cId="1622005709" sldId="387"/>
            <ac:picMk id="6" creationId="{0E416441-B305-C842-D195-99807507199A}"/>
          </ac:picMkLst>
        </pc:picChg>
        <pc:picChg chg="add del">
          <ac:chgData name="David Missael Maciel" userId="2e7c3a48-ee4e-4fca-ba8a-b61a82cf8de1" providerId="ADAL" clId="{D4733293-2ED1-4344-8CEE-4350CEF718A7}" dt="2025-06-02T21:53:54.771" v="1753" actId="478"/>
          <ac:picMkLst>
            <pc:docMk/>
            <pc:sldMk cId="1622005709" sldId="387"/>
            <ac:picMk id="10" creationId="{E30338A7-0E64-2A71-1EAA-4CC711E9C788}"/>
          </ac:picMkLst>
        </pc:picChg>
        <pc:picChg chg="add del">
          <ac:chgData name="David Missael Maciel" userId="2e7c3a48-ee4e-4fca-ba8a-b61a82cf8de1" providerId="ADAL" clId="{D4733293-2ED1-4344-8CEE-4350CEF718A7}" dt="2025-06-02T21:54:04.370" v="1755" actId="478"/>
          <ac:picMkLst>
            <pc:docMk/>
            <pc:sldMk cId="1622005709" sldId="387"/>
            <ac:picMk id="12" creationId="{E8051838-A5E1-FBAD-1CCD-8E2849BFCFFE}"/>
          </ac:picMkLst>
        </pc:picChg>
        <pc:picChg chg="add del">
          <ac:chgData name="David Missael Maciel" userId="2e7c3a48-ee4e-4fca-ba8a-b61a82cf8de1" providerId="ADAL" clId="{D4733293-2ED1-4344-8CEE-4350CEF718A7}" dt="2025-06-02T21:54:23.593" v="1757" actId="478"/>
          <ac:picMkLst>
            <pc:docMk/>
            <pc:sldMk cId="1622005709" sldId="387"/>
            <ac:picMk id="14" creationId="{EEBD753E-78A9-8973-6F40-19E38A1436D6}"/>
          </ac:picMkLst>
        </pc:picChg>
        <pc:picChg chg="add mod">
          <ac:chgData name="David Missael Maciel" userId="2e7c3a48-ee4e-4fca-ba8a-b61a82cf8de1" providerId="ADAL" clId="{D4733293-2ED1-4344-8CEE-4350CEF718A7}" dt="2025-06-02T21:55:19.943" v="1760" actId="1076"/>
          <ac:picMkLst>
            <pc:docMk/>
            <pc:sldMk cId="1622005709" sldId="387"/>
            <ac:picMk id="16" creationId="{56AC8DAC-50DB-17DB-D630-6C4F466695D1}"/>
          </ac:picMkLst>
        </pc:picChg>
        <pc:picChg chg="add del mod">
          <ac:chgData name="David Missael Maciel" userId="2e7c3a48-ee4e-4fca-ba8a-b61a82cf8de1" providerId="ADAL" clId="{D4733293-2ED1-4344-8CEE-4350CEF718A7}" dt="2025-06-02T21:53:36.570" v="1748" actId="478"/>
          <ac:picMkLst>
            <pc:docMk/>
            <pc:sldMk cId="1622005709" sldId="387"/>
            <ac:picMk id="1026" creationId="{4541193A-9262-68AD-A41D-99075F46A3A3}"/>
          </ac:picMkLst>
        </pc:picChg>
      </pc:sldChg>
      <pc:sldChg chg="addSp delSp modSp add mod setBg">
        <pc:chgData name="David Missael Maciel" userId="2e7c3a48-ee4e-4fca-ba8a-b61a82cf8de1" providerId="ADAL" clId="{D4733293-2ED1-4344-8CEE-4350CEF718A7}" dt="2025-06-02T21:41:18.057" v="1723" actId="1076"/>
        <pc:sldMkLst>
          <pc:docMk/>
          <pc:sldMk cId="1843534738" sldId="388"/>
        </pc:sldMkLst>
        <pc:spChg chg="mod">
          <ac:chgData name="David Missael Maciel" userId="2e7c3a48-ee4e-4fca-ba8a-b61a82cf8de1" providerId="ADAL" clId="{D4733293-2ED1-4344-8CEE-4350CEF718A7}" dt="2025-06-02T21:41:12.346" v="1722" actId="27636"/>
          <ac:spMkLst>
            <pc:docMk/>
            <pc:sldMk cId="1843534738" sldId="388"/>
            <ac:spMk id="3" creationId="{DC4585AE-8858-6B7F-2BCB-70E3B590CFD5}"/>
          </ac:spMkLst>
        </pc:spChg>
        <pc:spChg chg="mod">
          <ac:chgData name="David Missael Maciel" userId="2e7c3a48-ee4e-4fca-ba8a-b61a82cf8de1" providerId="ADAL" clId="{D4733293-2ED1-4344-8CEE-4350CEF718A7}" dt="2025-06-02T21:40:45.755" v="1716" actId="26606"/>
          <ac:spMkLst>
            <pc:docMk/>
            <pc:sldMk cId="1843534738" sldId="388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2T21:40:07.606" v="1690" actId="478"/>
          <ac:spMkLst>
            <pc:docMk/>
            <pc:sldMk cId="1843534738" sldId="388"/>
            <ac:spMk id="5" creationId="{9F06BD53-05CD-C478-DD57-66039E9CCF06}"/>
          </ac:spMkLst>
        </pc:spChg>
        <pc:spChg chg="del">
          <ac:chgData name="David Missael Maciel" userId="2e7c3a48-ee4e-4fca-ba8a-b61a82cf8de1" providerId="ADAL" clId="{D4733293-2ED1-4344-8CEE-4350CEF718A7}" dt="2025-06-02T21:40:06.645" v="1689" actId="478"/>
          <ac:spMkLst>
            <pc:docMk/>
            <pc:sldMk cId="1843534738" sldId="388"/>
            <ac:spMk id="6" creationId="{B32FCCDC-1D42-ECFA-5738-8BF2DD3AB0D5}"/>
          </ac:spMkLst>
        </pc:spChg>
        <pc:spChg chg="add del">
          <ac:chgData name="David Missael Maciel" userId="2e7c3a48-ee4e-4fca-ba8a-b61a82cf8de1" providerId="ADAL" clId="{D4733293-2ED1-4344-8CEE-4350CEF718A7}" dt="2025-06-02T21:40:45.752" v="1715" actId="26606"/>
          <ac:spMkLst>
            <pc:docMk/>
            <pc:sldMk cId="1843534738" sldId="388"/>
            <ac:spMk id="3079" creationId="{3C54F4CE-85F0-46ED-80DA-9518C9251AD1}"/>
          </ac:spMkLst>
        </pc:spChg>
        <pc:spChg chg="add del">
          <ac:chgData name="David Missael Maciel" userId="2e7c3a48-ee4e-4fca-ba8a-b61a82cf8de1" providerId="ADAL" clId="{D4733293-2ED1-4344-8CEE-4350CEF718A7}" dt="2025-06-02T21:40:45.752" v="1715" actId="26606"/>
          <ac:spMkLst>
            <pc:docMk/>
            <pc:sldMk cId="1843534738" sldId="388"/>
            <ac:spMk id="3081" creationId="{DADD1FCA-8ACB-4958-81DD-4CDD6D3E1921}"/>
          </ac:spMkLst>
        </pc:spChg>
        <pc:spChg chg="add">
          <ac:chgData name="David Missael Maciel" userId="2e7c3a48-ee4e-4fca-ba8a-b61a82cf8de1" providerId="ADAL" clId="{D4733293-2ED1-4344-8CEE-4350CEF718A7}" dt="2025-06-02T21:40:45.755" v="1716" actId="26606"/>
          <ac:spMkLst>
            <pc:docMk/>
            <pc:sldMk cId="1843534738" sldId="388"/>
            <ac:spMk id="3083" creationId="{D4771268-CB57-404A-9271-370EB28F6090}"/>
          </ac:spMkLst>
        </pc:spChg>
        <pc:picChg chg="del">
          <ac:chgData name="David Missael Maciel" userId="2e7c3a48-ee4e-4fca-ba8a-b61a82cf8de1" providerId="ADAL" clId="{D4733293-2ED1-4344-8CEE-4350CEF718A7}" dt="2025-06-02T21:40:05.390" v="1688" actId="478"/>
          <ac:picMkLst>
            <pc:docMk/>
            <pc:sldMk cId="1843534738" sldId="388"/>
            <ac:picMk id="1026" creationId="{4541193A-9262-68AD-A41D-99075F46A3A3}"/>
          </ac:picMkLst>
        </pc:picChg>
        <pc:picChg chg="add mod ord">
          <ac:chgData name="David Missael Maciel" userId="2e7c3a48-ee4e-4fca-ba8a-b61a82cf8de1" providerId="ADAL" clId="{D4733293-2ED1-4344-8CEE-4350CEF718A7}" dt="2025-06-02T21:41:18.057" v="1723" actId="1076"/>
          <ac:picMkLst>
            <pc:docMk/>
            <pc:sldMk cId="1843534738" sldId="388"/>
            <ac:picMk id="3074" creationId="{76020E84-99F1-127A-2279-2CA941063F22}"/>
          </ac:picMkLst>
        </pc:picChg>
      </pc:sldChg>
      <pc:sldChg chg="addSp delSp modSp add del mod setBg">
        <pc:chgData name="David Missael Maciel" userId="2e7c3a48-ee4e-4fca-ba8a-b61a82cf8de1" providerId="ADAL" clId="{D4733293-2ED1-4344-8CEE-4350CEF718A7}" dt="2025-06-02T21:40:00.542" v="1686" actId="47"/>
        <pc:sldMkLst>
          <pc:docMk/>
          <pc:sldMk cId="2517758380" sldId="388"/>
        </pc:sldMkLst>
        <pc:spChg chg="mod">
          <ac:chgData name="David Missael Maciel" userId="2e7c3a48-ee4e-4fca-ba8a-b61a82cf8de1" providerId="ADAL" clId="{D4733293-2ED1-4344-8CEE-4350CEF718A7}" dt="2025-06-02T21:39:04.189" v="1680" actId="26606"/>
          <ac:spMkLst>
            <pc:docMk/>
            <pc:sldMk cId="2517758380" sldId="388"/>
            <ac:spMk id="3" creationId="{DC4585AE-8858-6B7F-2BCB-70E3B590CFD5}"/>
          </ac:spMkLst>
        </pc:spChg>
        <pc:spChg chg="mod">
          <ac:chgData name="David Missael Maciel" userId="2e7c3a48-ee4e-4fca-ba8a-b61a82cf8de1" providerId="ADAL" clId="{D4733293-2ED1-4344-8CEE-4350CEF718A7}" dt="2025-06-02T21:39:04.189" v="1680" actId="26606"/>
          <ac:spMkLst>
            <pc:docMk/>
            <pc:sldMk cId="2517758380" sldId="388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2T21:37:09.464" v="1656" actId="478"/>
          <ac:spMkLst>
            <pc:docMk/>
            <pc:sldMk cId="2517758380" sldId="388"/>
            <ac:spMk id="5" creationId="{9F06BD53-05CD-C478-DD57-66039E9CCF06}"/>
          </ac:spMkLst>
        </pc:spChg>
        <pc:spChg chg="del">
          <ac:chgData name="David Missael Maciel" userId="2e7c3a48-ee4e-4fca-ba8a-b61a82cf8de1" providerId="ADAL" clId="{D4733293-2ED1-4344-8CEE-4350CEF718A7}" dt="2025-06-02T21:37:08.211" v="1655" actId="478"/>
          <ac:spMkLst>
            <pc:docMk/>
            <pc:sldMk cId="2517758380" sldId="388"/>
            <ac:spMk id="6" creationId="{B32FCCDC-1D42-ECFA-5738-8BF2DD3AB0D5}"/>
          </ac:spMkLst>
        </pc:spChg>
        <pc:spChg chg="add del">
          <ac:chgData name="David Missael Maciel" userId="2e7c3a48-ee4e-4fca-ba8a-b61a82cf8de1" providerId="ADAL" clId="{D4733293-2ED1-4344-8CEE-4350CEF718A7}" dt="2025-06-02T21:39:04.189" v="1680" actId="26606"/>
          <ac:spMkLst>
            <pc:docMk/>
            <pc:sldMk cId="2517758380" sldId="388"/>
            <ac:spMk id="2055" creationId="{D12DDE76-C203-4047-9998-63900085B5E8}"/>
          </ac:spMkLst>
        </pc:spChg>
        <pc:picChg chg="del">
          <ac:chgData name="David Missael Maciel" userId="2e7c3a48-ee4e-4fca-ba8a-b61a82cf8de1" providerId="ADAL" clId="{D4733293-2ED1-4344-8CEE-4350CEF718A7}" dt="2025-06-02T21:37:04.498" v="1654" actId="478"/>
          <ac:picMkLst>
            <pc:docMk/>
            <pc:sldMk cId="2517758380" sldId="388"/>
            <ac:picMk id="1026" creationId="{4541193A-9262-68AD-A41D-99075F46A3A3}"/>
          </ac:picMkLst>
        </pc:picChg>
        <pc:picChg chg="add mod ord">
          <ac:chgData name="David Missael Maciel" userId="2e7c3a48-ee4e-4fca-ba8a-b61a82cf8de1" providerId="ADAL" clId="{D4733293-2ED1-4344-8CEE-4350CEF718A7}" dt="2025-06-02T21:39:55.424" v="1685" actId="14100"/>
          <ac:picMkLst>
            <pc:docMk/>
            <pc:sldMk cId="2517758380" sldId="388"/>
            <ac:picMk id="2050" creationId="{C8C0AEC9-7B7C-BD72-3D2E-B8C9CAAAAAB9}"/>
          </ac:picMkLst>
        </pc:picChg>
      </pc:sldChg>
      <pc:sldChg chg="add">
        <pc:chgData name="David Missael Maciel" userId="2e7c3a48-ee4e-4fca-ba8a-b61a82cf8de1" providerId="ADAL" clId="{D4733293-2ED1-4344-8CEE-4350CEF718A7}" dt="2025-06-02T21:53:14.093" v="1724" actId="2890"/>
        <pc:sldMkLst>
          <pc:docMk/>
          <pc:sldMk cId="713320602" sldId="389"/>
        </pc:sldMkLst>
      </pc:sldChg>
      <pc:sldChg chg="add del">
        <pc:chgData name="David Missael Maciel" userId="2e7c3a48-ee4e-4fca-ba8a-b61a82cf8de1" providerId="ADAL" clId="{D4733293-2ED1-4344-8CEE-4350CEF718A7}" dt="2025-06-02T21:58:53.208" v="1783" actId="47"/>
        <pc:sldMkLst>
          <pc:docMk/>
          <pc:sldMk cId="822305298" sldId="390"/>
        </pc:sldMkLst>
      </pc:sldChg>
      <pc:sldChg chg="addSp delSp modSp add mod ord modAnim">
        <pc:chgData name="David Missael Maciel" userId="2e7c3a48-ee4e-4fca-ba8a-b61a82cf8de1" providerId="ADAL" clId="{D4733293-2ED1-4344-8CEE-4350CEF718A7}" dt="2025-06-04T17:10:05.750" v="3470"/>
        <pc:sldMkLst>
          <pc:docMk/>
          <pc:sldMk cId="3233671802" sldId="390"/>
        </pc:sldMkLst>
        <pc:spChg chg="mod">
          <ac:chgData name="David Missael Maciel" userId="2e7c3a48-ee4e-4fca-ba8a-b61a82cf8de1" providerId="ADAL" clId="{D4733293-2ED1-4344-8CEE-4350CEF718A7}" dt="2025-06-02T22:53:44.522" v="2282" actId="1036"/>
          <ac:spMkLst>
            <pc:docMk/>
            <pc:sldMk cId="3233671802" sldId="390"/>
            <ac:spMk id="2" creationId="{C0DBF741-ECAD-7F05-3349-3AC44EDAB181}"/>
          </ac:spMkLst>
        </pc:spChg>
        <pc:spChg chg="mod">
          <ac:chgData name="David Missael Maciel" userId="2e7c3a48-ee4e-4fca-ba8a-b61a82cf8de1" providerId="ADAL" clId="{D4733293-2ED1-4344-8CEE-4350CEF718A7}" dt="2025-06-02T22:53:27.198" v="2222" actId="1038"/>
          <ac:spMkLst>
            <pc:docMk/>
            <pc:sldMk cId="3233671802" sldId="390"/>
            <ac:spMk id="3" creationId="{DC4585AE-8858-6B7F-2BCB-70E3B590CFD5}"/>
          </ac:spMkLst>
        </pc:spChg>
        <pc:spChg chg="mod">
          <ac:chgData name="David Missael Maciel" userId="2e7c3a48-ee4e-4fca-ba8a-b61a82cf8de1" providerId="ADAL" clId="{D4733293-2ED1-4344-8CEE-4350CEF718A7}" dt="2025-06-02T22:51:54.047" v="2171" actId="20577"/>
          <ac:spMkLst>
            <pc:docMk/>
            <pc:sldMk cId="3233671802" sldId="390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2T21:59:05.734" v="1789" actId="478"/>
          <ac:spMkLst>
            <pc:docMk/>
            <pc:sldMk cId="3233671802" sldId="390"/>
            <ac:spMk id="5" creationId="{9F06BD53-05CD-C478-DD57-66039E9CCF06}"/>
          </ac:spMkLst>
        </pc:spChg>
        <pc:spChg chg="del">
          <ac:chgData name="David Missael Maciel" userId="2e7c3a48-ee4e-4fca-ba8a-b61a82cf8de1" providerId="ADAL" clId="{D4733293-2ED1-4344-8CEE-4350CEF718A7}" dt="2025-06-02T21:59:04.762" v="1788" actId="478"/>
          <ac:spMkLst>
            <pc:docMk/>
            <pc:sldMk cId="3233671802" sldId="390"/>
            <ac:spMk id="6" creationId="{B32FCCDC-1D42-ECFA-5738-8BF2DD3AB0D5}"/>
          </ac:spMkLst>
        </pc:spChg>
        <pc:spChg chg="add del mod">
          <ac:chgData name="David Missael Maciel" userId="2e7c3a48-ee4e-4fca-ba8a-b61a82cf8de1" providerId="ADAL" clId="{D4733293-2ED1-4344-8CEE-4350CEF718A7}" dt="2025-06-02T22:51:59.591" v="2172" actId="478"/>
          <ac:spMkLst>
            <pc:docMk/>
            <pc:sldMk cId="3233671802" sldId="390"/>
            <ac:spMk id="9" creationId="{C0663F96-0849-908A-F0AF-941D7C3A1E40}"/>
          </ac:spMkLst>
        </pc:spChg>
        <pc:spChg chg="add del mod">
          <ac:chgData name="David Missael Maciel" userId="2e7c3a48-ee4e-4fca-ba8a-b61a82cf8de1" providerId="ADAL" clId="{D4733293-2ED1-4344-8CEE-4350CEF718A7}" dt="2025-06-02T22:51:59.591" v="2172" actId="478"/>
          <ac:spMkLst>
            <pc:docMk/>
            <pc:sldMk cId="3233671802" sldId="390"/>
            <ac:spMk id="11" creationId="{924A0D14-595A-7D5F-DAA1-EAFBFDFA70A8}"/>
          </ac:spMkLst>
        </pc:spChg>
        <pc:spChg chg="mod">
          <ac:chgData name="David Missael Maciel" userId="2e7c3a48-ee4e-4fca-ba8a-b61a82cf8de1" providerId="ADAL" clId="{D4733293-2ED1-4344-8CEE-4350CEF718A7}" dt="2025-06-02T22:00:32.203" v="1809"/>
          <ac:spMkLst>
            <pc:docMk/>
            <pc:sldMk cId="3233671802" sldId="390"/>
            <ac:spMk id="14" creationId="{DCF60250-D889-B5E5-2615-7835C4786AFF}"/>
          </ac:spMkLst>
        </pc:spChg>
        <pc:spChg chg="mod">
          <ac:chgData name="David Missael Maciel" userId="2e7c3a48-ee4e-4fca-ba8a-b61a82cf8de1" providerId="ADAL" clId="{D4733293-2ED1-4344-8CEE-4350CEF718A7}" dt="2025-06-02T22:00:32.203" v="1809"/>
          <ac:spMkLst>
            <pc:docMk/>
            <pc:sldMk cId="3233671802" sldId="390"/>
            <ac:spMk id="15" creationId="{1D4851E3-4239-3BC9-A75D-048F9E255E18}"/>
          </ac:spMkLst>
        </pc:spChg>
        <pc:spChg chg="add del mod">
          <ac:chgData name="David Missael Maciel" userId="2e7c3a48-ee4e-4fca-ba8a-b61a82cf8de1" providerId="ADAL" clId="{D4733293-2ED1-4344-8CEE-4350CEF718A7}" dt="2025-06-02T22:51:59.591" v="2172" actId="478"/>
          <ac:spMkLst>
            <pc:docMk/>
            <pc:sldMk cId="3233671802" sldId="390"/>
            <ac:spMk id="16" creationId="{8A718CF3-6D93-248D-62E7-44409321DAF4}"/>
          </ac:spMkLst>
        </pc:spChg>
        <pc:spChg chg="add mod">
          <ac:chgData name="David Missael Maciel" userId="2e7c3a48-ee4e-4fca-ba8a-b61a82cf8de1" providerId="ADAL" clId="{D4733293-2ED1-4344-8CEE-4350CEF718A7}" dt="2025-06-02T22:53:44.522" v="2282" actId="1036"/>
          <ac:spMkLst>
            <pc:docMk/>
            <pc:sldMk cId="3233671802" sldId="390"/>
            <ac:spMk id="18" creationId="{416FAB24-728B-33AB-A809-EC6D8374BE22}"/>
          </ac:spMkLst>
        </pc:spChg>
        <pc:spChg chg="add mod">
          <ac:chgData name="David Missael Maciel" userId="2e7c3a48-ee4e-4fca-ba8a-b61a82cf8de1" providerId="ADAL" clId="{D4733293-2ED1-4344-8CEE-4350CEF718A7}" dt="2025-06-02T22:53:44.522" v="2282" actId="1036"/>
          <ac:spMkLst>
            <pc:docMk/>
            <pc:sldMk cId="3233671802" sldId="390"/>
            <ac:spMk id="19" creationId="{2EE5EFF5-EF53-1618-C6B4-493C8649D107}"/>
          </ac:spMkLst>
        </pc:spChg>
        <pc:spChg chg="add mod">
          <ac:chgData name="David Missael Maciel" userId="2e7c3a48-ee4e-4fca-ba8a-b61a82cf8de1" providerId="ADAL" clId="{D4733293-2ED1-4344-8CEE-4350CEF718A7}" dt="2025-06-02T22:53:44.522" v="2282" actId="1036"/>
          <ac:spMkLst>
            <pc:docMk/>
            <pc:sldMk cId="3233671802" sldId="390"/>
            <ac:spMk id="20" creationId="{3CF52BF6-155D-5EF6-F3F1-AAF58A1A7457}"/>
          </ac:spMkLst>
        </pc:spChg>
        <pc:spChg chg="add mod">
          <ac:chgData name="David Missael Maciel" userId="2e7c3a48-ee4e-4fca-ba8a-b61a82cf8de1" providerId="ADAL" clId="{D4733293-2ED1-4344-8CEE-4350CEF718A7}" dt="2025-06-02T22:53:59.763" v="2284" actId="2711"/>
          <ac:spMkLst>
            <pc:docMk/>
            <pc:sldMk cId="3233671802" sldId="390"/>
            <ac:spMk id="21" creationId="{2F35DACA-EAE8-5651-D37F-3C777DAC7B18}"/>
          </ac:spMkLst>
        </pc:spChg>
        <pc:spChg chg="add mod">
          <ac:chgData name="David Missael Maciel" userId="2e7c3a48-ee4e-4fca-ba8a-b61a82cf8de1" providerId="ADAL" clId="{D4733293-2ED1-4344-8CEE-4350CEF718A7}" dt="2025-06-02T22:54:22.782" v="2288" actId="2711"/>
          <ac:spMkLst>
            <pc:docMk/>
            <pc:sldMk cId="3233671802" sldId="390"/>
            <ac:spMk id="22" creationId="{9008361E-5FD5-D61E-E1BA-52314FFFB38D}"/>
          </ac:spMkLst>
        </pc:spChg>
        <pc:spChg chg="add mod">
          <ac:chgData name="David Missael Maciel" userId="2e7c3a48-ee4e-4fca-ba8a-b61a82cf8de1" providerId="ADAL" clId="{D4733293-2ED1-4344-8CEE-4350CEF718A7}" dt="2025-06-02T22:53:44.522" v="2282" actId="1036"/>
          <ac:spMkLst>
            <pc:docMk/>
            <pc:sldMk cId="3233671802" sldId="390"/>
            <ac:spMk id="23" creationId="{7C58B809-63C1-F318-01CC-51717B42942F}"/>
          </ac:spMkLst>
        </pc:spChg>
        <pc:spChg chg="add mod">
          <ac:chgData name="David Missael Maciel" userId="2e7c3a48-ee4e-4fca-ba8a-b61a82cf8de1" providerId="ADAL" clId="{D4733293-2ED1-4344-8CEE-4350CEF718A7}" dt="2025-06-02T22:54:12.820" v="2286" actId="113"/>
          <ac:spMkLst>
            <pc:docMk/>
            <pc:sldMk cId="3233671802" sldId="390"/>
            <ac:spMk id="24" creationId="{11487B25-89F9-E29A-C521-002DBB1AA591}"/>
          </ac:spMkLst>
        </pc:spChg>
        <pc:grpChg chg="add del mod">
          <ac:chgData name="David Missael Maciel" userId="2e7c3a48-ee4e-4fca-ba8a-b61a82cf8de1" providerId="ADAL" clId="{D4733293-2ED1-4344-8CEE-4350CEF718A7}" dt="2025-06-02T22:51:59.591" v="2172" actId="478"/>
          <ac:grpSpMkLst>
            <pc:docMk/>
            <pc:sldMk cId="3233671802" sldId="390"/>
            <ac:grpSpMk id="13" creationId="{AEA4F099-67FB-982F-F564-7A5442234DF0}"/>
          </ac:grpSpMkLst>
        </pc:grpChg>
        <pc:picChg chg="add del mod">
          <ac:chgData name="David Missael Maciel" userId="2e7c3a48-ee4e-4fca-ba8a-b61a82cf8de1" providerId="ADAL" clId="{D4733293-2ED1-4344-8CEE-4350CEF718A7}" dt="2025-06-02T22:51:59.591" v="2172" actId="478"/>
          <ac:picMkLst>
            <pc:docMk/>
            <pc:sldMk cId="3233671802" sldId="390"/>
            <ac:picMk id="7" creationId="{5D8CB374-32BC-8516-EB3A-D7EF2F603199}"/>
          </ac:picMkLst>
        </pc:picChg>
        <pc:picChg chg="add del mod">
          <ac:chgData name="David Missael Maciel" userId="2e7c3a48-ee4e-4fca-ba8a-b61a82cf8de1" providerId="ADAL" clId="{D4733293-2ED1-4344-8CEE-4350CEF718A7}" dt="2025-06-02T22:52:01.505" v="2173" actId="478"/>
          <ac:picMkLst>
            <pc:docMk/>
            <pc:sldMk cId="3233671802" sldId="390"/>
            <ac:picMk id="8" creationId="{128321F4-A177-DD8F-22FB-C24AF46DAA0D}"/>
          </ac:picMkLst>
        </pc:picChg>
        <pc:picChg chg="add del mod">
          <ac:chgData name="David Missael Maciel" userId="2e7c3a48-ee4e-4fca-ba8a-b61a82cf8de1" providerId="ADAL" clId="{D4733293-2ED1-4344-8CEE-4350CEF718A7}" dt="2025-06-02T22:51:59.591" v="2172" actId="478"/>
          <ac:picMkLst>
            <pc:docMk/>
            <pc:sldMk cId="3233671802" sldId="390"/>
            <ac:picMk id="10" creationId="{0A82C2B1-8AE5-2AB2-9E3C-9C156432B855}"/>
          </ac:picMkLst>
        </pc:picChg>
        <pc:picChg chg="add del mod">
          <ac:chgData name="David Missael Maciel" userId="2e7c3a48-ee4e-4fca-ba8a-b61a82cf8de1" providerId="ADAL" clId="{D4733293-2ED1-4344-8CEE-4350CEF718A7}" dt="2025-06-02T22:51:59.591" v="2172" actId="478"/>
          <ac:picMkLst>
            <pc:docMk/>
            <pc:sldMk cId="3233671802" sldId="390"/>
            <ac:picMk id="12" creationId="{3DA20AD5-2724-30A7-087E-F9474F91A992}"/>
          </ac:picMkLst>
        </pc:picChg>
        <pc:picChg chg="add mod">
          <ac:chgData name="David Missael Maciel" userId="2e7c3a48-ee4e-4fca-ba8a-b61a82cf8de1" providerId="ADAL" clId="{D4733293-2ED1-4344-8CEE-4350CEF718A7}" dt="2025-06-02T22:53:44.522" v="2282" actId="1036"/>
          <ac:picMkLst>
            <pc:docMk/>
            <pc:sldMk cId="3233671802" sldId="390"/>
            <ac:picMk id="17" creationId="{FD37DB29-9063-F514-7623-0FBA43445DB7}"/>
          </ac:picMkLst>
        </pc:picChg>
        <pc:picChg chg="del">
          <ac:chgData name="David Missael Maciel" userId="2e7c3a48-ee4e-4fca-ba8a-b61a82cf8de1" providerId="ADAL" clId="{D4733293-2ED1-4344-8CEE-4350CEF718A7}" dt="2025-06-02T21:59:02.744" v="1787" actId="478"/>
          <ac:picMkLst>
            <pc:docMk/>
            <pc:sldMk cId="3233671802" sldId="390"/>
            <ac:picMk id="1026" creationId="{4541193A-9262-68AD-A41D-99075F46A3A3}"/>
          </ac:picMkLst>
        </pc:picChg>
        <pc:cxnChg chg="add mod">
          <ac:chgData name="David Missael Maciel" userId="2e7c3a48-ee4e-4fca-ba8a-b61a82cf8de1" providerId="ADAL" clId="{D4733293-2ED1-4344-8CEE-4350CEF718A7}" dt="2025-06-02T22:53:44.522" v="2282" actId="1036"/>
          <ac:cxnSpMkLst>
            <pc:docMk/>
            <pc:sldMk cId="3233671802" sldId="390"/>
            <ac:cxnSpMk id="25" creationId="{2F576BD9-E333-F472-00E0-58061F36468A}"/>
          </ac:cxnSpMkLst>
        </pc:cxnChg>
        <pc:cxnChg chg="add mod">
          <ac:chgData name="David Missael Maciel" userId="2e7c3a48-ee4e-4fca-ba8a-b61a82cf8de1" providerId="ADAL" clId="{D4733293-2ED1-4344-8CEE-4350CEF718A7}" dt="2025-06-02T22:53:44.522" v="2282" actId="1036"/>
          <ac:cxnSpMkLst>
            <pc:docMk/>
            <pc:sldMk cId="3233671802" sldId="390"/>
            <ac:cxnSpMk id="26" creationId="{44B23B11-CEED-A04B-D6ED-249F400A950E}"/>
          </ac:cxnSpMkLst>
        </pc:cxnChg>
        <pc:cxnChg chg="add mod">
          <ac:chgData name="David Missael Maciel" userId="2e7c3a48-ee4e-4fca-ba8a-b61a82cf8de1" providerId="ADAL" clId="{D4733293-2ED1-4344-8CEE-4350CEF718A7}" dt="2025-06-02T22:53:44.522" v="2282" actId="1036"/>
          <ac:cxnSpMkLst>
            <pc:docMk/>
            <pc:sldMk cId="3233671802" sldId="390"/>
            <ac:cxnSpMk id="27" creationId="{C4356583-D536-6E36-7376-753CF775BE98}"/>
          </ac:cxnSpMkLst>
        </pc:cxnChg>
        <pc:cxnChg chg="add mod">
          <ac:chgData name="David Missael Maciel" userId="2e7c3a48-ee4e-4fca-ba8a-b61a82cf8de1" providerId="ADAL" clId="{D4733293-2ED1-4344-8CEE-4350CEF718A7}" dt="2025-06-02T22:53:44.522" v="2282" actId="1036"/>
          <ac:cxnSpMkLst>
            <pc:docMk/>
            <pc:sldMk cId="3233671802" sldId="390"/>
            <ac:cxnSpMk id="28" creationId="{DE029C84-CBC0-9AD9-2004-104EAD6C2E3A}"/>
          </ac:cxnSpMkLst>
        </pc:cxnChg>
        <pc:cxnChg chg="add mod">
          <ac:chgData name="David Missael Maciel" userId="2e7c3a48-ee4e-4fca-ba8a-b61a82cf8de1" providerId="ADAL" clId="{D4733293-2ED1-4344-8CEE-4350CEF718A7}" dt="2025-06-02T22:53:44.522" v="2282" actId="1036"/>
          <ac:cxnSpMkLst>
            <pc:docMk/>
            <pc:sldMk cId="3233671802" sldId="390"/>
            <ac:cxnSpMk id="29" creationId="{96C5DCC7-0A78-48E8-ECFC-F411D488FCD8}"/>
          </ac:cxnSpMkLst>
        </pc:cxnChg>
        <pc:cxnChg chg="add mod">
          <ac:chgData name="David Missael Maciel" userId="2e7c3a48-ee4e-4fca-ba8a-b61a82cf8de1" providerId="ADAL" clId="{D4733293-2ED1-4344-8CEE-4350CEF718A7}" dt="2025-06-02T22:53:44.522" v="2282" actId="1036"/>
          <ac:cxnSpMkLst>
            <pc:docMk/>
            <pc:sldMk cId="3233671802" sldId="390"/>
            <ac:cxnSpMk id="30" creationId="{D46CD039-E445-5D84-52AA-41649D3D2F8D}"/>
          </ac:cxnSpMkLst>
        </pc:cxnChg>
      </pc:sldChg>
      <pc:sldChg chg="addSp delSp modSp add mod delAnim modAnim">
        <pc:chgData name="David Missael Maciel" userId="2e7c3a48-ee4e-4fca-ba8a-b61a82cf8de1" providerId="ADAL" clId="{D4733293-2ED1-4344-8CEE-4350CEF718A7}" dt="2025-06-02T22:12:05.994" v="1886" actId="1035"/>
        <pc:sldMkLst>
          <pc:docMk/>
          <pc:sldMk cId="198301014" sldId="391"/>
        </pc:sldMkLst>
        <pc:spChg chg="mod">
          <ac:chgData name="David Missael Maciel" userId="2e7c3a48-ee4e-4fca-ba8a-b61a82cf8de1" providerId="ADAL" clId="{D4733293-2ED1-4344-8CEE-4350CEF718A7}" dt="2025-06-02T22:10:09.731" v="1852" actId="20577"/>
          <ac:spMkLst>
            <pc:docMk/>
            <pc:sldMk cId="198301014" sldId="391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6-02T22:12:05.994" v="1886" actId="1035"/>
          <ac:spMkLst>
            <pc:docMk/>
            <pc:sldMk cId="198301014" sldId="391"/>
            <ac:spMk id="6" creationId="{7E57CC05-D8D7-0F3A-8FFE-BB2A23C7F8FE}"/>
          </ac:spMkLst>
        </pc:spChg>
        <pc:spChg chg="del">
          <ac:chgData name="David Missael Maciel" userId="2e7c3a48-ee4e-4fca-ba8a-b61a82cf8de1" providerId="ADAL" clId="{D4733293-2ED1-4344-8CEE-4350CEF718A7}" dt="2025-06-02T22:07:58.621" v="1812" actId="478"/>
          <ac:spMkLst>
            <pc:docMk/>
            <pc:sldMk cId="198301014" sldId="391"/>
            <ac:spMk id="9" creationId="{C0663F96-0849-908A-F0AF-941D7C3A1E40}"/>
          </ac:spMkLst>
        </pc:spChg>
        <pc:spChg chg="del">
          <ac:chgData name="David Missael Maciel" userId="2e7c3a48-ee4e-4fca-ba8a-b61a82cf8de1" providerId="ADAL" clId="{D4733293-2ED1-4344-8CEE-4350CEF718A7}" dt="2025-06-02T22:07:56.152" v="1811" actId="478"/>
          <ac:spMkLst>
            <pc:docMk/>
            <pc:sldMk cId="198301014" sldId="391"/>
            <ac:spMk id="11" creationId="{924A0D14-595A-7D5F-DAA1-EAFBFDFA70A8}"/>
          </ac:spMkLst>
        </pc:spChg>
        <pc:spChg chg="del">
          <ac:chgData name="David Missael Maciel" userId="2e7c3a48-ee4e-4fca-ba8a-b61a82cf8de1" providerId="ADAL" clId="{D4733293-2ED1-4344-8CEE-4350CEF718A7}" dt="2025-06-02T22:08:02.452" v="1814" actId="478"/>
          <ac:spMkLst>
            <pc:docMk/>
            <pc:sldMk cId="198301014" sldId="391"/>
            <ac:spMk id="16" creationId="{8A718CF3-6D93-248D-62E7-44409321DAF4}"/>
          </ac:spMkLst>
        </pc:spChg>
        <pc:spChg chg="add mod">
          <ac:chgData name="David Missael Maciel" userId="2e7c3a48-ee4e-4fca-ba8a-b61a82cf8de1" providerId="ADAL" clId="{D4733293-2ED1-4344-8CEE-4350CEF718A7}" dt="2025-06-02T22:11:20.698" v="1867" actId="1036"/>
          <ac:spMkLst>
            <pc:docMk/>
            <pc:sldMk cId="198301014" sldId="391"/>
            <ac:spMk id="17" creationId="{EB81C28E-1EF3-5CD6-BE48-B368A03AB06D}"/>
          </ac:spMkLst>
        </pc:spChg>
        <pc:spChg chg="add mod">
          <ac:chgData name="David Missael Maciel" userId="2e7c3a48-ee4e-4fca-ba8a-b61a82cf8de1" providerId="ADAL" clId="{D4733293-2ED1-4344-8CEE-4350CEF718A7}" dt="2025-06-02T22:11:20.698" v="1867" actId="1036"/>
          <ac:spMkLst>
            <pc:docMk/>
            <pc:sldMk cId="198301014" sldId="391"/>
            <ac:spMk id="18" creationId="{9E06FD3C-9B0F-4385-F8C8-1F0A8542C893}"/>
          </ac:spMkLst>
        </pc:spChg>
        <pc:grpChg chg="del">
          <ac:chgData name="David Missael Maciel" userId="2e7c3a48-ee4e-4fca-ba8a-b61a82cf8de1" providerId="ADAL" clId="{D4733293-2ED1-4344-8CEE-4350CEF718A7}" dt="2025-06-02T22:07:56.152" v="1811" actId="478"/>
          <ac:grpSpMkLst>
            <pc:docMk/>
            <pc:sldMk cId="198301014" sldId="391"/>
            <ac:grpSpMk id="13" creationId="{AEA4F099-67FB-982F-F564-7A5442234DF0}"/>
          </ac:grpSpMkLst>
        </pc:grpChg>
        <pc:picChg chg="add mod">
          <ac:chgData name="David Missael Maciel" userId="2e7c3a48-ee4e-4fca-ba8a-b61a82cf8de1" providerId="ADAL" clId="{D4733293-2ED1-4344-8CEE-4350CEF718A7}" dt="2025-06-02T22:09:11.422" v="1836" actId="1076"/>
          <ac:picMkLst>
            <pc:docMk/>
            <pc:sldMk cId="198301014" sldId="391"/>
            <ac:picMk id="5" creationId="{D68EC0F3-2206-CD18-84E5-32727284BE2E}"/>
          </ac:picMkLst>
        </pc:picChg>
        <pc:picChg chg="del">
          <ac:chgData name="David Missael Maciel" userId="2e7c3a48-ee4e-4fca-ba8a-b61a82cf8de1" providerId="ADAL" clId="{D4733293-2ED1-4344-8CEE-4350CEF718A7}" dt="2025-06-02T22:07:58.621" v="1812" actId="478"/>
          <ac:picMkLst>
            <pc:docMk/>
            <pc:sldMk cId="198301014" sldId="391"/>
            <ac:picMk id="7" creationId="{5D8CB374-32BC-8516-EB3A-D7EF2F603199}"/>
          </ac:picMkLst>
        </pc:picChg>
        <pc:picChg chg="del">
          <ac:chgData name="David Missael Maciel" userId="2e7c3a48-ee4e-4fca-ba8a-b61a82cf8de1" providerId="ADAL" clId="{D4733293-2ED1-4344-8CEE-4350CEF718A7}" dt="2025-06-02T22:07:59.546" v="1813" actId="478"/>
          <ac:picMkLst>
            <pc:docMk/>
            <pc:sldMk cId="198301014" sldId="391"/>
            <ac:picMk id="8" creationId="{128321F4-A177-DD8F-22FB-C24AF46DAA0D}"/>
          </ac:picMkLst>
        </pc:picChg>
        <pc:picChg chg="del">
          <ac:chgData name="David Missael Maciel" userId="2e7c3a48-ee4e-4fca-ba8a-b61a82cf8de1" providerId="ADAL" clId="{D4733293-2ED1-4344-8CEE-4350CEF718A7}" dt="2025-06-02T22:07:56.152" v="1811" actId="478"/>
          <ac:picMkLst>
            <pc:docMk/>
            <pc:sldMk cId="198301014" sldId="391"/>
            <ac:picMk id="10" creationId="{0A82C2B1-8AE5-2AB2-9E3C-9C156432B855}"/>
          </ac:picMkLst>
        </pc:picChg>
        <pc:picChg chg="del">
          <ac:chgData name="David Missael Maciel" userId="2e7c3a48-ee4e-4fca-ba8a-b61a82cf8de1" providerId="ADAL" clId="{D4733293-2ED1-4344-8CEE-4350CEF718A7}" dt="2025-06-02T22:07:56.152" v="1811" actId="478"/>
          <ac:picMkLst>
            <pc:docMk/>
            <pc:sldMk cId="198301014" sldId="391"/>
            <ac:picMk id="12" creationId="{3DA20AD5-2724-30A7-087E-F9474F91A992}"/>
          </ac:picMkLst>
        </pc:picChg>
      </pc:sldChg>
      <pc:sldChg chg="addSp delSp modSp add mod delAnim modAnim">
        <pc:chgData name="David Missael Maciel" userId="2e7c3a48-ee4e-4fca-ba8a-b61a82cf8de1" providerId="ADAL" clId="{D4733293-2ED1-4344-8CEE-4350CEF718A7}" dt="2025-06-02T22:16:18.647" v="2032" actId="313"/>
        <pc:sldMkLst>
          <pc:docMk/>
          <pc:sldMk cId="390932187" sldId="392"/>
        </pc:sldMkLst>
        <pc:spChg chg="mod">
          <ac:chgData name="David Missael Maciel" userId="2e7c3a48-ee4e-4fca-ba8a-b61a82cf8de1" providerId="ADAL" clId="{D4733293-2ED1-4344-8CEE-4350CEF718A7}" dt="2025-06-02T22:14:23.771" v="1926" actId="20577"/>
          <ac:spMkLst>
            <pc:docMk/>
            <pc:sldMk cId="390932187" sldId="392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2T22:12:22.313" v="1888" actId="478"/>
          <ac:spMkLst>
            <pc:docMk/>
            <pc:sldMk cId="390932187" sldId="392"/>
            <ac:spMk id="6" creationId="{7E57CC05-D8D7-0F3A-8FFE-BB2A23C7F8FE}"/>
          </ac:spMkLst>
        </pc:spChg>
        <pc:spChg chg="add mod">
          <ac:chgData name="David Missael Maciel" userId="2e7c3a48-ee4e-4fca-ba8a-b61a82cf8de1" providerId="ADAL" clId="{D4733293-2ED1-4344-8CEE-4350CEF718A7}" dt="2025-06-02T22:16:18.647" v="2032" actId="313"/>
          <ac:spMkLst>
            <pc:docMk/>
            <pc:sldMk cId="390932187" sldId="392"/>
            <ac:spMk id="7" creationId="{2AF05695-8084-05AF-71CA-C5861F4EC623}"/>
          </ac:spMkLst>
        </pc:spChg>
        <pc:spChg chg="add mod">
          <ac:chgData name="David Missael Maciel" userId="2e7c3a48-ee4e-4fca-ba8a-b61a82cf8de1" providerId="ADAL" clId="{D4733293-2ED1-4344-8CEE-4350CEF718A7}" dt="2025-06-02T22:14:01.983" v="1898" actId="2711"/>
          <ac:spMkLst>
            <pc:docMk/>
            <pc:sldMk cId="390932187" sldId="392"/>
            <ac:spMk id="9" creationId="{AA9EB9C0-6859-238A-1B65-72E0FB0FF3BB}"/>
          </ac:spMkLst>
        </pc:spChg>
        <pc:spChg chg="add mod">
          <ac:chgData name="David Missael Maciel" userId="2e7c3a48-ee4e-4fca-ba8a-b61a82cf8de1" providerId="ADAL" clId="{D4733293-2ED1-4344-8CEE-4350CEF718A7}" dt="2025-06-02T22:14:12.079" v="1901" actId="1036"/>
          <ac:spMkLst>
            <pc:docMk/>
            <pc:sldMk cId="390932187" sldId="392"/>
            <ac:spMk id="10" creationId="{1B0B36E4-64F4-311E-85B5-C37FB9724AA6}"/>
          </ac:spMkLst>
        </pc:spChg>
        <pc:spChg chg="del">
          <ac:chgData name="David Missael Maciel" userId="2e7c3a48-ee4e-4fca-ba8a-b61a82cf8de1" providerId="ADAL" clId="{D4733293-2ED1-4344-8CEE-4350CEF718A7}" dt="2025-06-02T22:12:25.927" v="1891" actId="478"/>
          <ac:spMkLst>
            <pc:docMk/>
            <pc:sldMk cId="390932187" sldId="392"/>
            <ac:spMk id="17" creationId="{EB81C28E-1EF3-5CD6-BE48-B368A03AB06D}"/>
          </ac:spMkLst>
        </pc:spChg>
        <pc:spChg chg="del">
          <ac:chgData name="David Missael Maciel" userId="2e7c3a48-ee4e-4fca-ba8a-b61a82cf8de1" providerId="ADAL" clId="{D4733293-2ED1-4344-8CEE-4350CEF718A7}" dt="2025-06-02T22:12:24.936" v="1890" actId="478"/>
          <ac:spMkLst>
            <pc:docMk/>
            <pc:sldMk cId="390932187" sldId="392"/>
            <ac:spMk id="18" creationId="{9E06FD3C-9B0F-4385-F8C8-1F0A8542C893}"/>
          </ac:spMkLst>
        </pc:spChg>
        <pc:picChg chg="del">
          <ac:chgData name="David Missael Maciel" userId="2e7c3a48-ee4e-4fca-ba8a-b61a82cf8de1" providerId="ADAL" clId="{D4733293-2ED1-4344-8CEE-4350CEF718A7}" dt="2025-06-02T22:12:23.412" v="1889" actId="478"/>
          <ac:picMkLst>
            <pc:docMk/>
            <pc:sldMk cId="390932187" sldId="392"/>
            <ac:picMk id="5" creationId="{D68EC0F3-2206-CD18-84E5-32727284BE2E}"/>
          </ac:picMkLst>
        </pc:picChg>
        <pc:picChg chg="add mod">
          <ac:chgData name="David Missael Maciel" userId="2e7c3a48-ee4e-4fca-ba8a-b61a82cf8de1" providerId="ADAL" clId="{D4733293-2ED1-4344-8CEE-4350CEF718A7}" dt="2025-06-02T22:14:19.010" v="1915" actId="1036"/>
          <ac:picMkLst>
            <pc:docMk/>
            <pc:sldMk cId="390932187" sldId="392"/>
            <ac:picMk id="8" creationId="{4E83AFB4-D98A-270A-7434-05F68D1357E5}"/>
          </ac:picMkLst>
        </pc:picChg>
      </pc:sldChg>
      <pc:sldChg chg="addSp delSp modSp add mod delAnim modAnim">
        <pc:chgData name="David Missael Maciel" userId="2e7c3a48-ee4e-4fca-ba8a-b61a82cf8de1" providerId="ADAL" clId="{D4733293-2ED1-4344-8CEE-4350CEF718A7}" dt="2025-06-02T22:19:12.357" v="2048" actId="1076"/>
        <pc:sldMkLst>
          <pc:docMk/>
          <pc:sldMk cId="172817699" sldId="393"/>
        </pc:sldMkLst>
        <pc:spChg chg="mod">
          <ac:chgData name="David Missael Maciel" userId="2e7c3a48-ee4e-4fca-ba8a-b61a82cf8de1" providerId="ADAL" clId="{D4733293-2ED1-4344-8CEE-4350CEF718A7}" dt="2025-06-02T22:17:58.176" v="2038" actId="20577"/>
          <ac:spMkLst>
            <pc:docMk/>
            <pc:sldMk cId="172817699" sldId="393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6-02T22:19:12.357" v="2048" actId="1076"/>
          <ac:spMkLst>
            <pc:docMk/>
            <pc:sldMk cId="172817699" sldId="393"/>
            <ac:spMk id="5" creationId="{F16289CB-C7AB-53AF-DD59-4F8D66E8CFB6}"/>
          </ac:spMkLst>
        </pc:spChg>
        <pc:spChg chg="add mod">
          <ac:chgData name="David Missael Maciel" userId="2e7c3a48-ee4e-4fca-ba8a-b61a82cf8de1" providerId="ADAL" clId="{D4733293-2ED1-4344-8CEE-4350CEF718A7}" dt="2025-06-02T22:19:07.626" v="2047" actId="1076"/>
          <ac:spMkLst>
            <pc:docMk/>
            <pc:sldMk cId="172817699" sldId="393"/>
            <ac:spMk id="6" creationId="{D6C05405-B5B8-09C9-78F5-65188166D74C}"/>
          </ac:spMkLst>
        </pc:spChg>
        <pc:spChg chg="del">
          <ac:chgData name="David Missael Maciel" userId="2e7c3a48-ee4e-4fca-ba8a-b61a82cf8de1" providerId="ADAL" clId="{D4733293-2ED1-4344-8CEE-4350CEF718A7}" dt="2025-06-02T22:18:02.547" v="2040" actId="478"/>
          <ac:spMkLst>
            <pc:docMk/>
            <pc:sldMk cId="172817699" sldId="393"/>
            <ac:spMk id="7" creationId="{2AF05695-8084-05AF-71CA-C5861F4EC623}"/>
          </ac:spMkLst>
        </pc:spChg>
        <pc:spChg chg="del">
          <ac:chgData name="David Missael Maciel" userId="2e7c3a48-ee4e-4fca-ba8a-b61a82cf8de1" providerId="ADAL" clId="{D4733293-2ED1-4344-8CEE-4350CEF718A7}" dt="2025-06-02T22:18:06.951" v="2042" actId="478"/>
          <ac:spMkLst>
            <pc:docMk/>
            <pc:sldMk cId="172817699" sldId="393"/>
            <ac:spMk id="9" creationId="{AA9EB9C0-6859-238A-1B65-72E0FB0FF3BB}"/>
          </ac:spMkLst>
        </pc:spChg>
        <pc:spChg chg="del">
          <ac:chgData name="David Missael Maciel" userId="2e7c3a48-ee4e-4fca-ba8a-b61a82cf8de1" providerId="ADAL" clId="{D4733293-2ED1-4344-8CEE-4350CEF718A7}" dt="2025-06-02T22:18:03.977" v="2041" actId="478"/>
          <ac:spMkLst>
            <pc:docMk/>
            <pc:sldMk cId="172817699" sldId="393"/>
            <ac:spMk id="10" creationId="{1B0B36E4-64F4-311E-85B5-C37FB9724AA6}"/>
          </ac:spMkLst>
        </pc:spChg>
        <pc:picChg chg="del">
          <ac:chgData name="David Missael Maciel" userId="2e7c3a48-ee4e-4fca-ba8a-b61a82cf8de1" providerId="ADAL" clId="{D4733293-2ED1-4344-8CEE-4350CEF718A7}" dt="2025-06-02T22:18:00.770" v="2039" actId="478"/>
          <ac:picMkLst>
            <pc:docMk/>
            <pc:sldMk cId="172817699" sldId="393"/>
            <ac:picMk id="8" creationId="{4E83AFB4-D98A-270A-7434-05F68D1357E5}"/>
          </ac:picMkLst>
        </pc:picChg>
      </pc:sldChg>
      <pc:sldChg chg="addSp delSp modSp add mod delAnim modAnim">
        <pc:chgData name="David Missael Maciel" userId="2e7c3a48-ee4e-4fca-ba8a-b61a82cf8de1" providerId="ADAL" clId="{D4733293-2ED1-4344-8CEE-4350CEF718A7}" dt="2025-06-02T22:20:55.890" v="2085" actId="1076"/>
        <pc:sldMkLst>
          <pc:docMk/>
          <pc:sldMk cId="1661865346" sldId="394"/>
        </pc:sldMkLst>
        <pc:spChg chg="mod">
          <ac:chgData name="David Missael Maciel" userId="2e7c3a48-ee4e-4fca-ba8a-b61a82cf8de1" providerId="ADAL" clId="{D4733293-2ED1-4344-8CEE-4350CEF718A7}" dt="2025-06-02T22:20:50.255" v="2084" actId="20577"/>
          <ac:spMkLst>
            <pc:docMk/>
            <pc:sldMk cId="1661865346" sldId="394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2T22:19:34.976" v="2051" actId="478"/>
          <ac:spMkLst>
            <pc:docMk/>
            <pc:sldMk cId="1661865346" sldId="394"/>
            <ac:spMk id="5" creationId="{F16289CB-C7AB-53AF-DD59-4F8D66E8CFB6}"/>
          </ac:spMkLst>
        </pc:spChg>
        <pc:spChg chg="del">
          <ac:chgData name="David Missael Maciel" userId="2e7c3a48-ee4e-4fca-ba8a-b61a82cf8de1" providerId="ADAL" clId="{D4733293-2ED1-4344-8CEE-4350CEF718A7}" dt="2025-06-02T22:19:33.467" v="2050" actId="478"/>
          <ac:spMkLst>
            <pc:docMk/>
            <pc:sldMk cId="1661865346" sldId="394"/>
            <ac:spMk id="6" creationId="{D6C05405-B5B8-09C9-78F5-65188166D74C}"/>
          </ac:spMkLst>
        </pc:spChg>
        <pc:spChg chg="add mod">
          <ac:chgData name="David Missael Maciel" userId="2e7c3a48-ee4e-4fca-ba8a-b61a82cf8de1" providerId="ADAL" clId="{D4733293-2ED1-4344-8CEE-4350CEF718A7}" dt="2025-06-02T22:20:15.777" v="2064"/>
          <ac:spMkLst>
            <pc:docMk/>
            <pc:sldMk cId="1661865346" sldId="394"/>
            <ac:spMk id="7" creationId="{8FB150C9-D349-2D44-DD85-771154BE5193}"/>
          </ac:spMkLst>
        </pc:spChg>
        <pc:spChg chg="add mod">
          <ac:chgData name="David Missael Maciel" userId="2e7c3a48-ee4e-4fca-ba8a-b61a82cf8de1" providerId="ADAL" clId="{D4733293-2ED1-4344-8CEE-4350CEF718A7}" dt="2025-06-02T22:20:44.036" v="2080" actId="1036"/>
          <ac:spMkLst>
            <pc:docMk/>
            <pc:sldMk cId="1661865346" sldId="394"/>
            <ac:spMk id="9" creationId="{43869E74-849F-B5BB-4B5C-F8EF3B10A1A9}"/>
          </ac:spMkLst>
        </pc:spChg>
        <pc:spChg chg="add mod">
          <ac:chgData name="David Missael Maciel" userId="2e7c3a48-ee4e-4fca-ba8a-b61a82cf8de1" providerId="ADAL" clId="{D4733293-2ED1-4344-8CEE-4350CEF718A7}" dt="2025-06-02T22:20:15.777" v="2064"/>
          <ac:spMkLst>
            <pc:docMk/>
            <pc:sldMk cId="1661865346" sldId="394"/>
            <ac:spMk id="10" creationId="{8CFCD0F9-E82C-E5F7-BEB1-4C3EFBC186D8}"/>
          </ac:spMkLst>
        </pc:spChg>
        <pc:spChg chg="add mod">
          <ac:chgData name="David Missael Maciel" userId="2e7c3a48-ee4e-4fca-ba8a-b61a82cf8de1" providerId="ADAL" clId="{D4733293-2ED1-4344-8CEE-4350CEF718A7}" dt="2025-06-02T22:20:55.890" v="2085" actId="1076"/>
          <ac:spMkLst>
            <pc:docMk/>
            <pc:sldMk cId="1661865346" sldId="394"/>
            <ac:spMk id="11" creationId="{9EC792FF-966D-32A5-270E-E3FAB5E47462}"/>
          </ac:spMkLst>
        </pc:spChg>
        <pc:picChg chg="add mod">
          <ac:chgData name="David Missael Maciel" userId="2e7c3a48-ee4e-4fca-ba8a-b61a82cf8de1" providerId="ADAL" clId="{D4733293-2ED1-4344-8CEE-4350CEF718A7}" dt="2025-06-02T22:20:15.777" v="2064"/>
          <ac:picMkLst>
            <pc:docMk/>
            <pc:sldMk cId="1661865346" sldId="394"/>
            <ac:picMk id="8" creationId="{140256A3-1389-C52F-7285-84D3B5278100}"/>
          </ac:picMkLst>
        </pc:picChg>
      </pc:sldChg>
      <pc:sldChg chg="addSp delSp modSp add mod delAnim modAnim">
        <pc:chgData name="David Missael Maciel" userId="2e7c3a48-ee4e-4fca-ba8a-b61a82cf8de1" providerId="ADAL" clId="{D4733293-2ED1-4344-8CEE-4350CEF718A7}" dt="2025-06-02T22:45:19.129" v="2108" actId="2711"/>
        <pc:sldMkLst>
          <pc:docMk/>
          <pc:sldMk cId="2047644190" sldId="395"/>
        </pc:sldMkLst>
        <pc:spChg chg="mod">
          <ac:chgData name="David Missael Maciel" userId="2e7c3a48-ee4e-4fca-ba8a-b61a82cf8de1" providerId="ADAL" clId="{D4733293-2ED1-4344-8CEE-4350CEF718A7}" dt="2025-06-02T22:40:36.749" v="2089" actId="20577"/>
          <ac:spMkLst>
            <pc:docMk/>
            <pc:sldMk cId="2047644190" sldId="395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6-02T22:45:19.129" v="2108" actId="2711"/>
          <ac:spMkLst>
            <pc:docMk/>
            <pc:sldMk cId="2047644190" sldId="395"/>
            <ac:spMk id="5" creationId="{92A76E31-8310-99CE-E153-79F3C1AF8C52}"/>
          </ac:spMkLst>
        </pc:spChg>
        <pc:spChg chg="del">
          <ac:chgData name="David Missael Maciel" userId="2e7c3a48-ee4e-4fca-ba8a-b61a82cf8de1" providerId="ADAL" clId="{D4733293-2ED1-4344-8CEE-4350CEF718A7}" dt="2025-06-02T22:40:41.727" v="2090" actId="478"/>
          <ac:spMkLst>
            <pc:docMk/>
            <pc:sldMk cId="2047644190" sldId="395"/>
            <ac:spMk id="7" creationId="{8FB150C9-D349-2D44-DD85-771154BE5193}"/>
          </ac:spMkLst>
        </pc:spChg>
        <pc:spChg chg="del">
          <ac:chgData name="David Missael Maciel" userId="2e7c3a48-ee4e-4fca-ba8a-b61a82cf8de1" providerId="ADAL" clId="{D4733293-2ED1-4344-8CEE-4350CEF718A7}" dt="2025-06-02T22:40:44.399" v="2092" actId="478"/>
          <ac:spMkLst>
            <pc:docMk/>
            <pc:sldMk cId="2047644190" sldId="395"/>
            <ac:spMk id="9" creationId="{43869E74-849F-B5BB-4B5C-F8EF3B10A1A9}"/>
          </ac:spMkLst>
        </pc:spChg>
        <pc:spChg chg="del">
          <ac:chgData name="David Missael Maciel" userId="2e7c3a48-ee4e-4fca-ba8a-b61a82cf8de1" providerId="ADAL" clId="{D4733293-2ED1-4344-8CEE-4350CEF718A7}" dt="2025-06-02T22:40:46.363" v="2093" actId="478"/>
          <ac:spMkLst>
            <pc:docMk/>
            <pc:sldMk cId="2047644190" sldId="395"/>
            <ac:spMk id="10" creationId="{8CFCD0F9-E82C-E5F7-BEB1-4C3EFBC186D8}"/>
          </ac:spMkLst>
        </pc:spChg>
        <pc:spChg chg="del">
          <ac:chgData name="David Missael Maciel" userId="2e7c3a48-ee4e-4fca-ba8a-b61a82cf8de1" providerId="ADAL" clId="{D4733293-2ED1-4344-8CEE-4350CEF718A7}" dt="2025-06-02T22:40:48.817" v="2094" actId="478"/>
          <ac:spMkLst>
            <pc:docMk/>
            <pc:sldMk cId="2047644190" sldId="395"/>
            <ac:spMk id="11" creationId="{9EC792FF-966D-32A5-270E-E3FAB5E47462}"/>
          </ac:spMkLst>
        </pc:spChg>
        <pc:picChg chg="add mod">
          <ac:chgData name="David Missael Maciel" userId="2e7c3a48-ee4e-4fca-ba8a-b61a82cf8de1" providerId="ADAL" clId="{D4733293-2ED1-4344-8CEE-4350CEF718A7}" dt="2025-06-02T22:41:18.119" v="2096" actId="1076"/>
          <ac:picMkLst>
            <pc:docMk/>
            <pc:sldMk cId="2047644190" sldId="395"/>
            <ac:picMk id="6" creationId="{2F0892AB-A07D-4EEE-F2EA-6CC77C1EAAB8}"/>
          </ac:picMkLst>
        </pc:picChg>
        <pc:picChg chg="del">
          <ac:chgData name="David Missael Maciel" userId="2e7c3a48-ee4e-4fca-ba8a-b61a82cf8de1" providerId="ADAL" clId="{D4733293-2ED1-4344-8CEE-4350CEF718A7}" dt="2025-06-02T22:40:42.529" v="2091" actId="478"/>
          <ac:picMkLst>
            <pc:docMk/>
            <pc:sldMk cId="2047644190" sldId="395"/>
            <ac:picMk id="8" creationId="{140256A3-1389-C52F-7285-84D3B5278100}"/>
          </ac:picMkLst>
        </pc:picChg>
      </pc:sldChg>
      <pc:sldChg chg="addSp delSp modSp add mod delAnim modAnim">
        <pc:chgData name="David Missael Maciel" userId="2e7c3a48-ee4e-4fca-ba8a-b61a82cf8de1" providerId="ADAL" clId="{D4733293-2ED1-4344-8CEE-4350CEF718A7}" dt="2025-06-02T22:46:57.526" v="2155" actId="1037"/>
        <pc:sldMkLst>
          <pc:docMk/>
          <pc:sldMk cId="3838730930" sldId="396"/>
        </pc:sldMkLst>
        <pc:spChg chg="mod">
          <ac:chgData name="David Missael Maciel" userId="2e7c3a48-ee4e-4fca-ba8a-b61a82cf8de1" providerId="ADAL" clId="{D4733293-2ED1-4344-8CEE-4350CEF718A7}" dt="2025-06-02T22:45:56.042" v="2113" actId="20577"/>
          <ac:spMkLst>
            <pc:docMk/>
            <pc:sldMk cId="3838730930" sldId="396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2T22:46:02.136" v="2115" actId="478"/>
          <ac:spMkLst>
            <pc:docMk/>
            <pc:sldMk cId="3838730930" sldId="396"/>
            <ac:spMk id="5" creationId="{92A76E31-8310-99CE-E153-79F3C1AF8C52}"/>
          </ac:spMkLst>
        </pc:spChg>
        <pc:spChg chg="mod">
          <ac:chgData name="David Missael Maciel" userId="2e7c3a48-ee4e-4fca-ba8a-b61a82cf8de1" providerId="ADAL" clId="{D4733293-2ED1-4344-8CEE-4350CEF718A7}" dt="2025-06-02T22:46:22.373" v="2116"/>
          <ac:spMkLst>
            <pc:docMk/>
            <pc:sldMk cId="3838730930" sldId="396"/>
            <ac:spMk id="8" creationId="{8197FEA1-3F0A-F287-BE61-A80EBD250106}"/>
          </ac:spMkLst>
        </pc:spChg>
        <pc:spChg chg="mod">
          <ac:chgData name="David Missael Maciel" userId="2e7c3a48-ee4e-4fca-ba8a-b61a82cf8de1" providerId="ADAL" clId="{D4733293-2ED1-4344-8CEE-4350CEF718A7}" dt="2025-06-02T22:46:22.373" v="2116"/>
          <ac:spMkLst>
            <pc:docMk/>
            <pc:sldMk cId="3838730930" sldId="396"/>
            <ac:spMk id="9" creationId="{DAF4C8AC-5EF0-C21E-9679-A4DE92D5280E}"/>
          </ac:spMkLst>
        </pc:spChg>
        <pc:spChg chg="add mod">
          <ac:chgData name="David Missael Maciel" userId="2e7c3a48-ee4e-4fca-ba8a-b61a82cf8de1" providerId="ADAL" clId="{D4733293-2ED1-4344-8CEE-4350CEF718A7}" dt="2025-06-02T22:46:49.647" v="2133" actId="1076"/>
          <ac:spMkLst>
            <pc:docMk/>
            <pc:sldMk cId="3838730930" sldId="396"/>
            <ac:spMk id="10" creationId="{44AE3074-2EF9-CD6D-AD98-133CC5B58EAD}"/>
          </ac:spMkLst>
        </pc:spChg>
        <pc:grpChg chg="add mod">
          <ac:chgData name="David Missael Maciel" userId="2e7c3a48-ee4e-4fca-ba8a-b61a82cf8de1" providerId="ADAL" clId="{D4733293-2ED1-4344-8CEE-4350CEF718A7}" dt="2025-06-02T22:46:57.526" v="2155" actId="1037"/>
          <ac:grpSpMkLst>
            <pc:docMk/>
            <pc:sldMk cId="3838730930" sldId="396"/>
            <ac:grpSpMk id="7" creationId="{0F791355-CA79-6EC6-4783-E11F981CE20A}"/>
          </ac:grpSpMkLst>
        </pc:grpChg>
        <pc:picChg chg="del">
          <ac:chgData name="David Missael Maciel" userId="2e7c3a48-ee4e-4fca-ba8a-b61a82cf8de1" providerId="ADAL" clId="{D4733293-2ED1-4344-8CEE-4350CEF718A7}" dt="2025-06-02T22:45:59.701" v="2114" actId="478"/>
          <ac:picMkLst>
            <pc:docMk/>
            <pc:sldMk cId="3838730930" sldId="396"/>
            <ac:picMk id="6" creationId="{2F0892AB-A07D-4EEE-F2EA-6CC77C1EAAB8}"/>
          </ac:picMkLst>
        </pc:picChg>
      </pc:sldChg>
      <pc:sldChg chg="add">
        <pc:chgData name="David Missael Maciel" userId="2e7c3a48-ee4e-4fca-ba8a-b61a82cf8de1" providerId="ADAL" clId="{D4733293-2ED1-4344-8CEE-4350CEF718A7}" dt="2025-06-02T22:51:44.732" v="2156" actId="2890"/>
        <pc:sldMkLst>
          <pc:docMk/>
          <pc:sldMk cId="2499274897" sldId="397"/>
        </pc:sldMkLst>
      </pc:sldChg>
      <pc:sldChg chg="add">
        <pc:chgData name="David Missael Maciel" userId="2e7c3a48-ee4e-4fca-ba8a-b61a82cf8de1" providerId="ADAL" clId="{D4733293-2ED1-4344-8CEE-4350CEF718A7}" dt="2025-06-02T22:59:24.399" v="2341"/>
        <pc:sldMkLst>
          <pc:docMk/>
          <pc:sldMk cId="241210259" sldId="398"/>
        </pc:sldMkLst>
      </pc:sldChg>
      <pc:sldChg chg="addSp delSp modSp add del mod delAnim">
        <pc:chgData name="David Missael Maciel" userId="2e7c3a48-ee4e-4fca-ba8a-b61a82cf8de1" providerId="ADAL" clId="{D4733293-2ED1-4344-8CEE-4350CEF718A7}" dt="2025-06-02T22:59:19.958" v="2340" actId="2696"/>
        <pc:sldMkLst>
          <pc:docMk/>
          <pc:sldMk cId="1918174792" sldId="398"/>
        </pc:sldMkLst>
        <pc:spChg chg="mod">
          <ac:chgData name="David Missael Maciel" userId="2e7c3a48-ee4e-4fca-ba8a-b61a82cf8de1" providerId="ADAL" clId="{D4733293-2ED1-4344-8CEE-4350CEF718A7}" dt="2025-06-02T22:56:05.302" v="2299" actId="20577"/>
          <ac:spMkLst>
            <pc:docMk/>
            <pc:sldMk cId="1918174792" sldId="398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6-02T22:56:09.903" v="2311" actId="1037"/>
          <ac:spMkLst>
            <pc:docMk/>
            <pc:sldMk cId="1918174792" sldId="398"/>
            <ac:spMk id="5" creationId="{68B9F4AE-2174-DC00-25F6-91A664299E52}"/>
          </ac:spMkLst>
        </pc:spChg>
        <pc:spChg chg="add mod">
          <ac:chgData name="David Missael Maciel" userId="2e7c3a48-ee4e-4fca-ba8a-b61a82cf8de1" providerId="ADAL" clId="{D4733293-2ED1-4344-8CEE-4350CEF718A7}" dt="2025-06-02T22:59:06.142" v="2339" actId="20577"/>
          <ac:spMkLst>
            <pc:docMk/>
            <pc:sldMk cId="1918174792" sldId="398"/>
            <ac:spMk id="6" creationId="{B01BF154-F59E-CFED-0B05-FF59B572D565}"/>
          </ac:spMkLst>
        </pc:spChg>
        <pc:spChg chg="del">
          <ac:chgData name="David Missael Maciel" userId="2e7c3a48-ee4e-4fca-ba8a-b61a82cf8de1" providerId="ADAL" clId="{D4733293-2ED1-4344-8CEE-4350CEF718A7}" dt="2025-06-02T22:55:35.888" v="2291" actId="478"/>
          <ac:spMkLst>
            <pc:docMk/>
            <pc:sldMk cId="1918174792" sldId="398"/>
            <ac:spMk id="10" creationId="{44AE3074-2EF9-CD6D-AD98-133CC5B58EAD}"/>
          </ac:spMkLst>
        </pc:spChg>
        <pc:spChg chg="add mod">
          <ac:chgData name="David Missael Maciel" userId="2e7c3a48-ee4e-4fca-ba8a-b61a82cf8de1" providerId="ADAL" clId="{D4733293-2ED1-4344-8CEE-4350CEF718A7}" dt="2025-06-02T22:56:09.903" v="2311" actId="1037"/>
          <ac:spMkLst>
            <pc:docMk/>
            <pc:sldMk cId="1918174792" sldId="398"/>
            <ac:spMk id="11" creationId="{63A95A40-2298-5660-D009-8465C96D3ED6}"/>
          </ac:spMkLst>
        </pc:spChg>
        <pc:spChg chg="add mod">
          <ac:chgData name="David Missael Maciel" userId="2e7c3a48-ee4e-4fca-ba8a-b61a82cf8de1" providerId="ADAL" clId="{D4733293-2ED1-4344-8CEE-4350CEF718A7}" dt="2025-06-02T22:56:09.903" v="2311" actId="1037"/>
          <ac:spMkLst>
            <pc:docMk/>
            <pc:sldMk cId="1918174792" sldId="398"/>
            <ac:spMk id="12" creationId="{C09C9E67-457D-27D2-F0F6-3A500959F31F}"/>
          </ac:spMkLst>
        </pc:spChg>
        <pc:spChg chg="add mod">
          <ac:chgData name="David Missael Maciel" userId="2e7c3a48-ee4e-4fca-ba8a-b61a82cf8de1" providerId="ADAL" clId="{D4733293-2ED1-4344-8CEE-4350CEF718A7}" dt="2025-06-02T22:56:09.903" v="2311" actId="1037"/>
          <ac:spMkLst>
            <pc:docMk/>
            <pc:sldMk cId="1918174792" sldId="398"/>
            <ac:spMk id="13" creationId="{6625E35C-9947-6399-5F2C-4C71D8EC23F2}"/>
          </ac:spMkLst>
        </pc:spChg>
        <pc:spChg chg="add mod">
          <ac:chgData name="David Missael Maciel" userId="2e7c3a48-ee4e-4fca-ba8a-b61a82cf8de1" providerId="ADAL" clId="{D4733293-2ED1-4344-8CEE-4350CEF718A7}" dt="2025-06-02T22:56:09.903" v="2311" actId="1037"/>
          <ac:spMkLst>
            <pc:docMk/>
            <pc:sldMk cId="1918174792" sldId="398"/>
            <ac:spMk id="14" creationId="{A3D18397-A899-C449-81C8-CE70CEE604B7}"/>
          </ac:spMkLst>
        </pc:spChg>
        <pc:spChg chg="add mod">
          <ac:chgData name="David Missael Maciel" userId="2e7c3a48-ee4e-4fca-ba8a-b61a82cf8de1" providerId="ADAL" clId="{D4733293-2ED1-4344-8CEE-4350CEF718A7}" dt="2025-06-02T22:56:09.903" v="2311" actId="1037"/>
          <ac:spMkLst>
            <pc:docMk/>
            <pc:sldMk cId="1918174792" sldId="398"/>
            <ac:spMk id="16" creationId="{9C351E30-B564-8B28-2A68-A96D49BE1A21}"/>
          </ac:spMkLst>
        </pc:spChg>
        <pc:spChg chg="add mod">
          <ac:chgData name="David Missael Maciel" userId="2e7c3a48-ee4e-4fca-ba8a-b61a82cf8de1" providerId="ADAL" clId="{D4733293-2ED1-4344-8CEE-4350CEF718A7}" dt="2025-06-02T22:56:48.217" v="2334" actId="1038"/>
          <ac:spMkLst>
            <pc:docMk/>
            <pc:sldMk cId="1918174792" sldId="398"/>
            <ac:spMk id="17" creationId="{0028304B-F275-55A5-B817-3285C0D8D7EA}"/>
          </ac:spMkLst>
        </pc:spChg>
        <pc:spChg chg="add mod">
          <ac:chgData name="David Missael Maciel" userId="2e7c3a48-ee4e-4fca-ba8a-b61a82cf8de1" providerId="ADAL" clId="{D4733293-2ED1-4344-8CEE-4350CEF718A7}" dt="2025-06-02T22:56:28.476" v="2313" actId="2711"/>
          <ac:spMkLst>
            <pc:docMk/>
            <pc:sldMk cId="1918174792" sldId="398"/>
            <ac:spMk id="18" creationId="{C3494EA7-65E5-4CBA-CD1D-355824AA8091}"/>
          </ac:spMkLst>
        </pc:spChg>
        <pc:spChg chg="add mod">
          <ac:chgData name="David Missael Maciel" userId="2e7c3a48-ee4e-4fca-ba8a-b61a82cf8de1" providerId="ADAL" clId="{D4733293-2ED1-4344-8CEE-4350CEF718A7}" dt="2025-06-02T22:58:31.969" v="2335" actId="1076"/>
          <ac:spMkLst>
            <pc:docMk/>
            <pc:sldMk cId="1918174792" sldId="398"/>
            <ac:spMk id="19" creationId="{6C7CF144-7D25-A433-DFD4-C3A4B752B495}"/>
          </ac:spMkLst>
        </pc:spChg>
        <pc:spChg chg="add mod">
          <ac:chgData name="David Missael Maciel" userId="2e7c3a48-ee4e-4fca-ba8a-b61a82cf8de1" providerId="ADAL" clId="{D4733293-2ED1-4344-8CEE-4350CEF718A7}" dt="2025-06-02T22:58:34.878" v="2336" actId="1076"/>
          <ac:spMkLst>
            <pc:docMk/>
            <pc:sldMk cId="1918174792" sldId="398"/>
            <ac:spMk id="20" creationId="{8CDAB64D-20B2-838C-784C-8A1CE0893895}"/>
          </ac:spMkLst>
        </pc:spChg>
        <pc:grpChg chg="del">
          <ac:chgData name="David Missael Maciel" userId="2e7c3a48-ee4e-4fca-ba8a-b61a82cf8de1" providerId="ADAL" clId="{D4733293-2ED1-4344-8CEE-4350CEF718A7}" dt="2025-06-02T22:55:33.672" v="2290" actId="478"/>
          <ac:grpSpMkLst>
            <pc:docMk/>
            <pc:sldMk cId="1918174792" sldId="398"/>
            <ac:grpSpMk id="7" creationId="{0F791355-CA79-6EC6-4783-E11F981CE20A}"/>
          </ac:grpSpMkLst>
        </pc:grpChg>
        <pc:cxnChg chg="add mod">
          <ac:chgData name="David Missael Maciel" userId="2e7c3a48-ee4e-4fca-ba8a-b61a82cf8de1" providerId="ADAL" clId="{D4733293-2ED1-4344-8CEE-4350CEF718A7}" dt="2025-06-02T22:56:09.903" v="2311" actId="1037"/>
          <ac:cxnSpMkLst>
            <pc:docMk/>
            <pc:sldMk cId="1918174792" sldId="398"/>
            <ac:cxnSpMk id="15" creationId="{C9040E2B-40EE-1C2E-7FB0-E501867962D5}"/>
          </ac:cxnSpMkLst>
        </pc:cxnChg>
      </pc:sldChg>
      <pc:sldChg chg="addSp delSp modSp add mod delAnim modAnim">
        <pc:chgData name="David Missael Maciel" userId="2e7c3a48-ee4e-4fca-ba8a-b61a82cf8de1" providerId="ADAL" clId="{D4733293-2ED1-4344-8CEE-4350CEF718A7}" dt="2025-06-03T21:55:38.037" v="3254" actId="20577"/>
        <pc:sldMkLst>
          <pc:docMk/>
          <pc:sldMk cId="1092735460" sldId="399"/>
        </pc:sldMkLst>
        <pc:spChg chg="add del mod">
          <ac:chgData name="David Missael Maciel" userId="2e7c3a48-ee4e-4fca-ba8a-b61a82cf8de1" providerId="ADAL" clId="{D4733293-2ED1-4344-8CEE-4350CEF718A7}" dt="2025-06-03T21:55:38.037" v="3254" actId="20577"/>
          <ac:spMkLst>
            <pc:docMk/>
            <pc:sldMk cId="1092735460" sldId="399"/>
            <ac:spMk id="4" creationId="{97DC5F9A-628F-BEBC-05EA-7DB1B0208DF5}"/>
          </ac:spMkLst>
        </pc:spChg>
        <pc:spChg chg="add del mod">
          <ac:chgData name="David Missael Maciel" userId="2e7c3a48-ee4e-4fca-ba8a-b61a82cf8de1" providerId="ADAL" clId="{D4733293-2ED1-4344-8CEE-4350CEF718A7}" dt="2025-06-02T23:10:03.275" v="2366" actId="478"/>
          <ac:spMkLst>
            <pc:docMk/>
            <pc:sldMk cId="1092735460" sldId="399"/>
            <ac:spMk id="6" creationId="{3FA40B7D-3BD7-2EB9-E091-311F27DAC25F}"/>
          </ac:spMkLst>
        </pc:spChg>
        <pc:spChg chg="add mod">
          <ac:chgData name="David Missael Maciel" userId="2e7c3a48-ee4e-4fca-ba8a-b61a82cf8de1" providerId="ADAL" clId="{D4733293-2ED1-4344-8CEE-4350CEF718A7}" dt="2025-06-03T21:43:41.158" v="2840" actId="14100"/>
          <ac:spMkLst>
            <pc:docMk/>
            <pc:sldMk cId="1092735460" sldId="399"/>
            <ac:spMk id="6" creationId="{DCD84756-DF1C-F6BE-5F83-70987D760989}"/>
          </ac:spMkLst>
        </pc:spChg>
        <pc:spChg chg="add del mod">
          <ac:chgData name="David Missael Maciel" userId="2e7c3a48-ee4e-4fca-ba8a-b61a82cf8de1" providerId="ADAL" clId="{D4733293-2ED1-4344-8CEE-4350CEF718A7}" dt="2025-06-03T20:31:16.656" v="2771"/>
          <ac:spMkLst>
            <pc:docMk/>
            <pc:sldMk cId="1092735460" sldId="399"/>
            <ac:spMk id="7" creationId="{E5C80D8A-BB4E-E2FA-6088-9ADE93C90BAD}"/>
          </ac:spMkLst>
        </pc:spChg>
        <pc:spChg chg="del topLvl">
          <ac:chgData name="David Missael Maciel" userId="2e7c3a48-ee4e-4fca-ba8a-b61a82cf8de1" providerId="ADAL" clId="{D4733293-2ED1-4344-8CEE-4350CEF718A7}" dt="2025-06-02T23:09:59.911" v="2364" actId="478"/>
          <ac:spMkLst>
            <pc:docMk/>
            <pc:sldMk cId="1092735460" sldId="399"/>
            <ac:spMk id="8" creationId="{8197FEA1-3F0A-F287-BE61-A80EBD250106}"/>
          </ac:spMkLst>
        </pc:spChg>
        <pc:spChg chg="add mod">
          <ac:chgData name="David Missael Maciel" userId="2e7c3a48-ee4e-4fca-ba8a-b61a82cf8de1" providerId="ADAL" clId="{D4733293-2ED1-4344-8CEE-4350CEF718A7}" dt="2025-06-03T20:43:35.777" v="2812" actId="1076"/>
          <ac:spMkLst>
            <pc:docMk/>
            <pc:sldMk cId="1092735460" sldId="399"/>
            <ac:spMk id="8" creationId="{D6EB0526-B01D-5A24-B412-89697613958B}"/>
          </ac:spMkLst>
        </pc:spChg>
        <pc:spChg chg="del topLvl">
          <ac:chgData name="David Missael Maciel" userId="2e7c3a48-ee4e-4fca-ba8a-b61a82cf8de1" providerId="ADAL" clId="{D4733293-2ED1-4344-8CEE-4350CEF718A7}" dt="2025-06-02T23:10:05.475" v="2367" actId="478"/>
          <ac:spMkLst>
            <pc:docMk/>
            <pc:sldMk cId="1092735460" sldId="399"/>
            <ac:spMk id="9" creationId="{DAF4C8AC-5EF0-C21E-9679-A4DE92D5280E}"/>
          </ac:spMkLst>
        </pc:spChg>
        <pc:spChg chg="mod">
          <ac:chgData name="David Missael Maciel" userId="2e7c3a48-ee4e-4fca-ba8a-b61a82cf8de1" providerId="ADAL" clId="{D4733293-2ED1-4344-8CEE-4350CEF718A7}" dt="2025-06-03T20:28:19.568" v="2759" actId="20577"/>
          <ac:spMkLst>
            <pc:docMk/>
            <pc:sldMk cId="1092735460" sldId="399"/>
            <ac:spMk id="10" creationId="{44AE3074-2EF9-CD6D-AD98-133CC5B58EAD}"/>
          </ac:spMkLst>
        </pc:spChg>
        <pc:spChg chg="add mod">
          <ac:chgData name="David Missael Maciel" userId="2e7c3a48-ee4e-4fca-ba8a-b61a82cf8de1" providerId="ADAL" clId="{D4733293-2ED1-4344-8CEE-4350CEF718A7}" dt="2025-06-03T21:44:56.764" v="2896" actId="1037"/>
          <ac:spMkLst>
            <pc:docMk/>
            <pc:sldMk cId="1092735460" sldId="399"/>
            <ac:spMk id="12" creationId="{61F70FC8-FF15-CBCD-7FD7-ECC814F9F605}"/>
          </ac:spMkLst>
        </pc:spChg>
        <pc:spChg chg="add mod">
          <ac:chgData name="David Missael Maciel" userId="2e7c3a48-ee4e-4fca-ba8a-b61a82cf8de1" providerId="ADAL" clId="{D4733293-2ED1-4344-8CEE-4350CEF718A7}" dt="2025-06-03T21:44:56.764" v="2896" actId="1037"/>
          <ac:spMkLst>
            <pc:docMk/>
            <pc:sldMk cId="1092735460" sldId="399"/>
            <ac:spMk id="13" creationId="{6621E99F-FCC6-4C88-2118-4A3C2C5DD723}"/>
          </ac:spMkLst>
        </pc:spChg>
        <pc:spChg chg="add mod">
          <ac:chgData name="David Missael Maciel" userId="2e7c3a48-ee4e-4fca-ba8a-b61a82cf8de1" providerId="ADAL" clId="{D4733293-2ED1-4344-8CEE-4350CEF718A7}" dt="2025-06-03T21:44:56.764" v="2896" actId="1037"/>
          <ac:spMkLst>
            <pc:docMk/>
            <pc:sldMk cId="1092735460" sldId="399"/>
            <ac:spMk id="14" creationId="{48AB8264-3834-26B4-BA31-AB1CE9B7CD39}"/>
          </ac:spMkLst>
        </pc:spChg>
        <pc:spChg chg="add mod">
          <ac:chgData name="David Missael Maciel" userId="2e7c3a48-ee4e-4fca-ba8a-b61a82cf8de1" providerId="ADAL" clId="{D4733293-2ED1-4344-8CEE-4350CEF718A7}" dt="2025-06-03T21:54:28.548" v="3249" actId="20577"/>
          <ac:spMkLst>
            <pc:docMk/>
            <pc:sldMk cId="1092735460" sldId="399"/>
            <ac:spMk id="15" creationId="{007038F0-51B7-AE9F-16FA-6DC6506F1679}"/>
          </ac:spMkLst>
        </pc:spChg>
        <pc:spChg chg="add mod">
          <ac:chgData name="David Missael Maciel" userId="2e7c3a48-ee4e-4fca-ba8a-b61a82cf8de1" providerId="ADAL" clId="{D4733293-2ED1-4344-8CEE-4350CEF718A7}" dt="2025-06-03T21:54:30.357" v="3250" actId="20577"/>
          <ac:spMkLst>
            <pc:docMk/>
            <pc:sldMk cId="1092735460" sldId="399"/>
            <ac:spMk id="16" creationId="{9F26EABA-E82C-F097-A246-2F090E3B217E}"/>
          </ac:spMkLst>
        </pc:spChg>
        <pc:spChg chg="add mod">
          <ac:chgData name="David Missael Maciel" userId="2e7c3a48-ee4e-4fca-ba8a-b61a82cf8de1" providerId="ADAL" clId="{D4733293-2ED1-4344-8CEE-4350CEF718A7}" dt="2025-06-03T21:54:31.560" v="3251" actId="20577"/>
          <ac:spMkLst>
            <pc:docMk/>
            <pc:sldMk cId="1092735460" sldId="399"/>
            <ac:spMk id="17" creationId="{F2B3BCBB-4FB2-D638-8C44-F6B30B81792D}"/>
          </ac:spMkLst>
        </pc:spChg>
        <pc:spChg chg="add mod">
          <ac:chgData name="David Missael Maciel" userId="2e7c3a48-ee4e-4fca-ba8a-b61a82cf8de1" providerId="ADAL" clId="{D4733293-2ED1-4344-8CEE-4350CEF718A7}" dt="2025-06-03T21:54:32.728" v="3252" actId="20577"/>
          <ac:spMkLst>
            <pc:docMk/>
            <pc:sldMk cId="1092735460" sldId="399"/>
            <ac:spMk id="18" creationId="{CCD49447-6D2F-3438-FCFE-F05D34B14C19}"/>
          </ac:spMkLst>
        </pc:spChg>
        <pc:grpChg chg="del">
          <ac:chgData name="David Missael Maciel" userId="2e7c3a48-ee4e-4fca-ba8a-b61a82cf8de1" providerId="ADAL" clId="{D4733293-2ED1-4344-8CEE-4350CEF718A7}" dt="2025-06-02T23:09:59.911" v="2364" actId="478"/>
          <ac:grpSpMkLst>
            <pc:docMk/>
            <pc:sldMk cId="1092735460" sldId="399"/>
            <ac:grpSpMk id="7" creationId="{0F791355-CA79-6EC6-4783-E11F981CE20A}"/>
          </ac:grpSpMkLst>
        </pc:grpChg>
        <pc:picChg chg="add mod">
          <ac:chgData name="David Missael Maciel" userId="2e7c3a48-ee4e-4fca-ba8a-b61a82cf8de1" providerId="ADAL" clId="{D4733293-2ED1-4344-8CEE-4350CEF718A7}" dt="2025-06-03T21:44:56.764" v="2896" actId="1037"/>
          <ac:picMkLst>
            <pc:docMk/>
            <pc:sldMk cId="1092735460" sldId="399"/>
            <ac:picMk id="11" creationId="{C208F11A-D23E-99ED-3692-50410A6CE1CA}"/>
          </ac:picMkLst>
        </pc:picChg>
      </pc:sldChg>
      <pc:sldChg chg="addSp delSp modSp add mod ord">
        <pc:chgData name="David Missael Maciel" userId="2e7c3a48-ee4e-4fca-ba8a-b61a82cf8de1" providerId="ADAL" clId="{D4733293-2ED1-4344-8CEE-4350CEF718A7}" dt="2025-06-03T18:51:52.642" v="2528" actId="20577"/>
        <pc:sldMkLst>
          <pc:docMk/>
          <pc:sldMk cId="1276450532" sldId="400"/>
        </pc:sldMkLst>
        <pc:spChg chg="del">
          <ac:chgData name="David Missael Maciel" userId="2e7c3a48-ee4e-4fca-ba8a-b61a82cf8de1" providerId="ADAL" clId="{D4733293-2ED1-4344-8CEE-4350CEF718A7}" dt="2025-06-03T18:45:31.684" v="2464" actId="478"/>
          <ac:spMkLst>
            <pc:docMk/>
            <pc:sldMk cId="1276450532" sldId="400"/>
            <ac:spMk id="5" creationId="{9F06BD53-05CD-C478-DD57-66039E9CCF06}"/>
          </ac:spMkLst>
        </pc:spChg>
        <pc:spChg chg="del">
          <ac:chgData name="David Missael Maciel" userId="2e7c3a48-ee4e-4fca-ba8a-b61a82cf8de1" providerId="ADAL" clId="{D4733293-2ED1-4344-8CEE-4350CEF718A7}" dt="2025-06-03T18:45:33.102" v="2465" actId="478"/>
          <ac:spMkLst>
            <pc:docMk/>
            <pc:sldMk cId="1276450532" sldId="400"/>
            <ac:spMk id="6" creationId="{B32FCCDC-1D42-ECFA-5738-8BF2DD3AB0D5}"/>
          </ac:spMkLst>
        </pc:spChg>
        <pc:spChg chg="add mod">
          <ac:chgData name="David Missael Maciel" userId="2e7c3a48-ee4e-4fca-ba8a-b61a82cf8de1" providerId="ADAL" clId="{D4733293-2ED1-4344-8CEE-4350CEF718A7}" dt="2025-06-03T18:47:10.406" v="2475" actId="113"/>
          <ac:spMkLst>
            <pc:docMk/>
            <pc:sldMk cId="1276450532" sldId="400"/>
            <ac:spMk id="8" creationId="{F8557CB1-E0B6-B21F-9A0F-54A6D0CD45B4}"/>
          </ac:spMkLst>
        </pc:spChg>
        <pc:spChg chg="add mod">
          <ac:chgData name="David Missael Maciel" userId="2e7c3a48-ee4e-4fca-ba8a-b61a82cf8de1" providerId="ADAL" clId="{D4733293-2ED1-4344-8CEE-4350CEF718A7}" dt="2025-06-03T18:49:31.600" v="2488" actId="1076"/>
          <ac:spMkLst>
            <pc:docMk/>
            <pc:sldMk cId="1276450532" sldId="400"/>
            <ac:spMk id="13" creationId="{3014583E-CD62-D0AF-2EBD-7FDCE3B8B411}"/>
          </ac:spMkLst>
        </pc:spChg>
        <pc:spChg chg="add mod">
          <ac:chgData name="David Missael Maciel" userId="2e7c3a48-ee4e-4fca-ba8a-b61a82cf8de1" providerId="ADAL" clId="{D4733293-2ED1-4344-8CEE-4350CEF718A7}" dt="2025-06-03T18:51:52.642" v="2528" actId="20577"/>
          <ac:spMkLst>
            <pc:docMk/>
            <pc:sldMk cId="1276450532" sldId="400"/>
            <ac:spMk id="15" creationId="{35685132-A0C6-9F74-DCE3-290369551DBC}"/>
          </ac:spMkLst>
        </pc:spChg>
        <pc:picChg chg="add mod">
          <ac:chgData name="David Missael Maciel" userId="2e7c3a48-ee4e-4fca-ba8a-b61a82cf8de1" providerId="ADAL" clId="{D4733293-2ED1-4344-8CEE-4350CEF718A7}" dt="2025-06-03T18:49:26.375" v="2487" actId="1076"/>
          <ac:picMkLst>
            <pc:docMk/>
            <pc:sldMk cId="1276450532" sldId="400"/>
            <ac:picMk id="7" creationId="{3FD3CCC0-473A-A504-31AA-96CEEC1941FA}"/>
          </ac:picMkLst>
        </pc:picChg>
        <pc:picChg chg="del">
          <ac:chgData name="David Missael Maciel" userId="2e7c3a48-ee4e-4fca-ba8a-b61a82cf8de1" providerId="ADAL" clId="{D4733293-2ED1-4344-8CEE-4350CEF718A7}" dt="2025-06-03T18:45:20.337" v="2463" actId="478"/>
          <ac:picMkLst>
            <pc:docMk/>
            <pc:sldMk cId="1276450532" sldId="400"/>
            <ac:picMk id="1026" creationId="{4541193A-9262-68AD-A41D-99075F46A3A3}"/>
          </ac:picMkLst>
        </pc:picChg>
        <pc:cxnChg chg="add mod">
          <ac:chgData name="David Missael Maciel" userId="2e7c3a48-ee4e-4fca-ba8a-b61a82cf8de1" providerId="ADAL" clId="{D4733293-2ED1-4344-8CEE-4350CEF718A7}" dt="2025-06-03T18:47:37.053" v="2481" actId="208"/>
          <ac:cxnSpMkLst>
            <pc:docMk/>
            <pc:sldMk cId="1276450532" sldId="400"/>
            <ac:cxnSpMk id="10" creationId="{E4BF6AFC-CB81-3423-553E-9955B782BC02}"/>
          </ac:cxnSpMkLst>
        </pc:cxnChg>
        <pc:cxnChg chg="add mod">
          <ac:chgData name="David Missael Maciel" userId="2e7c3a48-ee4e-4fca-ba8a-b61a82cf8de1" providerId="ADAL" clId="{D4733293-2ED1-4344-8CEE-4350CEF718A7}" dt="2025-06-03T18:47:37.053" v="2481" actId="208"/>
          <ac:cxnSpMkLst>
            <pc:docMk/>
            <pc:sldMk cId="1276450532" sldId="400"/>
            <ac:cxnSpMk id="12" creationId="{E3430729-DF8D-CCB5-EDA6-916D4FC4537A}"/>
          </ac:cxnSpMkLst>
        </pc:cxnChg>
      </pc:sldChg>
      <pc:sldChg chg="addSp delSp modSp add del mod">
        <pc:chgData name="David Missael Maciel" userId="2e7c3a48-ee4e-4fca-ba8a-b61a82cf8de1" providerId="ADAL" clId="{D4733293-2ED1-4344-8CEE-4350CEF718A7}" dt="2025-06-03T18:45:11.209" v="2459" actId="47"/>
        <pc:sldMkLst>
          <pc:docMk/>
          <pc:sldMk cId="2442662804" sldId="400"/>
        </pc:sldMkLst>
        <pc:spChg chg="del">
          <ac:chgData name="David Missael Maciel" userId="2e7c3a48-ee4e-4fca-ba8a-b61a82cf8de1" providerId="ADAL" clId="{D4733293-2ED1-4344-8CEE-4350CEF718A7}" dt="2025-06-03T18:45:01.029" v="2455" actId="478"/>
          <ac:spMkLst>
            <pc:docMk/>
            <pc:sldMk cId="2442662804" sldId="400"/>
            <ac:spMk id="2" creationId="{C0DBF741-ECAD-7F05-3349-3AC44EDAB181}"/>
          </ac:spMkLst>
        </pc:spChg>
        <pc:spChg chg="del mod">
          <ac:chgData name="David Missael Maciel" userId="2e7c3a48-ee4e-4fca-ba8a-b61a82cf8de1" providerId="ADAL" clId="{D4733293-2ED1-4344-8CEE-4350CEF718A7}" dt="2025-06-03T18:45:06.426" v="2458" actId="478"/>
          <ac:spMkLst>
            <pc:docMk/>
            <pc:sldMk cId="2442662804" sldId="400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6-03T18:45:06.426" v="2458" actId="478"/>
          <ac:spMkLst>
            <pc:docMk/>
            <pc:sldMk cId="2442662804" sldId="400"/>
            <ac:spMk id="6" creationId="{21459E48-F6AC-DD16-7C25-FD34C4B9A2C5}"/>
          </ac:spMkLst>
        </pc:spChg>
        <pc:picChg chg="del">
          <ac:chgData name="David Missael Maciel" userId="2e7c3a48-ee4e-4fca-ba8a-b61a82cf8de1" providerId="ADAL" clId="{D4733293-2ED1-4344-8CEE-4350CEF718A7}" dt="2025-06-03T18:45:01.876" v="2456" actId="478"/>
          <ac:picMkLst>
            <pc:docMk/>
            <pc:sldMk cId="2442662804" sldId="400"/>
            <ac:picMk id="3074" creationId="{76020E84-99F1-127A-2279-2CA941063F22}"/>
          </ac:picMkLst>
        </pc:picChg>
      </pc:sldChg>
      <pc:sldChg chg="addSp delSp modSp add mod">
        <pc:chgData name="David Missael Maciel" userId="2e7c3a48-ee4e-4fca-ba8a-b61a82cf8de1" providerId="ADAL" clId="{D4733293-2ED1-4344-8CEE-4350CEF718A7}" dt="2025-06-03T20:23:50.227" v="2754" actId="1036"/>
        <pc:sldMkLst>
          <pc:docMk/>
          <pc:sldMk cId="1931344928" sldId="401"/>
        </pc:sldMkLst>
        <pc:spChg chg="del">
          <ac:chgData name="David Missael Maciel" userId="2e7c3a48-ee4e-4fca-ba8a-b61a82cf8de1" providerId="ADAL" clId="{D4733293-2ED1-4344-8CEE-4350CEF718A7}" dt="2025-06-03T20:15:17.966" v="2595" actId="478"/>
          <ac:spMkLst>
            <pc:docMk/>
            <pc:sldMk cId="1931344928" sldId="401"/>
            <ac:spMk id="2" creationId="{C0DBF741-ECAD-7F05-3349-3AC44EDAB181}"/>
          </ac:spMkLst>
        </pc:spChg>
        <pc:spChg chg="mod">
          <ac:chgData name="David Missael Maciel" userId="2e7c3a48-ee4e-4fca-ba8a-b61a82cf8de1" providerId="ADAL" clId="{D4733293-2ED1-4344-8CEE-4350CEF718A7}" dt="2025-06-03T20:23:50.227" v="2754" actId="1036"/>
          <ac:spMkLst>
            <pc:docMk/>
            <pc:sldMk cId="1931344928" sldId="401"/>
            <ac:spMk id="3" creationId="{DC4585AE-8858-6B7F-2BCB-70E3B590CFD5}"/>
          </ac:spMkLst>
        </pc:spChg>
        <pc:spChg chg="mod">
          <ac:chgData name="David Missael Maciel" userId="2e7c3a48-ee4e-4fca-ba8a-b61a82cf8de1" providerId="ADAL" clId="{D4733293-2ED1-4344-8CEE-4350CEF718A7}" dt="2025-06-03T18:54:46.208" v="2546" actId="20577"/>
          <ac:spMkLst>
            <pc:docMk/>
            <pc:sldMk cId="1931344928" sldId="401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3T18:54:34.415" v="2533" actId="478"/>
          <ac:spMkLst>
            <pc:docMk/>
            <pc:sldMk cId="1931344928" sldId="401"/>
            <ac:spMk id="8" creationId="{F8557CB1-E0B6-B21F-9A0F-54A6D0CD45B4}"/>
          </ac:spMkLst>
        </pc:spChg>
        <pc:spChg chg="add mod">
          <ac:chgData name="David Missael Maciel" userId="2e7c3a48-ee4e-4fca-ba8a-b61a82cf8de1" providerId="ADAL" clId="{D4733293-2ED1-4344-8CEE-4350CEF718A7}" dt="2025-06-03T20:12:45.961" v="2573" actId="20577"/>
          <ac:spMkLst>
            <pc:docMk/>
            <pc:sldMk cId="1931344928" sldId="401"/>
            <ac:spMk id="11" creationId="{CB2295C0-CB1D-2F7A-5B16-47F6AB853503}"/>
          </ac:spMkLst>
        </pc:spChg>
        <pc:spChg chg="del">
          <ac:chgData name="David Missael Maciel" userId="2e7c3a48-ee4e-4fca-ba8a-b61a82cf8de1" providerId="ADAL" clId="{D4733293-2ED1-4344-8CEE-4350CEF718A7}" dt="2025-06-03T18:54:28.241" v="2530" actId="478"/>
          <ac:spMkLst>
            <pc:docMk/>
            <pc:sldMk cId="1931344928" sldId="401"/>
            <ac:spMk id="13" creationId="{3014583E-CD62-D0AF-2EBD-7FDCE3B8B411}"/>
          </ac:spMkLst>
        </pc:spChg>
        <pc:spChg chg="del">
          <ac:chgData name="David Missael Maciel" userId="2e7c3a48-ee4e-4fca-ba8a-b61a82cf8de1" providerId="ADAL" clId="{D4733293-2ED1-4344-8CEE-4350CEF718A7}" dt="2025-06-03T18:54:29.906" v="2531" actId="478"/>
          <ac:spMkLst>
            <pc:docMk/>
            <pc:sldMk cId="1931344928" sldId="401"/>
            <ac:spMk id="15" creationId="{35685132-A0C6-9F74-DCE3-290369551DBC}"/>
          </ac:spMkLst>
        </pc:spChg>
        <pc:spChg chg="add mod">
          <ac:chgData name="David Missael Maciel" userId="2e7c3a48-ee4e-4fca-ba8a-b61a82cf8de1" providerId="ADAL" clId="{D4733293-2ED1-4344-8CEE-4350CEF718A7}" dt="2025-06-03T20:14:56.055" v="2591" actId="1076"/>
          <ac:spMkLst>
            <pc:docMk/>
            <pc:sldMk cId="1931344928" sldId="401"/>
            <ac:spMk id="18" creationId="{8DD96816-2960-C92A-B0D8-E1EEFDB3267D}"/>
          </ac:spMkLst>
        </pc:spChg>
        <pc:picChg chg="add mod">
          <ac:chgData name="David Missael Maciel" userId="2e7c3a48-ee4e-4fca-ba8a-b61a82cf8de1" providerId="ADAL" clId="{D4733293-2ED1-4344-8CEE-4350CEF718A7}" dt="2025-06-03T20:15:15.423" v="2594" actId="1076"/>
          <ac:picMkLst>
            <pc:docMk/>
            <pc:sldMk cId="1931344928" sldId="401"/>
            <ac:picMk id="6" creationId="{E8C7EE31-1E8E-8815-9DDD-8B564E00450C}"/>
          </ac:picMkLst>
        </pc:picChg>
        <pc:picChg chg="mod">
          <ac:chgData name="David Missael Maciel" userId="2e7c3a48-ee4e-4fca-ba8a-b61a82cf8de1" providerId="ADAL" clId="{D4733293-2ED1-4344-8CEE-4350CEF718A7}" dt="2025-06-03T18:54:54.047" v="2547" actId="1076"/>
          <ac:picMkLst>
            <pc:docMk/>
            <pc:sldMk cId="1931344928" sldId="401"/>
            <ac:picMk id="7" creationId="{3FD3CCC0-473A-A504-31AA-96CEEC1941FA}"/>
          </ac:picMkLst>
        </pc:picChg>
        <pc:picChg chg="add mod">
          <ac:chgData name="David Missael Maciel" userId="2e7c3a48-ee4e-4fca-ba8a-b61a82cf8de1" providerId="ADAL" clId="{D4733293-2ED1-4344-8CEE-4350CEF718A7}" dt="2025-06-03T20:13:25.316" v="2576" actId="1076"/>
          <ac:picMkLst>
            <pc:docMk/>
            <pc:sldMk cId="1931344928" sldId="401"/>
            <ac:picMk id="16" creationId="{BF9128EC-F828-3DFB-123E-5278904E50B7}"/>
          </ac:picMkLst>
        </pc:picChg>
        <pc:cxnChg chg="del">
          <ac:chgData name="David Missael Maciel" userId="2e7c3a48-ee4e-4fca-ba8a-b61a82cf8de1" providerId="ADAL" clId="{D4733293-2ED1-4344-8CEE-4350CEF718A7}" dt="2025-06-03T18:54:36.097" v="2534" actId="478"/>
          <ac:cxnSpMkLst>
            <pc:docMk/>
            <pc:sldMk cId="1931344928" sldId="401"/>
            <ac:cxnSpMk id="10" creationId="{E4BF6AFC-CB81-3423-553E-9955B782BC02}"/>
          </ac:cxnSpMkLst>
        </pc:cxnChg>
        <pc:cxnChg chg="del">
          <ac:chgData name="David Missael Maciel" userId="2e7c3a48-ee4e-4fca-ba8a-b61a82cf8de1" providerId="ADAL" clId="{D4733293-2ED1-4344-8CEE-4350CEF718A7}" dt="2025-06-03T18:54:31.360" v="2532" actId="478"/>
          <ac:cxnSpMkLst>
            <pc:docMk/>
            <pc:sldMk cId="1931344928" sldId="401"/>
            <ac:cxnSpMk id="12" creationId="{E3430729-DF8D-CCB5-EDA6-916D4FC4537A}"/>
          </ac:cxnSpMkLst>
        </pc:cxnChg>
      </pc:sldChg>
      <pc:sldChg chg="addSp delSp modSp add mod">
        <pc:chgData name="David Missael Maciel" userId="2e7c3a48-ee4e-4fca-ba8a-b61a82cf8de1" providerId="ADAL" clId="{D4733293-2ED1-4344-8CEE-4350CEF718A7}" dt="2025-06-03T20:23:56.486" v="2756"/>
        <pc:sldMkLst>
          <pc:docMk/>
          <pc:sldMk cId="364545608" sldId="402"/>
        </pc:sldMkLst>
        <pc:spChg chg="mod">
          <ac:chgData name="David Missael Maciel" userId="2e7c3a48-ee4e-4fca-ba8a-b61a82cf8de1" providerId="ADAL" clId="{D4733293-2ED1-4344-8CEE-4350CEF718A7}" dt="2025-06-03T20:23:56.486" v="2756"/>
          <ac:spMkLst>
            <pc:docMk/>
            <pc:sldMk cId="364545608" sldId="402"/>
            <ac:spMk id="3" creationId="{DC4585AE-8858-6B7F-2BCB-70E3B590CFD5}"/>
          </ac:spMkLst>
        </pc:spChg>
        <pc:spChg chg="add mod">
          <ac:chgData name="David Missael Maciel" userId="2e7c3a48-ee4e-4fca-ba8a-b61a82cf8de1" providerId="ADAL" clId="{D4733293-2ED1-4344-8CEE-4350CEF718A7}" dt="2025-06-03T20:16:39.631" v="2612" actId="1036"/>
          <ac:spMkLst>
            <pc:docMk/>
            <pc:sldMk cId="364545608" sldId="402"/>
            <ac:spMk id="9" creationId="{B1410A04-7234-5DCD-95A7-02D8769BC93E}"/>
          </ac:spMkLst>
        </pc:spChg>
        <pc:spChg chg="del mod">
          <ac:chgData name="David Missael Maciel" userId="2e7c3a48-ee4e-4fca-ba8a-b61a82cf8de1" providerId="ADAL" clId="{D4733293-2ED1-4344-8CEE-4350CEF718A7}" dt="2025-06-03T20:15:31.824" v="2598" actId="478"/>
          <ac:spMkLst>
            <pc:docMk/>
            <pc:sldMk cId="364545608" sldId="402"/>
            <ac:spMk id="11" creationId="{CB2295C0-CB1D-2F7A-5B16-47F6AB853503}"/>
          </ac:spMkLst>
        </pc:spChg>
        <pc:spChg chg="add mod">
          <ac:chgData name="David Missael Maciel" userId="2e7c3a48-ee4e-4fca-ba8a-b61a82cf8de1" providerId="ADAL" clId="{D4733293-2ED1-4344-8CEE-4350CEF718A7}" dt="2025-06-03T20:23:22.515" v="2742" actId="1036"/>
          <ac:spMkLst>
            <pc:docMk/>
            <pc:sldMk cId="364545608" sldId="402"/>
            <ac:spMk id="14" creationId="{A2973CEE-A136-6F75-2847-A6BF6F7FE83D}"/>
          </ac:spMkLst>
        </pc:spChg>
        <pc:spChg chg="del">
          <ac:chgData name="David Missael Maciel" userId="2e7c3a48-ee4e-4fca-ba8a-b61a82cf8de1" providerId="ADAL" clId="{D4733293-2ED1-4344-8CEE-4350CEF718A7}" dt="2025-06-03T20:15:34.067" v="2600" actId="478"/>
          <ac:spMkLst>
            <pc:docMk/>
            <pc:sldMk cId="364545608" sldId="402"/>
            <ac:spMk id="18" creationId="{8DD96816-2960-C92A-B0D8-E1EEFDB3267D}"/>
          </ac:spMkLst>
        </pc:spChg>
        <pc:spChg chg="add mod">
          <ac:chgData name="David Missael Maciel" userId="2e7c3a48-ee4e-4fca-ba8a-b61a82cf8de1" providerId="ADAL" clId="{D4733293-2ED1-4344-8CEE-4350CEF718A7}" dt="2025-06-03T20:19:29.940" v="2680" actId="1035"/>
          <ac:spMkLst>
            <pc:docMk/>
            <pc:sldMk cId="364545608" sldId="402"/>
            <ac:spMk id="20" creationId="{1BDF5A02-30A4-5961-8132-947611DCAD16}"/>
          </ac:spMkLst>
        </pc:spChg>
        <pc:picChg chg="add mod">
          <ac:chgData name="David Missael Maciel" userId="2e7c3a48-ee4e-4fca-ba8a-b61a82cf8de1" providerId="ADAL" clId="{D4733293-2ED1-4344-8CEE-4350CEF718A7}" dt="2025-06-03T20:18:24.088" v="2631" actId="1076"/>
          <ac:picMkLst>
            <pc:docMk/>
            <pc:sldMk cId="364545608" sldId="402"/>
            <ac:picMk id="5" creationId="{D83EC599-28FC-40DB-04D2-965A76FD93E6}"/>
          </ac:picMkLst>
        </pc:picChg>
        <pc:picChg chg="del">
          <ac:chgData name="David Missael Maciel" userId="2e7c3a48-ee4e-4fca-ba8a-b61a82cf8de1" providerId="ADAL" clId="{D4733293-2ED1-4344-8CEE-4350CEF718A7}" dt="2025-06-03T20:15:32.721" v="2599" actId="478"/>
          <ac:picMkLst>
            <pc:docMk/>
            <pc:sldMk cId="364545608" sldId="402"/>
            <ac:picMk id="6" creationId="{E8C7EE31-1E8E-8815-9DDD-8B564E00450C}"/>
          </ac:picMkLst>
        </pc:picChg>
        <pc:picChg chg="add mod">
          <ac:chgData name="David Missael Maciel" userId="2e7c3a48-ee4e-4fca-ba8a-b61a82cf8de1" providerId="ADAL" clId="{D4733293-2ED1-4344-8CEE-4350CEF718A7}" dt="2025-06-03T20:23:22.515" v="2742" actId="1036"/>
          <ac:picMkLst>
            <pc:docMk/>
            <pc:sldMk cId="364545608" sldId="402"/>
            <ac:picMk id="12" creationId="{ED4131A7-6E69-A3C9-C579-FAABBEF4FFE1}"/>
          </ac:picMkLst>
        </pc:picChg>
        <pc:picChg chg="del">
          <ac:chgData name="David Missael Maciel" userId="2e7c3a48-ee4e-4fca-ba8a-b61a82cf8de1" providerId="ADAL" clId="{D4733293-2ED1-4344-8CEE-4350CEF718A7}" dt="2025-06-03T20:15:35.025" v="2601" actId="478"/>
          <ac:picMkLst>
            <pc:docMk/>
            <pc:sldMk cId="364545608" sldId="402"/>
            <ac:picMk id="16" creationId="{BF9128EC-F828-3DFB-123E-5278904E50B7}"/>
          </ac:picMkLst>
        </pc:picChg>
        <pc:picChg chg="add mod">
          <ac:chgData name="David Missael Maciel" userId="2e7c3a48-ee4e-4fca-ba8a-b61a82cf8de1" providerId="ADAL" clId="{D4733293-2ED1-4344-8CEE-4350CEF718A7}" dt="2025-06-03T20:19:29.940" v="2680" actId="1035"/>
          <ac:picMkLst>
            <pc:docMk/>
            <pc:sldMk cId="364545608" sldId="402"/>
            <ac:picMk id="17" creationId="{F87380AE-B82C-BFF0-D1DC-6706DAC8D699}"/>
          </ac:picMkLst>
        </pc:picChg>
      </pc:sldChg>
      <pc:sldChg chg="addSp delSp modSp add mod">
        <pc:chgData name="David Missael Maciel" userId="2e7c3a48-ee4e-4fca-ba8a-b61a82cf8de1" providerId="ADAL" clId="{D4733293-2ED1-4344-8CEE-4350CEF718A7}" dt="2025-06-03T20:24:03.824" v="2758"/>
        <pc:sldMkLst>
          <pc:docMk/>
          <pc:sldMk cId="160364724" sldId="403"/>
        </pc:sldMkLst>
        <pc:spChg chg="mod">
          <ac:chgData name="David Missael Maciel" userId="2e7c3a48-ee4e-4fca-ba8a-b61a82cf8de1" providerId="ADAL" clId="{D4733293-2ED1-4344-8CEE-4350CEF718A7}" dt="2025-06-03T20:24:03.824" v="2758"/>
          <ac:spMkLst>
            <pc:docMk/>
            <pc:sldMk cId="160364724" sldId="403"/>
            <ac:spMk id="3" creationId="{DC4585AE-8858-6B7F-2BCB-70E3B590CFD5}"/>
          </ac:spMkLst>
        </pc:spChg>
        <pc:spChg chg="del">
          <ac:chgData name="David Missael Maciel" userId="2e7c3a48-ee4e-4fca-ba8a-b61a82cf8de1" providerId="ADAL" clId="{D4733293-2ED1-4344-8CEE-4350CEF718A7}" dt="2025-06-03T20:19:47.067" v="2684" actId="478"/>
          <ac:spMkLst>
            <pc:docMk/>
            <pc:sldMk cId="160364724" sldId="403"/>
            <ac:spMk id="9" creationId="{B1410A04-7234-5DCD-95A7-02D8769BC93E}"/>
          </ac:spMkLst>
        </pc:spChg>
        <pc:spChg chg="add mod">
          <ac:chgData name="David Missael Maciel" userId="2e7c3a48-ee4e-4fca-ba8a-b61a82cf8de1" providerId="ADAL" clId="{D4733293-2ED1-4344-8CEE-4350CEF718A7}" dt="2025-06-03T20:21:13.237" v="2700" actId="20577"/>
          <ac:spMkLst>
            <pc:docMk/>
            <pc:sldMk cId="160364724" sldId="403"/>
            <ac:spMk id="10" creationId="{3A3B6481-CC49-364B-A704-B1740EE8CC5D}"/>
          </ac:spMkLst>
        </pc:spChg>
        <pc:spChg chg="del">
          <ac:chgData name="David Missael Maciel" userId="2e7c3a48-ee4e-4fca-ba8a-b61a82cf8de1" providerId="ADAL" clId="{D4733293-2ED1-4344-8CEE-4350CEF718A7}" dt="2025-06-03T20:19:49.290" v="2686" actId="478"/>
          <ac:spMkLst>
            <pc:docMk/>
            <pc:sldMk cId="160364724" sldId="403"/>
            <ac:spMk id="14" creationId="{A2973CEE-A136-6F75-2847-A6BF6F7FE83D}"/>
          </ac:spMkLst>
        </pc:spChg>
        <pc:spChg chg="add mod">
          <ac:chgData name="David Missael Maciel" userId="2e7c3a48-ee4e-4fca-ba8a-b61a82cf8de1" providerId="ADAL" clId="{D4733293-2ED1-4344-8CEE-4350CEF718A7}" dt="2025-06-03T20:22:57.793" v="2719" actId="20577"/>
          <ac:spMkLst>
            <pc:docMk/>
            <pc:sldMk cId="160364724" sldId="403"/>
            <ac:spMk id="19" creationId="{BC91AFDB-7162-FC69-965C-472BA950B3AF}"/>
          </ac:spMkLst>
        </pc:spChg>
        <pc:spChg chg="del">
          <ac:chgData name="David Missael Maciel" userId="2e7c3a48-ee4e-4fca-ba8a-b61a82cf8de1" providerId="ADAL" clId="{D4733293-2ED1-4344-8CEE-4350CEF718A7}" dt="2025-06-03T20:19:46.203" v="2683" actId="478"/>
          <ac:spMkLst>
            <pc:docMk/>
            <pc:sldMk cId="160364724" sldId="403"/>
            <ac:spMk id="20" creationId="{1BDF5A02-30A4-5961-8132-947611DCAD16}"/>
          </ac:spMkLst>
        </pc:spChg>
        <pc:picChg chg="del">
          <ac:chgData name="David Missael Maciel" userId="2e7c3a48-ee4e-4fca-ba8a-b61a82cf8de1" providerId="ADAL" clId="{D4733293-2ED1-4344-8CEE-4350CEF718A7}" dt="2025-06-03T20:19:47.883" v="2685" actId="478"/>
          <ac:picMkLst>
            <pc:docMk/>
            <pc:sldMk cId="160364724" sldId="403"/>
            <ac:picMk id="5" creationId="{D83EC599-28FC-40DB-04D2-965A76FD93E6}"/>
          </ac:picMkLst>
        </pc:picChg>
        <pc:picChg chg="add mod">
          <ac:chgData name="David Missael Maciel" userId="2e7c3a48-ee4e-4fca-ba8a-b61a82cf8de1" providerId="ADAL" clId="{D4733293-2ED1-4344-8CEE-4350CEF718A7}" dt="2025-06-03T20:21:08.086" v="2697" actId="1076"/>
          <ac:picMkLst>
            <pc:docMk/>
            <pc:sldMk cId="160364724" sldId="403"/>
            <ac:picMk id="6" creationId="{54F3EC7F-0642-2B96-23CF-3A4DFDD0EB01}"/>
          </ac:picMkLst>
        </pc:picChg>
        <pc:picChg chg="del">
          <ac:chgData name="David Missael Maciel" userId="2e7c3a48-ee4e-4fca-ba8a-b61a82cf8de1" providerId="ADAL" clId="{D4733293-2ED1-4344-8CEE-4350CEF718A7}" dt="2025-06-03T20:19:49.994" v="2687" actId="478"/>
          <ac:picMkLst>
            <pc:docMk/>
            <pc:sldMk cId="160364724" sldId="403"/>
            <ac:picMk id="12" creationId="{ED4131A7-6E69-A3C9-C579-FAABBEF4FFE1}"/>
          </ac:picMkLst>
        </pc:picChg>
        <pc:picChg chg="add del mod">
          <ac:chgData name="David Missael Maciel" userId="2e7c3a48-ee4e-4fca-ba8a-b61a82cf8de1" providerId="ADAL" clId="{D4733293-2ED1-4344-8CEE-4350CEF718A7}" dt="2025-06-03T20:22:00.904" v="2704" actId="478"/>
          <ac:picMkLst>
            <pc:docMk/>
            <pc:sldMk cId="160364724" sldId="403"/>
            <ac:picMk id="13" creationId="{9AA922A7-1976-7DAA-A87A-B88A824C96D9}"/>
          </ac:picMkLst>
        </pc:picChg>
        <pc:picChg chg="add mod">
          <ac:chgData name="David Missael Maciel" userId="2e7c3a48-ee4e-4fca-ba8a-b61a82cf8de1" providerId="ADAL" clId="{D4733293-2ED1-4344-8CEE-4350CEF718A7}" dt="2025-06-03T20:22:42.068" v="2715" actId="1076"/>
          <ac:picMkLst>
            <pc:docMk/>
            <pc:sldMk cId="160364724" sldId="403"/>
            <ac:picMk id="16" creationId="{FF2F1F45-AB9A-18C6-2D57-7CD4D8D8C22B}"/>
          </ac:picMkLst>
        </pc:picChg>
        <pc:picChg chg="del">
          <ac:chgData name="David Missael Maciel" userId="2e7c3a48-ee4e-4fca-ba8a-b61a82cf8de1" providerId="ADAL" clId="{D4733293-2ED1-4344-8CEE-4350CEF718A7}" dt="2025-06-03T20:19:44.522" v="2682" actId="478"/>
          <ac:picMkLst>
            <pc:docMk/>
            <pc:sldMk cId="160364724" sldId="403"/>
            <ac:picMk id="17" creationId="{F87380AE-B82C-BFF0-D1DC-6706DAC8D699}"/>
          </ac:picMkLst>
        </pc:picChg>
      </pc:sldChg>
      <pc:sldChg chg="addSp delSp modSp add mod">
        <pc:chgData name="David Missael Maciel" userId="2e7c3a48-ee4e-4fca-ba8a-b61a82cf8de1" providerId="ADAL" clId="{D4733293-2ED1-4344-8CEE-4350CEF718A7}" dt="2025-06-03T20:42:34.561" v="2808" actId="14100"/>
        <pc:sldMkLst>
          <pc:docMk/>
          <pc:sldMk cId="3867196883" sldId="404"/>
        </pc:sldMkLst>
        <pc:picChg chg="del">
          <ac:chgData name="David Missael Maciel" userId="2e7c3a48-ee4e-4fca-ba8a-b61a82cf8de1" providerId="ADAL" clId="{D4733293-2ED1-4344-8CEE-4350CEF718A7}" dt="2025-06-03T20:40:36.792" v="2800" actId="478"/>
          <ac:picMkLst>
            <pc:docMk/>
            <pc:sldMk cId="3867196883" sldId="404"/>
            <ac:picMk id="6" creationId="{0E416441-B305-C842-D195-99807507199A}"/>
          </ac:picMkLst>
        </pc:picChg>
        <pc:picChg chg="add del mod">
          <ac:chgData name="David Missael Maciel" userId="2e7c3a48-ee4e-4fca-ba8a-b61a82cf8de1" providerId="ADAL" clId="{D4733293-2ED1-4344-8CEE-4350CEF718A7}" dt="2025-06-03T20:41:51.902" v="2804" actId="478"/>
          <ac:picMkLst>
            <pc:docMk/>
            <pc:sldMk cId="3867196883" sldId="404"/>
            <ac:picMk id="7" creationId="{5FE22B19-1C21-04E9-4E3A-BB1ABC480EA1}"/>
          </ac:picMkLst>
        </pc:picChg>
        <pc:picChg chg="add mod">
          <ac:chgData name="David Missael Maciel" userId="2e7c3a48-ee4e-4fca-ba8a-b61a82cf8de1" providerId="ADAL" clId="{D4733293-2ED1-4344-8CEE-4350CEF718A7}" dt="2025-06-03T20:42:34.561" v="2808" actId="14100"/>
          <ac:picMkLst>
            <pc:docMk/>
            <pc:sldMk cId="3867196883" sldId="404"/>
            <ac:picMk id="9" creationId="{3C1D34FA-395D-FB9D-C9B9-1E6C24851380}"/>
          </ac:picMkLst>
        </pc:picChg>
      </pc:sldChg>
      <pc:sldChg chg="addSp delSp modSp add mod delAnim modAnim">
        <pc:chgData name="David Missael Maciel" userId="2e7c3a48-ee4e-4fca-ba8a-b61a82cf8de1" providerId="ADAL" clId="{D4733293-2ED1-4344-8CEE-4350CEF718A7}" dt="2025-06-04T17:39:21.947" v="4624" actId="113"/>
        <pc:sldMkLst>
          <pc:docMk/>
          <pc:sldMk cId="274736687" sldId="405"/>
        </pc:sldMkLst>
        <pc:spChg chg="del">
          <ac:chgData name="David Missael Maciel" userId="2e7c3a48-ee4e-4fca-ba8a-b61a82cf8de1" providerId="ADAL" clId="{D4733293-2ED1-4344-8CEE-4350CEF718A7}" dt="2025-06-04T17:33:14.708" v="4219" actId="478"/>
          <ac:spMkLst>
            <pc:docMk/>
            <pc:sldMk cId="274736687" sldId="405"/>
            <ac:spMk id="2" creationId="{C0DBF741-ECAD-7F05-3349-3AC44EDAB181}"/>
          </ac:spMkLst>
        </pc:spChg>
        <pc:spChg chg="add mod">
          <ac:chgData name="David Missael Maciel" userId="2e7c3a48-ee4e-4fca-ba8a-b61a82cf8de1" providerId="ADAL" clId="{D4733293-2ED1-4344-8CEE-4350CEF718A7}" dt="2025-06-04T17:31:47.020" v="4023" actId="1037"/>
          <ac:spMkLst>
            <pc:docMk/>
            <pc:sldMk cId="274736687" sldId="405"/>
            <ac:spMk id="3" creationId="{AB72D721-A1E7-F167-E1DA-FAC9FB45857E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3" creationId="{DC4585AE-8858-6B7F-2BCB-70E3B590CFD5}"/>
          </ac:spMkLst>
        </pc:spChg>
        <pc:spChg chg="mod">
          <ac:chgData name="David Missael Maciel" userId="2e7c3a48-ee4e-4fca-ba8a-b61a82cf8de1" providerId="ADAL" clId="{D4733293-2ED1-4344-8CEE-4350CEF718A7}" dt="2025-06-03T22:22:59.206" v="3338" actId="20577"/>
          <ac:spMkLst>
            <pc:docMk/>
            <pc:sldMk cId="274736687" sldId="405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6-04T17:32:13.025" v="4084" actId="14100"/>
          <ac:spMkLst>
            <pc:docMk/>
            <pc:sldMk cId="274736687" sldId="405"/>
            <ac:spMk id="5" creationId="{41F0BF88-3BBF-3F2C-8F46-826D07EC62EE}"/>
          </ac:spMkLst>
        </pc:spChg>
        <pc:spChg chg="del">
          <ac:chgData name="David Missael Maciel" userId="2e7c3a48-ee4e-4fca-ba8a-b61a82cf8de1" providerId="ADAL" clId="{D4733293-2ED1-4344-8CEE-4350CEF718A7}" dt="2025-06-03T21:56:18.197" v="3326" actId="478"/>
          <ac:spMkLst>
            <pc:docMk/>
            <pc:sldMk cId="274736687" sldId="405"/>
            <ac:spMk id="6" creationId="{DCD84756-DF1C-F6BE-5F83-70987D760989}"/>
          </ac:spMkLst>
        </pc:spChg>
        <pc:spChg chg="add mod">
          <ac:chgData name="David Missael Maciel" userId="2e7c3a48-ee4e-4fca-ba8a-b61a82cf8de1" providerId="ADAL" clId="{D4733293-2ED1-4344-8CEE-4350CEF718A7}" dt="2025-06-04T17:32:37.987" v="4148" actId="14100"/>
          <ac:spMkLst>
            <pc:docMk/>
            <pc:sldMk cId="274736687" sldId="405"/>
            <ac:spMk id="6" creationId="{DE140762-AE13-FFD1-71CF-092E475F80F3}"/>
          </ac:spMkLst>
        </pc:spChg>
        <pc:spChg chg="add mod">
          <ac:chgData name="David Missael Maciel" userId="2e7c3a48-ee4e-4fca-ba8a-b61a82cf8de1" providerId="ADAL" clId="{D4733293-2ED1-4344-8CEE-4350CEF718A7}" dt="2025-06-04T17:33:11.647" v="4218" actId="14100"/>
          <ac:spMkLst>
            <pc:docMk/>
            <pc:sldMk cId="274736687" sldId="405"/>
            <ac:spMk id="8" creationId="{38DEB26F-E206-051B-FB27-ABA69142726E}"/>
          </ac:spMkLst>
        </pc:spChg>
        <pc:spChg chg="del">
          <ac:chgData name="David Missael Maciel" userId="2e7c3a48-ee4e-4fca-ba8a-b61a82cf8de1" providerId="ADAL" clId="{D4733293-2ED1-4344-8CEE-4350CEF718A7}" dt="2025-06-03T21:56:21.128" v="3327" actId="478"/>
          <ac:spMkLst>
            <pc:docMk/>
            <pc:sldMk cId="274736687" sldId="405"/>
            <ac:spMk id="8" creationId="{D6EB0526-B01D-5A24-B412-89697613958B}"/>
          </ac:spMkLst>
        </pc:spChg>
        <pc:spChg chg="mod">
          <ac:chgData name="David Missael Maciel" userId="2e7c3a48-ee4e-4fca-ba8a-b61a82cf8de1" providerId="ADAL" clId="{D4733293-2ED1-4344-8CEE-4350CEF718A7}" dt="2025-06-03T23:00:49.413" v="3401" actId="20577"/>
          <ac:spMkLst>
            <pc:docMk/>
            <pc:sldMk cId="274736687" sldId="405"/>
            <ac:spMk id="10" creationId="{44AE3074-2EF9-CD6D-AD98-133CC5B58EAD}"/>
          </ac:spMkLst>
        </pc:spChg>
        <pc:spChg chg="add mod">
          <ac:chgData name="David Missael Maciel" userId="2e7c3a48-ee4e-4fca-ba8a-b61a82cf8de1" providerId="ADAL" clId="{D4733293-2ED1-4344-8CEE-4350CEF718A7}" dt="2025-06-04T17:34:56.378" v="4278" actId="1076"/>
          <ac:spMkLst>
            <pc:docMk/>
            <pc:sldMk cId="274736687" sldId="405"/>
            <ac:spMk id="12" creationId="{21780C99-DC29-E83E-8794-439CA1069C03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12" creationId="{61F70FC8-FF15-CBCD-7FD7-ECC814F9F605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13" creationId="{6621E99F-FCC6-4C88-2118-4A3C2C5DD723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14" creationId="{48AB8264-3834-26B4-BA31-AB1CE9B7CD39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15" creationId="{007038F0-51B7-AE9F-16FA-6DC6506F1679}"/>
          </ac:spMkLst>
        </pc:spChg>
        <pc:spChg chg="add mod">
          <ac:chgData name="David Missael Maciel" userId="2e7c3a48-ee4e-4fca-ba8a-b61a82cf8de1" providerId="ADAL" clId="{D4733293-2ED1-4344-8CEE-4350CEF718A7}" dt="2025-06-04T17:39:21.947" v="4624" actId="113"/>
          <ac:spMkLst>
            <pc:docMk/>
            <pc:sldMk cId="274736687" sldId="405"/>
            <ac:spMk id="15" creationId="{ACBBCEF8-D810-1995-239A-72027E3062A2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16" creationId="{9F26EABA-E82C-F097-A246-2F090E3B217E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17" creationId="{F2B3BCBB-4FB2-D638-8C44-F6B30B81792D}"/>
          </ac:spMkLst>
        </pc:spChg>
        <pc:spChg chg="del">
          <ac:chgData name="David Missael Maciel" userId="2e7c3a48-ee4e-4fca-ba8a-b61a82cf8de1" providerId="ADAL" clId="{D4733293-2ED1-4344-8CEE-4350CEF718A7}" dt="2025-06-03T21:56:24.167" v="3328" actId="478"/>
          <ac:spMkLst>
            <pc:docMk/>
            <pc:sldMk cId="274736687" sldId="405"/>
            <ac:spMk id="18" creationId="{CCD49447-6D2F-3438-FCFE-F05D34B14C19}"/>
          </ac:spMkLst>
        </pc:spChg>
        <pc:spChg chg="add mod">
          <ac:chgData name="David Missael Maciel" userId="2e7c3a48-ee4e-4fca-ba8a-b61a82cf8de1" providerId="ADAL" clId="{D4733293-2ED1-4344-8CEE-4350CEF718A7}" dt="2025-06-04T17:36:30.908" v="4372" actId="20577"/>
          <ac:spMkLst>
            <pc:docMk/>
            <pc:sldMk cId="274736687" sldId="405"/>
            <ac:spMk id="18" creationId="{EB1D3CBF-C64D-7EC1-F852-881FE0C8E814}"/>
          </ac:spMkLst>
        </pc:spChg>
        <pc:spChg chg="add mod">
          <ac:chgData name="David Missael Maciel" userId="2e7c3a48-ee4e-4fca-ba8a-b61a82cf8de1" providerId="ADAL" clId="{D4733293-2ED1-4344-8CEE-4350CEF718A7}" dt="2025-06-04T17:38:49.597" v="4622" actId="20577"/>
          <ac:spMkLst>
            <pc:docMk/>
            <pc:sldMk cId="274736687" sldId="405"/>
            <ac:spMk id="21" creationId="{496C842B-6223-4E64-7CF2-EB5494B1C509}"/>
          </ac:spMkLst>
        </pc:spChg>
        <pc:picChg chg="add mod">
          <ac:chgData name="David Missael Maciel" userId="2e7c3a48-ee4e-4fca-ba8a-b61a82cf8de1" providerId="ADAL" clId="{D4733293-2ED1-4344-8CEE-4350CEF718A7}" dt="2025-06-03T23:01:26.823" v="3405" actId="1076"/>
          <ac:picMkLst>
            <pc:docMk/>
            <pc:sldMk cId="274736687" sldId="405"/>
            <ac:picMk id="7" creationId="{80906E89-C2FD-9E50-E11B-8EBE7526891A}"/>
          </ac:picMkLst>
        </pc:picChg>
        <pc:picChg chg="del">
          <ac:chgData name="David Missael Maciel" userId="2e7c3a48-ee4e-4fca-ba8a-b61a82cf8de1" providerId="ADAL" clId="{D4733293-2ED1-4344-8CEE-4350CEF718A7}" dt="2025-06-03T21:56:24.167" v="3328" actId="478"/>
          <ac:picMkLst>
            <pc:docMk/>
            <pc:sldMk cId="274736687" sldId="405"/>
            <ac:picMk id="11" creationId="{C208F11A-D23E-99ED-3692-50410A6CE1CA}"/>
          </ac:picMkLst>
        </pc:picChg>
        <pc:cxnChg chg="add mod">
          <ac:chgData name="David Missael Maciel" userId="2e7c3a48-ee4e-4fca-ba8a-b61a82cf8de1" providerId="ADAL" clId="{D4733293-2ED1-4344-8CEE-4350CEF718A7}" dt="2025-06-04T17:39:12.109" v="4623" actId="693"/>
          <ac:cxnSpMkLst>
            <pc:docMk/>
            <pc:sldMk cId="274736687" sldId="405"/>
            <ac:cxnSpMk id="11" creationId="{2DE6FC21-3EA9-1CF3-3223-6892843A5EFD}"/>
          </ac:cxnSpMkLst>
        </pc:cxnChg>
        <pc:cxnChg chg="add mod">
          <ac:chgData name="David Missael Maciel" userId="2e7c3a48-ee4e-4fca-ba8a-b61a82cf8de1" providerId="ADAL" clId="{D4733293-2ED1-4344-8CEE-4350CEF718A7}" dt="2025-06-04T17:39:12.109" v="4623" actId="693"/>
          <ac:cxnSpMkLst>
            <pc:docMk/>
            <pc:sldMk cId="274736687" sldId="405"/>
            <ac:cxnSpMk id="14" creationId="{6529DEF7-E1E1-115A-D217-21F4359EDE74}"/>
          </ac:cxnSpMkLst>
        </pc:cxnChg>
        <pc:cxnChg chg="add mod">
          <ac:chgData name="David Missael Maciel" userId="2e7c3a48-ee4e-4fca-ba8a-b61a82cf8de1" providerId="ADAL" clId="{D4733293-2ED1-4344-8CEE-4350CEF718A7}" dt="2025-06-04T17:39:12.109" v="4623" actId="693"/>
          <ac:cxnSpMkLst>
            <pc:docMk/>
            <pc:sldMk cId="274736687" sldId="405"/>
            <ac:cxnSpMk id="17" creationId="{395C6E47-24F5-B74A-5B8F-F67EAA987437}"/>
          </ac:cxnSpMkLst>
        </pc:cxnChg>
        <pc:cxnChg chg="add mod">
          <ac:chgData name="David Missael Maciel" userId="2e7c3a48-ee4e-4fca-ba8a-b61a82cf8de1" providerId="ADAL" clId="{D4733293-2ED1-4344-8CEE-4350CEF718A7}" dt="2025-06-04T17:39:12.109" v="4623" actId="693"/>
          <ac:cxnSpMkLst>
            <pc:docMk/>
            <pc:sldMk cId="274736687" sldId="405"/>
            <ac:cxnSpMk id="20" creationId="{37BC9378-A145-E127-4F0F-0896EE132250}"/>
          </ac:cxnSpMkLst>
        </pc:cxnChg>
      </pc:sldChg>
      <pc:sldChg chg="addSp delSp modSp add mod">
        <pc:chgData name="David Missael Maciel" userId="2e7c3a48-ee4e-4fca-ba8a-b61a82cf8de1" providerId="ADAL" clId="{D4733293-2ED1-4344-8CEE-4350CEF718A7}" dt="2025-06-04T17:06:31.927" v="3454" actId="478"/>
        <pc:sldMkLst>
          <pc:docMk/>
          <pc:sldMk cId="3439149727" sldId="406"/>
        </pc:sldMkLst>
        <pc:spChg chg="add del mod">
          <ac:chgData name="David Missael Maciel" userId="2e7c3a48-ee4e-4fca-ba8a-b61a82cf8de1" providerId="ADAL" clId="{D4733293-2ED1-4344-8CEE-4350CEF718A7}" dt="2025-06-04T17:06:31.927" v="3454" actId="478"/>
          <ac:spMkLst>
            <pc:docMk/>
            <pc:sldMk cId="3439149727" sldId="406"/>
            <ac:spMk id="3" creationId="{A0DD0549-32AC-202F-D870-25F0314E12EE}"/>
          </ac:spMkLst>
        </pc:spChg>
        <pc:spChg chg="mod">
          <ac:chgData name="David Missael Maciel" userId="2e7c3a48-ee4e-4fca-ba8a-b61a82cf8de1" providerId="ADAL" clId="{D4733293-2ED1-4344-8CEE-4350CEF718A7}" dt="2025-06-04T17:06:25.111" v="3452" actId="20577"/>
          <ac:spMkLst>
            <pc:docMk/>
            <pc:sldMk cId="3439149727" sldId="406"/>
            <ac:spMk id="6" creationId="{25F67572-B87A-95B4-8AA6-2F2B7822AF67}"/>
          </ac:spMkLst>
        </pc:spChg>
        <pc:spChg chg="del">
          <ac:chgData name="David Missael Maciel" userId="2e7c3a48-ee4e-4fca-ba8a-b61a82cf8de1" providerId="ADAL" clId="{D4733293-2ED1-4344-8CEE-4350CEF718A7}" dt="2025-06-04T17:06:29.566" v="3453" actId="478"/>
          <ac:spMkLst>
            <pc:docMk/>
            <pc:sldMk cId="3439149727" sldId="406"/>
            <ac:spMk id="9" creationId="{2B72F932-98CA-DCF9-2155-DD44340470F4}"/>
          </ac:spMkLst>
        </pc:spChg>
      </pc:sldChg>
      <pc:sldChg chg="modSp add mod">
        <pc:chgData name="David Missael Maciel" userId="2e7c3a48-ee4e-4fca-ba8a-b61a82cf8de1" providerId="ADAL" clId="{D4733293-2ED1-4344-8CEE-4350CEF718A7}" dt="2025-06-04T17:12:31.479" v="3537" actId="20577"/>
        <pc:sldMkLst>
          <pc:docMk/>
          <pc:sldMk cId="1337634357" sldId="407"/>
        </pc:sldMkLst>
        <pc:spChg chg="mod">
          <ac:chgData name="David Missael Maciel" userId="2e7c3a48-ee4e-4fca-ba8a-b61a82cf8de1" providerId="ADAL" clId="{D4733293-2ED1-4344-8CEE-4350CEF718A7}" dt="2025-06-04T17:12:31.479" v="3537" actId="20577"/>
          <ac:spMkLst>
            <pc:docMk/>
            <pc:sldMk cId="1337634357" sldId="407"/>
            <ac:spMk id="9" creationId="{2B72F932-98CA-DCF9-2155-DD44340470F4}"/>
          </ac:spMkLst>
        </pc:spChg>
      </pc:sldChg>
      <pc:sldChg chg="modSp add del mod">
        <pc:chgData name="David Missael Maciel" userId="2e7c3a48-ee4e-4fca-ba8a-b61a82cf8de1" providerId="ADAL" clId="{D4733293-2ED1-4344-8CEE-4350CEF718A7}" dt="2025-06-04T17:11:24.735" v="3497" actId="47"/>
        <pc:sldMkLst>
          <pc:docMk/>
          <pc:sldMk cId="1826704068" sldId="407"/>
        </pc:sldMkLst>
        <pc:spChg chg="mod">
          <ac:chgData name="David Missael Maciel" userId="2e7c3a48-ee4e-4fca-ba8a-b61a82cf8de1" providerId="ADAL" clId="{D4733293-2ED1-4344-8CEE-4350CEF718A7}" dt="2025-06-04T17:10:22.420" v="3495" actId="20577"/>
          <ac:spMkLst>
            <pc:docMk/>
            <pc:sldMk cId="1826704068" sldId="407"/>
            <ac:spMk id="6" creationId="{25F67572-B87A-95B4-8AA6-2F2B7822AF67}"/>
          </ac:spMkLst>
        </pc:spChg>
        <pc:spChg chg="mod">
          <ac:chgData name="David Missael Maciel" userId="2e7c3a48-ee4e-4fca-ba8a-b61a82cf8de1" providerId="ADAL" clId="{D4733293-2ED1-4344-8CEE-4350CEF718A7}" dt="2025-06-04T17:10:11.347" v="3472" actId="20577"/>
          <ac:spMkLst>
            <pc:docMk/>
            <pc:sldMk cId="1826704068" sldId="407"/>
            <ac:spMk id="8" creationId="{22D58BB8-C5B2-F880-C294-E62F3FFB6C52}"/>
          </ac:spMkLst>
        </pc:spChg>
      </pc:sldChg>
      <pc:sldChg chg="modSp add mod">
        <pc:chgData name="David Missael Maciel" userId="2e7c3a48-ee4e-4fca-ba8a-b61a82cf8de1" providerId="ADAL" clId="{D4733293-2ED1-4344-8CEE-4350CEF718A7}" dt="2025-06-04T17:14:43.865" v="3594" actId="6549"/>
        <pc:sldMkLst>
          <pc:docMk/>
          <pc:sldMk cId="4225867578" sldId="408"/>
        </pc:sldMkLst>
        <pc:spChg chg="mod">
          <ac:chgData name="David Missael Maciel" userId="2e7c3a48-ee4e-4fca-ba8a-b61a82cf8de1" providerId="ADAL" clId="{D4733293-2ED1-4344-8CEE-4350CEF718A7}" dt="2025-06-04T17:14:43.865" v="3594" actId="6549"/>
          <ac:spMkLst>
            <pc:docMk/>
            <pc:sldMk cId="4225867578" sldId="408"/>
            <ac:spMk id="9" creationId="{2B72F932-98CA-DCF9-2155-DD44340470F4}"/>
          </ac:spMkLst>
        </pc:spChg>
      </pc:sldChg>
      <pc:sldChg chg="addSp delSp modSp add mod delAnim modAnim">
        <pc:chgData name="David Missael Maciel" userId="2e7c3a48-ee4e-4fca-ba8a-b61a82cf8de1" providerId="ADAL" clId="{D4733293-2ED1-4344-8CEE-4350CEF718A7}" dt="2025-06-04T17:30:27.998" v="4013" actId="20577"/>
        <pc:sldMkLst>
          <pc:docMk/>
          <pc:sldMk cId="2935497669" sldId="409"/>
        </pc:sldMkLst>
        <pc:spChg chg="del">
          <ac:chgData name="David Missael Maciel" userId="2e7c3a48-ee4e-4fca-ba8a-b61a82cf8de1" providerId="ADAL" clId="{D4733293-2ED1-4344-8CEE-4350CEF718A7}" dt="2025-06-04T17:23:43.988" v="3618" actId="478"/>
          <ac:spMkLst>
            <pc:docMk/>
            <pc:sldMk cId="2935497669" sldId="409"/>
            <ac:spMk id="6" creationId="{DCD84756-DF1C-F6BE-5F83-70987D760989}"/>
          </ac:spMkLst>
        </pc:spChg>
        <pc:spChg chg="del">
          <ac:chgData name="David Missael Maciel" userId="2e7c3a48-ee4e-4fca-ba8a-b61a82cf8de1" providerId="ADAL" clId="{D4733293-2ED1-4344-8CEE-4350CEF718A7}" dt="2025-06-04T17:23:49.452" v="3619" actId="478"/>
          <ac:spMkLst>
            <pc:docMk/>
            <pc:sldMk cId="2935497669" sldId="409"/>
            <ac:spMk id="8" creationId="{D6EB0526-B01D-5A24-B412-89697613958B}"/>
          </ac:spMkLst>
        </pc:spChg>
        <pc:spChg chg="mod">
          <ac:chgData name="David Missael Maciel" userId="2e7c3a48-ee4e-4fca-ba8a-b61a82cf8de1" providerId="ADAL" clId="{D4733293-2ED1-4344-8CEE-4350CEF718A7}" dt="2025-06-04T17:24:58.596" v="3646" actId="20577"/>
          <ac:spMkLst>
            <pc:docMk/>
            <pc:sldMk cId="2935497669" sldId="409"/>
            <ac:spMk id="10" creationId="{44AE3074-2EF9-CD6D-AD98-133CC5B58EAD}"/>
          </ac:spMkLst>
        </pc:spChg>
        <pc:spChg chg="del">
          <ac:chgData name="David Missael Maciel" userId="2e7c3a48-ee4e-4fca-ba8a-b61a82cf8de1" providerId="ADAL" clId="{D4733293-2ED1-4344-8CEE-4350CEF718A7}" dt="2025-06-04T17:23:54.148" v="3621" actId="478"/>
          <ac:spMkLst>
            <pc:docMk/>
            <pc:sldMk cId="2935497669" sldId="409"/>
            <ac:spMk id="12" creationId="{61F70FC8-FF15-CBCD-7FD7-ECC814F9F605}"/>
          </ac:spMkLst>
        </pc:spChg>
        <pc:spChg chg="del">
          <ac:chgData name="David Missael Maciel" userId="2e7c3a48-ee4e-4fca-ba8a-b61a82cf8de1" providerId="ADAL" clId="{D4733293-2ED1-4344-8CEE-4350CEF718A7}" dt="2025-06-04T17:23:54.148" v="3621" actId="478"/>
          <ac:spMkLst>
            <pc:docMk/>
            <pc:sldMk cId="2935497669" sldId="409"/>
            <ac:spMk id="13" creationId="{6621E99F-FCC6-4C88-2118-4A3C2C5DD723}"/>
          </ac:spMkLst>
        </pc:spChg>
        <pc:spChg chg="del">
          <ac:chgData name="David Missael Maciel" userId="2e7c3a48-ee4e-4fca-ba8a-b61a82cf8de1" providerId="ADAL" clId="{D4733293-2ED1-4344-8CEE-4350CEF718A7}" dt="2025-06-04T17:23:54.148" v="3621" actId="478"/>
          <ac:spMkLst>
            <pc:docMk/>
            <pc:sldMk cId="2935497669" sldId="409"/>
            <ac:spMk id="14" creationId="{48AB8264-3834-26B4-BA31-AB1CE9B7CD39}"/>
          </ac:spMkLst>
        </pc:spChg>
        <pc:spChg chg="del">
          <ac:chgData name="David Missael Maciel" userId="2e7c3a48-ee4e-4fca-ba8a-b61a82cf8de1" providerId="ADAL" clId="{D4733293-2ED1-4344-8CEE-4350CEF718A7}" dt="2025-06-04T17:23:54.148" v="3621" actId="478"/>
          <ac:spMkLst>
            <pc:docMk/>
            <pc:sldMk cId="2935497669" sldId="409"/>
            <ac:spMk id="15" creationId="{007038F0-51B7-AE9F-16FA-6DC6506F1679}"/>
          </ac:spMkLst>
        </pc:spChg>
        <pc:spChg chg="del">
          <ac:chgData name="David Missael Maciel" userId="2e7c3a48-ee4e-4fca-ba8a-b61a82cf8de1" providerId="ADAL" clId="{D4733293-2ED1-4344-8CEE-4350CEF718A7}" dt="2025-06-04T17:23:54.148" v="3621" actId="478"/>
          <ac:spMkLst>
            <pc:docMk/>
            <pc:sldMk cId="2935497669" sldId="409"/>
            <ac:spMk id="16" creationId="{9F26EABA-E82C-F097-A246-2F090E3B217E}"/>
          </ac:spMkLst>
        </pc:spChg>
        <pc:spChg chg="del">
          <ac:chgData name="David Missael Maciel" userId="2e7c3a48-ee4e-4fca-ba8a-b61a82cf8de1" providerId="ADAL" clId="{D4733293-2ED1-4344-8CEE-4350CEF718A7}" dt="2025-06-04T17:23:54.148" v="3621" actId="478"/>
          <ac:spMkLst>
            <pc:docMk/>
            <pc:sldMk cId="2935497669" sldId="409"/>
            <ac:spMk id="17" creationId="{F2B3BCBB-4FB2-D638-8C44-F6B30B81792D}"/>
          </ac:spMkLst>
        </pc:spChg>
        <pc:spChg chg="del">
          <ac:chgData name="David Missael Maciel" userId="2e7c3a48-ee4e-4fca-ba8a-b61a82cf8de1" providerId="ADAL" clId="{D4733293-2ED1-4344-8CEE-4350CEF718A7}" dt="2025-06-04T17:23:54.148" v="3621" actId="478"/>
          <ac:spMkLst>
            <pc:docMk/>
            <pc:sldMk cId="2935497669" sldId="409"/>
            <ac:spMk id="18" creationId="{CCD49447-6D2F-3438-FCFE-F05D34B14C19}"/>
          </ac:spMkLst>
        </pc:spChg>
        <pc:spChg chg="add mod">
          <ac:chgData name="David Missael Maciel" userId="2e7c3a48-ee4e-4fca-ba8a-b61a82cf8de1" providerId="ADAL" clId="{D4733293-2ED1-4344-8CEE-4350CEF718A7}" dt="2025-06-04T17:27:48.731" v="3664" actId="14100"/>
          <ac:spMkLst>
            <pc:docMk/>
            <pc:sldMk cId="2935497669" sldId="409"/>
            <ac:spMk id="19" creationId="{E68C94D6-4760-7AFA-99E6-6110BDD0F51C}"/>
          </ac:spMkLst>
        </pc:spChg>
        <pc:spChg chg="add mod">
          <ac:chgData name="David Missael Maciel" userId="2e7c3a48-ee4e-4fca-ba8a-b61a82cf8de1" providerId="ADAL" clId="{D4733293-2ED1-4344-8CEE-4350CEF718A7}" dt="2025-06-04T17:29:02.258" v="3797" actId="20577"/>
          <ac:spMkLst>
            <pc:docMk/>
            <pc:sldMk cId="2935497669" sldId="409"/>
            <ac:spMk id="20" creationId="{4140CA9C-9B36-331C-02A8-28017FA24ADB}"/>
          </ac:spMkLst>
        </pc:spChg>
        <pc:spChg chg="add mod">
          <ac:chgData name="David Missael Maciel" userId="2e7c3a48-ee4e-4fca-ba8a-b61a82cf8de1" providerId="ADAL" clId="{D4733293-2ED1-4344-8CEE-4350CEF718A7}" dt="2025-06-04T17:30:27.998" v="4013" actId="20577"/>
          <ac:spMkLst>
            <pc:docMk/>
            <pc:sldMk cId="2935497669" sldId="409"/>
            <ac:spMk id="21" creationId="{714C0EB4-7587-1752-6CC4-176E0F4943DF}"/>
          </ac:spMkLst>
        </pc:spChg>
        <pc:picChg chg="add del mod">
          <ac:chgData name="David Missael Maciel" userId="2e7c3a48-ee4e-4fca-ba8a-b61a82cf8de1" providerId="ADAL" clId="{D4733293-2ED1-4344-8CEE-4350CEF718A7}" dt="2025-06-04T17:25:12.884" v="3647" actId="478"/>
          <ac:picMkLst>
            <pc:docMk/>
            <pc:sldMk cId="2935497669" sldId="409"/>
            <ac:picMk id="7" creationId="{55F8B0BD-9717-BB51-A9C8-7B146B195C10}"/>
          </ac:picMkLst>
        </pc:picChg>
        <pc:picChg chg="del">
          <ac:chgData name="David Missael Maciel" userId="2e7c3a48-ee4e-4fca-ba8a-b61a82cf8de1" providerId="ADAL" clId="{D4733293-2ED1-4344-8CEE-4350CEF718A7}" dt="2025-06-04T17:23:50.694" v="3620" actId="478"/>
          <ac:picMkLst>
            <pc:docMk/>
            <pc:sldMk cId="2935497669" sldId="409"/>
            <ac:picMk id="11" creationId="{C208F11A-D23E-99ED-3692-50410A6CE1CA}"/>
          </ac:picMkLst>
        </pc:picChg>
      </pc:sldChg>
      <pc:sldChg chg="addSp delSp modSp add mod addAnim delAnim modAnim">
        <pc:chgData name="David Missael Maciel" userId="2e7c3a48-ee4e-4fca-ba8a-b61a82cf8de1" providerId="ADAL" clId="{D4733293-2ED1-4344-8CEE-4350CEF718A7}" dt="2025-06-04T22:02:42.213" v="6224" actId="20577"/>
        <pc:sldMkLst>
          <pc:docMk/>
          <pc:sldMk cId="727147342" sldId="410"/>
        </pc:sldMkLst>
        <pc:spChg chg="add mod topLvl">
          <ac:chgData name="David Missael Maciel" userId="2e7c3a48-ee4e-4fca-ba8a-b61a82cf8de1" providerId="ADAL" clId="{D4733293-2ED1-4344-8CEE-4350CEF718A7}" dt="2025-06-04T22:02:34.305" v="6217" actId="20577"/>
          <ac:spMkLst>
            <pc:docMk/>
            <pc:sldMk cId="727147342" sldId="410"/>
            <ac:spMk id="2" creationId="{43DD778B-8613-3382-86B5-5634A27851FE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3" creationId="{AB72D721-A1E7-F167-E1DA-FAC9FB45857E}"/>
          </ac:spMkLst>
        </pc:spChg>
        <pc:spChg chg="mod">
          <ac:chgData name="David Missael Maciel" userId="2e7c3a48-ee4e-4fca-ba8a-b61a82cf8de1" providerId="ADAL" clId="{D4733293-2ED1-4344-8CEE-4350CEF718A7}" dt="2025-06-04T21:06:29.058" v="4913" actId="20577"/>
          <ac:spMkLst>
            <pc:docMk/>
            <pc:sldMk cId="727147342" sldId="410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5" creationId="{41F0BF88-3BBF-3F2C-8F46-826D07EC62EE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6" creationId="{DE140762-AE13-FFD1-71CF-092E475F80F3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8" creationId="{38DEB26F-E206-051B-FB27-ABA69142726E}"/>
          </ac:spMkLst>
        </pc:spChg>
        <pc:spChg chg="add del mod topLvl">
          <ac:chgData name="David Missael Maciel" userId="2e7c3a48-ee4e-4fca-ba8a-b61a82cf8de1" providerId="ADAL" clId="{D4733293-2ED1-4344-8CEE-4350CEF718A7}" dt="2025-06-04T21:58:24.300" v="6110" actId="1038"/>
          <ac:spMkLst>
            <pc:docMk/>
            <pc:sldMk cId="727147342" sldId="410"/>
            <ac:spMk id="9" creationId="{B44357FD-0531-569B-B3B6-55FA7F92C120}"/>
          </ac:spMkLst>
        </pc:spChg>
        <pc:spChg chg="add del mod">
          <ac:chgData name="David Missael Maciel" userId="2e7c3a48-ee4e-4fca-ba8a-b61a82cf8de1" providerId="ADAL" clId="{D4733293-2ED1-4344-8CEE-4350CEF718A7}" dt="2025-06-04T21:26:42.776" v="5252" actId="20577"/>
          <ac:spMkLst>
            <pc:docMk/>
            <pc:sldMk cId="727147342" sldId="410"/>
            <ac:spMk id="10" creationId="{44AE3074-2EF9-CD6D-AD98-133CC5B58EAD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12" creationId="{21780C99-DC29-E83E-8794-439CA1069C03}"/>
          </ac:spMkLst>
        </pc:spChg>
        <pc:spChg chg="add mod topLvl">
          <ac:chgData name="David Missael Maciel" userId="2e7c3a48-ee4e-4fca-ba8a-b61a82cf8de1" providerId="ADAL" clId="{D4733293-2ED1-4344-8CEE-4350CEF718A7}" dt="2025-06-04T22:02:42.213" v="6224" actId="20577"/>
          <ac:spMkLst>
            <pc:docMk/>
            <pc:sldMk cId="727147342" sldId="410"/>
            <ac:spMk id="13" creationId="{243BF6AA-3214-E157-55DC-AEA3B32D458C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15" creationId="{ACBBCEF8-D810-1995-239A-72027E3062A2}"/>
          </ac:spMkLst>
        </pc:spChg>
        <pc:spChg chg="add del mod topLvl">
          <ac:chgData name="David Missael Maciel" userId="2e7c3a48-ee4e-4fca-ba8a-b61a82cf8de1" providerId="ADAL" clId="{D4733293-2ED1-4344-8CEE-4350CEF718A7}" dt="2025-06-04T21:55:57.709" v="6050" actId="478"/>
          <ac:spMkLst>
            <pc:docMk/>
            <pc:sldMk cId="727147342" sldId="410"/>
            <ac:spMk id="16" creationId="{72536D19-AE48-75AF-E73A-C153392FD58B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18" creationId="{EB1D3CBF-C64D-7EC1-F852-881FE0C8E814}"/>
          </ac:spMkLst>
        </pc:spChg>
        <pc:spChg chg="del">
          <ac:chgData name="David Missael Maciel" userId="2e7c3a48-ee4e-4fca-ba8a-b61a82cf8de1" providerId="ADAL" clId="{D4733293-2ED1-4344-8CEE-4350CEF718A7}" dt="2025-06-04T17:46:29.087" v="4686" actId="478"/>
          <ac:spMkLst>
            <pc:docMk/>
            <pc:sldMk cId="727147342" sldId="410"/>
            <ac:spMk id="21" creationId="{496C842B-6223-4E64-7CF2-EB5494B1C509}"/>
          </ac:spMkLst>
        </pc:spChg>
        <pc:spChg chg="add del mod topLvl">
          <ac:chgData name="David Missael Maciel" userId="2e7c3a48-ee4e-4fca-ba8a-b61a82cf8de1" providerId="ADAL" clId="{D4733293-2ED1-4344-8CEE-4350CEF718A7}" dt="2025-06-04T21:55:09.161" v="6027" actId="478"/>
          <ac:spMkLst>
            <pc:docMk/>
            <pc:sldMk cId="727147342" sldId="410"/>
            <ac:spMk id="31" creationId="{B0A2C7EA-93E8-301F-BB2F-E721E1ECF5EE}"/>
          </ac:spMkLst>
        </pc:spChg>
        <pc:spChg chg="add mod topLvl">
          <ac:chgData name="David Missael Maciel" userId="2e7c3a48-ee4e-4fca-ba8a-b61a82cf8de1" providerId="ADAL" clId="{D4733293-2ED1-4344-8CEE-4350CEF718A7}" dt="2025-06-04T22:00:16.193" v="6190" actId="1076"/>
          <ac:spMkLst>
            <pc:docMk/>
            <pc:sldMk cId="727147342" sldId="410"/>
            <ac:spMk id="34" creationId="{68B5A0BD-ECA5-06CA-FEBC-3F5B0E81D5F9}"/>
          </ac:spMkLst>
        </pc:spChg>
        <pc:spChg chg="add mod topLvl">
          <ac:chgData name="David Missael Maciel" userId="2e7c3a48-ee4e-4fca-ba8a-b61a82cf8de1" providerId="ADAL" clId="{D4733293-2ED1-4344-8CEE-4350CEF718A7}" dt="2025-06-04T21:58:24.300" v="6110" actId="1038"/>
          <ac:spMkLst>
            <pc:docMk/>
            <pc:sldMk cId="727147342" sldId="410"/>
            <ac:spMk id="35" creationId="{73074096-F59D-81D7-1B8C-76B57C4C44F6}"/>
          </ac:spMkLst>
        </pc:spChg>
        <pc:spChg chg="add mod topLvl">
          <ac:chgData name="David Missael Maciel" userId="2e7c3a48-ee4e-4fca-ba8a-b61a82cf8de1" providerId="ADAL" clId="{D4733293-2ED1-4344-8CEE-4350CEF718A7}" dt="2025-06-04T21:58:24.300" v="6110" actId="1038"/>
          <ac:spMkLst>
            <pc:docMk/>
            <pc:sldMk cId="727147342" sldId="410"/>
            <ac:spMk id="42" creationId="{0579894F-1C42-5951-56B1-A7595A13A91F}"/>
          </ac:spMkLst>
        </pc:spChg>
        <pc:spChg chg="add del mod topLvl">
          <ac:chgData name="David Missael Maciel" userId="2e7c3a48-ee4e-4fca-ba8a-b61a82cf8de1" providerId="ADAL" clId="{D4733293-2ED1-4344-8CEE-4350CEF718A7}" dt="2025-06-04T21:55:51.851" v="6047" actId="478"/>
          <ac:spMkLst>
            <pc:docMk/>
            <pc:sldMk cId="727147342" sldId="410"/>
            <ac:spMk id="47" creationId="{FFC15F10-F507-09E5-3347-5330A5AA232F}"/>
          </ac:spMkLst>
        </pc:spChg>
        <pc:spChg chg="add del mod">
          <ac:chgData name="David Missael Maciel" userId="2e7c3a48-ee4e-4fca-ba8a-b61a82cf8de1" providerId="ADAL" clId="{D4733293-2ED1-4344-8CEE-4350CEF718A7}" dt="2025-06-04T21:55:11.236" v="6028" actId="478"/>
          <ac:spMkLst>
            <pc:docMk/>
            <pc:sldMk cId="727147342" sldId="410"/>
            <ac:spMk id="51" creationId="{01E9B3D7-9F99-0571-C18F-FC86F7EE5977}"/>
          </ac:spMkLst>
        </pc:spChg>
        <pc:spChg chg="add mod">
          <ac:chgData name="David Missael Maciel" userId="2e7c3a48-ee4e-4fca-ba8a-b61a82cf8de1" providerId="ADAL" clId="{D4733293-2ED1-4344-8CEE-4350CEF718A7}" dt="2025-06-04T21:58:24.300" v="6110" actId="1038"/>
          <ac:spMkLst>
            <pc:docMk/>
            <pc:sldMk cId="727147342" sldId="410"/>
            <ac:spMk id="54" creationId="{8B1E6559-6F29-8EA3-FBC8-C3FC557BF244}"/>
          </ac:spMkLst>
        </pc:spChg>
        <pc:spChg chg="add mod">
          <ac:chgData name="David Missael Maciel" userId="2e7c3a48-ee4e-4fca-ba8a-b61a82cf8de1" providerId="ADAL" clId="{D4733293-2ED1-4344-8CEE-4350CEF718A7}" dt="2025-06-04T22:00:04.167" v="6189" actId="1038"/>
          <ac:spMkLst>
            <pc:docMk/>
            <pc:sldMk cId="727147342" sldId="410"/>
            <ac:spMk id="60" creationId="{6371DA08-7A32-3DF4-AF2F-C683878BC0F4}"/>
          </ac:spMkLst>
        </pc:spChg>
        <pc:grpChg chg="add del mod topLvl">
          <ac:chgData name="David Missael Maciel" userId="2e7c3a48-ee4e-4fca-ba8a-b61a82cf8de1" providerId="ADAL" clId="{D4733293-2ED1-4344-8CEE-4350CEF718A7}" dt="2025-06-04T21:55:03.953" v="6025" actId="165"/>
          <ac:grpSpMkLst>
            <pc:docMk/>
            <pc:sldMk cId="727147342" sldId="410"/>
            <ac:grpSpMk id="46" creationId="{84795D6D-45A8-80FF-F727-097C268782C5}"/>
          </ac:grpSpMkLst>
        </pc:grpChg>
        <pc:grpChg chg="add del mod">
          <ac:chgData name="David Missael Maciel" userId="2e7c3a48-ee4e-4fca-ba8a-b61a82cf8de1" providerId="ADAL" clId="{D4733293-2ED1-4344-8CEE-4350CEF718A7}" dt="2025-06-04T21:54:59.122" v="6024" actId="165"/>
          <ac:grpSpMkLst>
            <pc:docMk/>
            <pc:sldMk cId="727147342" sldId="410"/>
            <ac:grpSpMk id="48" creationId="{473B71A8-C728-CFF4-5C35-2355E4B38BB2}"/>
          </ac:grpSpMkLst>
        </pc:grpChg>
        <pc:picChg chg="del">
          <ac:chgData name="David Missael Maciel" userId="2e7c3a48-ee4e-4fca-ba8a-b61a82cf8de1" providerId="ADAL" clId="{D4733293-2ED1-4344-8CEE-4350CEF718A7}" dt="2025-06-04T17:46:30.592" v="4687" actId="478"/>
          <ac:picMkLst>
            <pc:docMk/>
            <pc:sldMk cId="727147342" sldId="410"/>
            <ac:picMk id="7" creationId="{80906E89-C2FD-9E50-E11B-8EBE7526891A}"/>
          </ac:picMkLst>
        </pc:picChg>
        <pc:cxnChg chg="del mod">
          <ac:chgData name="David Missael Maciel" userId="2e7c3a48-ee4e-4fca-ba8a-b61a82cf8de1" providerId="ADAL" clId="{D4733293-2ED1-4344-8CEE-4350CEF718A7}" dt="2025-06-04T17:46:29.087" v="4686" actId="478"/>
          <ac:cxnSpMkLst>
            <pc:docMk/>
            <pc:sldMk cId="727147342" sldId="410"/>
            <ac:cxnSpMk id="11" creationId="{2DE6FC21-3EA9-1CF3-3223-6892843A5EFD}"/>
          </ac:cxnSpMkLst>
        </pc:cxnChg>
        <pc:cxnChg chg="del mod">
          <ac:chgData name="David Missael Maciel" userId="2e7c3a48-ee4e-4fca-ba8a-b61a82cf8de1" providerId="ADAL" clId="{D4733293-2ED1-4344-8CEE-4350CEF718A7}" dt="2025-06-04T17:46:29.087" v="4686" actId="478"/>
          <ac:cxnSpMkLst>
            <pc:docMk/>
            <pc:sldMk cId="727147342" sldId="410"/>
            <ac:cxnSpMk id="14" creationId="{6529DEF7-E1E1-115A-D217-21F4359EDE74}"/>
          </ac:cxnSpMkLst>
        </pc:cxnChg>
        <pc:cxnChg chg="del mod">
          <ac:chgData name="David Missael Maciel" userId="2e7c3a48-ee4e-4fca-ba8a-b61a82cf8de1" providerId="ADAL" clId="{D4733293-2ED1-4344-8CEE-4350CEF718A7}" dt="2025-06-04T17:46:29.087" v="4686" actId="478"/>
          <ac:cxnSpMkLst>
            <pc:docMk/>
            <pc:sldMk cId="727147342" sldId="410"/>
            <ac:cxnSpMk id="17" creationId="{395C6E47-24F5-B74A-5B8F-F67EAA987437}"/>
          </ac:cxnSpMkLst>
        </pc:cxnChg>
        <pc:cxnChg chg="del mod">
          <ac:chgData name="David Missael Maciel" userId="2e7c3a48-ee4e-4fca-ba8a-b61a82cf8de1" providerId="ADAL" clId="{D4733293-2ED1-4344-8CEE-4350CEF718A7}" dt="2025-06-04T17:46:29.087" v="4686" actId="478"/>
          <ac:cxnSpMkLst>
            <pc:docMk/>
            <pc:sldMk cId="727147342" sldId="410"/>
            <ac:cxnSpMk id="20" creationId="{37BC9378-A145-E127-4F0F-0896EE132250}"/>
          </ac:cxnSpMkLst>
        </pc:cxnChg>
        <pc:cxnChg chg="add del mod topLvl">
          <ac:chgData name="David Missael Maciel" userId="2e7c3a48-ee4e-4fca-ba8a-b61a82cf8de1" providerId="ADAL" clId="{D4733293-2ED1-4344-8CEE-4350CEF718A7}" dt="2025-06-04T21:55:52.879" v="6048" actId="478"/>
          <ac:cxnSpMkLst>
            <pc:docMk/>
            <pc:sldMk cId="727147342" sldId="410"/>
            <ac:cxnSpMk id="22" creationId="{D0996954-73CC-5355-1B72-E5D670BB7333}"/>
          </ac:cxnSpMkLst>
        </pc:cxnChg>
        <pc:cxnChg chg="add del mod topLvl">
          <ac:chgData name="David Missael Maciel" userId="2e7c3a48-ee4e-4fca-ba8a-b61a82cf8de1" providerId="ADAL" clId="{D4733293-2ED1-4344-8CEE-4350CEF718A7}" dt="2025-06-04T21:55:53.949" v="6049" actId="478"/>
          <ac:cxnSpMkLst>
            <pc:docMk/>
            <pc:sldMk cId="727147342" sldId="410"/>
            <ac:cxnSpMk id="24" creationId="{78B812A1-C32D-1C6E-C319-ABF8AD3730CC}"/>
          </ac:cxnSpMkLst>
        </pc:cxnChg>
        <pc:cxnChg chg="add mod topLvl">
          <ac:chgData name="David Missael Maciel" userId="2e7c3a48-ee4e-4fca-ba8a-b61a82cf8de1" providerId="ADAL" clId="{D4733293-2ED1-4344-8CEE-4350CEF718A7}" dt="2025-06-04T21:58:24.300" v="6110" actId="1038"/>
          <ac:cxnSpMkLst>
            <pc:docMk/>
            <pc:sldMk cId="727147342" sldId="410"/>
            <ac:cxnSpMk id="26" creationId="{49423395-F3D4-2D70-B147-545B5A4FDDD0}"/>
          </ac:cxnSpMkLst>
        </pc:cxnChg>
        <pc:cxnChg chg="add del mod topLvl">
          <ac:chgData name="David Missael Maciel" userId="2e7c3a48-ee4e-4fca-ba8a-b61a82cf8de1" providerId="ADAL" clId="{D4733293-2ED1-4344-8CEE-4350CEF718A7}" dt="2025-06-04T21:55:08.032" v="6026" actId="478"/>
          <ac:cxnSpMkLst>
            <pc:docMk/>
            <pc:sldMk cId="727147342" sldId="410"/>
            <ac:cxnSpMk id="28" creationId="{2929D5C7-2667-4463-DEEE-63E6173D40F7}"/>
          </ac:cxnSpMkLst>
        </pc:cxnChg>
        <pc:cxnChg chg="add del mod topLvl">
          <ac:chgData name="David Missael Maciel" userId="2e7c3a48-ee4e-4fca-ba8a-b61a82cf8de1" providerId="ADAL" clId="{D4733293-2ED1-4344-8CEE-4350CEF718A7}" dt="2025-06-04T21:55:39.106" v="6042" actId="478"/>
          <ac:cxnSpMkLst>
            <pc:docMk/>
            <pc:sldMk cId="727147342" sldId="410"/>
            <ac:cxnSpMk id="30" creationId="{7C93F0B3-3713-F267-B154-482B1B8855AA}"/>
          </ac:cxnSpMkLst>
        </pc:cxnChg>
        <pc:cxnChg chg="add del mod">
          <ac:chgData name="David Missael Maciel" userId="2e7c3a48-ee4e-4fca-ba8a-b61a82cf8de1" providerId="ADAL" clId="{D4733293-2ED1-4344-8CEE-4350CEF718A7}" dt="2025-06-04T21:14:00.037" v="5038" actId="478"/>
          <ac:cxnSpMkLst>
            <pc:docMk/>
            <pc:sldMk cId="727147342" sldId="410"/>
            <ac:cxnSpMk id="33" creationId="{F2B8EFD1-E65D-01C6-B9BE-373CC8ACD3F4}"/>
          </ac:cxnSpMkLst>
        </pc:cxnChg>
        <pc:cxnChg chg="add del mod">
          <ac:chgData name="David Missael Maciel" userId="2e7c3a48-ee4e-4fca-ba8a-b61a82cf8de1" providerId="ADAL" clId="{D4733293-2ED1-4344-8CEE-4350CEF718A7}" dt="2025-06-04T21:32:08.951" v="5426" actId="478"/>
          <ac:cxnSpMkLst>
            <pc:docMk/>
            <pc:sldMk cId="727147342" sldId="410"/>
            <ac:cxnSpMk id="37" creationId="{73EB4702-4CDA-6542-89F9-599BD1C70B70}"/>
          </ac:cxnSpMkLst>
        </pc:cxnChg>
        <pc:cxnChg chg="add del mod">
          <ac:chgData name="David Missael Maciel" userId="2e7c3a48-ee4e-4fca-ba8a-b61a82cf8de1" providerId="ADAL" clId="{D4733293-2ED1-4344-8CEE-4350CEF718A7}" dt="2025-06-04T21:32:18.604" v="5429" actId="478"/>
          <ac:cxnSpMkLst>
            <pc:docMk/>
            <pc:sldMk cId="727147342" sldId="410"/>
            <ac:cxnSpMk id="39" creationId="{70F39041-B4BF-9A73-7E40-9C68379A5FC8}"/>
          </ac:cxnSpMkLst>
        </pc:cxnChg>
        <pc:cxnChg chg="add del mod">
          <ac:chgData name="David Missael Maciel" userId="2e7c3a48-ee4e-4fca-ba8a-b61a82cf8de1" providerId="ADAL" clId="{D4733293-2ED1-4344-8CEE-4350CEF718A7}" dt="2025-06-04T21:16:43.072" v="5100" actId="478"/>
          <ac:cxnSpMkLst>
            <pc:docMk/>
            <pc:sldMk cId="727147342" sldId="410"/>
            <ac:cxnSpMk id="41" creationId="{A7167879-444D-0478-1733-7EFBB6ABA62E}"/>
          </ac:cxnSpMkLst>
        </pc:cxnChg>
        <pc:cxnChg chg="add mod topLvl">
          <ac:chgData name="David Missael Maciel" userId="2e7c3a48-ee4e-4fca-ba8a-b61a82cf8de1" providerId="ADAL" clId="{D4733293-2ED1-4344-8CEE-4350CEF718A7}" dt="2025-06-04T21:58:24.300" v="6110" actId="1038"/>
          <ac:cxnSpMkLst>
            <pc:docMk/>
            <pc:sldMk cId="727147342" sldId="410"/>
            <ac:cxnSpMk id="45" creationId="{428854CD-3EB7-9B54-5A15-2653FDB429FB}"/>
          </ac:cxnSpMkLst>
        </pc:cxnChg>
        <pc:cxnChg chg="add del mod">
          <ac:chgData name="David Missael Maciel" userId="2e7c3a48-ee4e-4fca-ba8a-b61a82cf8de1" providerId="ADAL" clId="{D4733293-2ED1-4344-8CEE-4350CEF718A7}" dt="2025-06-04T21:56:44.624" v="6065" actId="478"/>
          <ac:cxnSpMkLst>
            <pc:docMk/>
            <pc:sldMk cId="727147342" sldId="410"/>
            <ac:cxnSpMk id="50" creationId="{595C7F19-77F4-DACB-029E-D318EE5084D9}"/>
          </ac:cxnSpMkLst>
        </pc:cxnChg>
        <pc:cxnChg chg="add mod">
          <ac:chgData name="David Missael Maciel" userId="2e7c3a48-ee4e-4fca-ba8a-b61a82cf8de1" providerId="ADAL" clId="{D4733293-2ED1-4344-8CEE-4350CEF718A7}" dt="2025-06-04T21:58:24.300" v="6110" actId="1038"/>
          <ac:cxnSpMkLst>
            <pc:docMk/>
            <pc:sldMk cId="727147342" sldId="410"/>
            <ac:cxnSpMk id="53" creationId="{1E3AE6BD-079B-3B3A-4615-E5B82C704C55}"/>
          </ac:cxnSpMkLst>
        </pc:cxnChg>
        <pc:cxnChg chg="add mod">
          <ac:chgData name="David Missael Maciel" userId="2e7c3a48-ee4e-4fca-ba8a-b61a82cf8de1" providerId="ADAL" clId="{D4733293-2ED1-4344-8CEE-4350CEF718A7}" dt="2025-06-04T21:59:57.880" v="6162" actId="1037"/>
          <ac:cxnSpMkLst>
            <pc:docMk/>
            <pc:sldMk cId="727147342" sldId="410"/>
            <ac:cxnSpMk id="59" creationId="{DCDFB8CB-1F14-4320-CC3E-E8AF1A1278BE}"/>
          </ac:cxnSpMkLst>
        </pc:cxnChg>
        <pc:cxnChg chg="add">
          <ac:chgData name="David Missael Maciel" userId="2e7c3a48-ee4e-4fca-ba8a-b61a82cf8de1" providerId="ADAL" clId="{D4733293-2ED1-4344-8CEE-4350CEF718A7}" dt="2025-06-04T22:00:38.594" v="6191" actId="11529"/>
          <ac:cxnSpMkLst>
            <pc:docMk/>
            <pc:sldMk cId="727147342" sldId="410"/>
            <ac:cxnSpMk id="62" creationId="{128FD93A-1928-A0F8-6F0D-3CA5B918B522}"/>
          </ac:cxnSpMkLst>
        </pc:cxnChg>
      </pc:sldChg>
      <pc:sldChg chg="addSp delSp modSp add mod modAnim">
        <pc:chgData name="David Missael Maciel" userId="2e7c3a48-ee4e-4fca-ba8a-b61a82cf8de1" providerId="ADAL" clId="{D4733293-2ED1-4344-8CEE-4350CEF718A7}" dt="2025-06-04T22:00:55.092" v="6192" actId="478"/>
        <pc:sldMkLst>
          <pc:docMk/>
          <pc:sldMk cId="847176662" sldId="411"/>
        </pc:sldMkLst>
        <pc:spChg chg="add mod">
          <ac:chgData name="David Missael Maciel" userId="2e7c3a48-ee4e-4fca-ba8a-b61a82cf8de1" providerId="ADAL" clId="{D4733293-2ED1-4344-8CEE-4350CEF718A7}" dt="2025-06-04T21:22:59.519" v="5114" actId="164"/>
          <ac:spMkLst>
            <pc:docMk/>
            <pc:sldMk cId="847176662" sldId="411"/>
            <ac:spMk id="3" creationId="{0A5B8F8E-EF5D-4851-ED92-5D633F9DD01F}"/>
          </ac:spMkLst>
        </pc:spChg>
        <pc:spChg chg="mod">
          <ac:chgData name="David Missael Maciel" userId="2e7c3a48-ee4e-4fca-ba8a-b61a82cf8de1" providerId="ADAL" clId="{D4733293-2ED1-4344-8CEE-4350CEF718A7}" dt="2025-06-04T21:44:09.823" v="5866" actId="20577"/>
          <ac:spMkLst>
            <pc:docMk/>
            <pc:sldMk cId="847176662" sldId="411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D4733293-2ED1-4344-8CEE-4350CEF718A7}" dt="2025-06-04T21:22:59.519" v="5114" actId="164"/>
          <ac:spMkLst>
            <pc:docMk/>
            <pc:sldMk cId="847176662" sldId="411"/>
            <ac:spMk id="5" creationId="{C66B3472-275B-0E13-9E04-8CE0132D6697}"/>
          </ac:spMkLst>
        </pc:spChg>
        <pc:spChg chg="add mod">
          <ac:chgData name="David Missael Maciel" userId="2e7c3a48-ee4e-4fca-ba8a-b61a82cf8de1" providerId="ADAL" clId="{D4733293-2ED1-4344-8CEE-4350CEF718A7}" dt="2025-06-04T21:22:59.519" v="5114" actId="164"/>
          <ac:spMkLst>
            <pc:docMk/>
            <pc:sldMk cId="847176662" sldId="411"/>
            <ac:spMk id="8" creationId="{B74F213F-9F4A-E069-9C5D-4AFE8C2D300A}"/>
          </ac:spMkLst>
        </pc:spChg>
        <pc:spChg chg="mod">
          <ac:chgData name="David Missael Maciel" userId="2e7c3a48-ee4e-4fca-ba8a-b61a82cf8de1" providerId="ADAL" clId="{D4733293-2ED1-4344-8CEE-4350CEF718A7}" dt="2025-06-04T21:42:51.506" v="5844" actId="20577"/>
          <ac:spMkLst>
            <pc:docMk/>
            <pc:sldMk cId="847176662" sldId="411"/>
            <ac:spMk id="10" creationId="{44AE3074-2EF9-CD6D-AD98-133CC5B58EAD}"/>
          </ac:spMkLst>
        </pc:spChg>
        <pc:spChg chg="del mod topLvl">
          <ac:chgData name="David Missael Maciel" userId="2e7c3a48-ee4e-4fca-ba8a-b61a82cf8de1" providerId="ADAL" clId="{D4733293-2ED1-4344-8CEE-4350CEF718A7}" dt="2025-06-04T21:37:35.064" v="5640" actId="478"/>
          <ac:spMkLst>
            <pc:docMk/>
            <pc:sldMk cId="847176662" sldId="411"/>
            <ac:spMk id="15" creationId="{37E77A9D-7555-6F63-D3A3-9277221EA854}"/>
          </ac:spMkLst>
        </pc:spChg>
        <pc:spChg chg="mod">
          <ac:chgData name="David Missael Maciel" userId="2e7c3a48-ee4e-4fca-ba8a-b61a82cf8de1" providerId="ADAL" clId="{D4733293-2ED1-4344-8CEE-4350CEF718A7}" dt="2025-06-04T21:37:20.677" v="5635"/>
          <ac:spMkLst>
            <pc:docMk/>
            <pc:sldMk cId="847176662" sldId="411"/>
            <ac:spMk id="17" creationId="{E3054DB8-6216-0FFE-8059-1ED835EB65A5}"/>
          </ac:spMkLst>
        </pc:spChg>
        <pc:spChg chg="mod">
          <ac:chgData name="David Missael Maciel" userId="2e7c3a48-ee4e-4fca-ba8a-b61a82cf8de1" providerId="ADAL" clId="{D4733293-2ED1-4344-8CEE-4350CEF718A7}" dt="2025-06-04T21:37:20.677" v="5635"/>
          <ac:spMkLst>
            <pc:docMk/>
            <pc:sldMk cId="847176662" sldId="411"/>
            <ac:spMk id="18" creationId="{54F9BC28-7BCD-0C82-3B4A-EE5DB3906A8B}"/>
          </ac:spMkLst>
        </pc:spChg>
        <pc:spChg chg="del mod">
          <ac:chgData name="David Missael Maciel" userId="2e7c3a48-ee4e-4fca-ba8a-b61a82cf8de1" providerId="ADAL" clId="{D4733293-2ED1-4344-8CEE-4350CEF718A7}" dt="2025-06-04T21:37:30.434" v="5638" actId="478"/>
          <ac:spMkLst>
            <pc:docMk/>
            <pc:sldMk cId="847176662" sldId="411"/>
            <ac:spMk id="19" creationId="{9B210DBD-67D5-19F6-1A47-39339218047E}"/>
          </ac:spMkLst>
        </pc:spChg>
        <pc:spChg chg="mod">
          <ac:chgData name="David Missael Maciel" userId="2e7c3a48-ee4e-4fca-ba8a-b61a82cf8de1" providerId="ADAL" clId="{D4733293-2ED1-4344-8CEE-4350CEF718A7}" dt="2025-06-04T21:39:55.042" v="5666" actId="20577"/>
          <ac:spMkLst>
            <pc:docMk/>
            <pc:sldMk cId="847176662" sldId="411"/>
            <ac:spMk id="20" creationId="{B788B969-A332-FB80-29DC-F9BBFA27954E}"/>
          </ac:spMkLst>
        </pc:spChg>
        <pc:spChg chg="mod">
          <ac:chgData name="David Missael Maciel" userId="2e7c3a48-ee4e-4fca-ba8a-b61a82cf8de1" providerId="ADAL" clId="{D4733293-2ED1-4344-8CEE-4350CEF718A7}" dt="2025-06-04T21:37:20.677" v="5635"/>
          <ac:spMkLst>
            <pc:docMk/>
            <pc:sldMk cId="847176662" sldId="411"/>
            <ac:spMk id="32" creationId="{370DDA4E-B494-2F98-928C-65424D84D191}"/>
          </ac:spMkLst>
        </pc:spChg>
        <pc:spChg chg="del mod">
          <ac:chgData name="David Missael Maciel" userId="2e7c3a48-ee4e-4fca-ba8a-b61a82cf8de1" providerId="ADAL" clId="{D4733293-2ED1-4344-8CEE-4350CEF718A7}" dt="2025-06-04T21:37:26.596" v="5637" actId="478"/>
          <ac:spMkLst>
            <pc:docMk/>
            <pc:sldMk cId="847176662" sldId="411"/>
            <ac:spMk id="33" creationId="{E4C32939-D0AC-9E20-939A-14C220AC29E9}"/>
          </ac:spMkLst>
        </pc:spChg>
        <pc:spChg chg="mod">
          <ac:chgData name="David Missael Maciel" userId="2e7c3a48-ee4e-4fca-ba8a-b61a82cf8de1" providerId="ADAL" clId="{D4733293-2ED1-4344-8CEE-4350CEF718A7}" dt="2025-06-04T21:37:20.677" v="5635"/>
          <ac:spMkLst>
            <pc:docMk/>
            <pc:sldMk cId="847176662" sldId="411"/>
            <ac:spMk id="36" creationId="{8FBA836A-D3D8-0477-4832-81D310EF4B58}"/>
          </ac:spMkLst>
        </pc:spChg>
        <pc:spChg chg="mod">
          <ac:chgData name="David Missael Maciel" userId="2e7c3a48-ee4e-4fca-ba8a-b61a82cf8de1" providerId="ADAL" clId="{D4733293-2ED1-4344-8CEE-4350CEF718A7}" dt="2025-06-04T21:37:20.677" v="5635"/>
          <ac:spMkLst>
            <pc:docMk/>
            <pc:sldMk cId="847176662" sldId="411"/>
            <ac:spMk id="38" creationId="{AE4041A1-3F0A-16C8-0FAA-4B9CBD4C3985}"/>
          </ac:spMkLst>
        </pc:spChg>
        <pc:grpChg chg="add del mod">
          <ac:chgData name="David Missael Maciel" userId="2e7c3a48-ee4e-4fca-ba8a-b61a82cf8de1" providerId="ADAL" clId="{D4733293-2ED1-4344-8CEE-4350CEF718A7}" dt="2025-06-04T21:36:43.382" v="5634" actId="478"/>
          <ac:grpSpMkLst>
            <pc:docMk/>
            <pc:sldMk cId="847176662" sldId="411"/>
            <ac:grpSpMk id="11" creationId="{9D770FF1-17C0-B98E-1564-151C18243AD2}"/>
          </ac:grpSpMkLst>
        </pc:grpChg>
        <pc:grpChg chg="add del mod">
          <ac:chgData name="David Missael Maciel" userId="2e7c3a48-ee4e-4fca-ba8a-b61a82cf8de1" providerId="ADAL" clId="{D4733293-2ED1-4344-8CEE-4350CEF718A7}" dt="2025-06-04T21:37:35.064" v="5640" actId="478"/>
          <ac:grpSpMkLst>
            <pc:docMk/>
            <pc:sldMk cId="847176662" sldId="411"/>
            <ac:grpSpMk id="12" creationId="{3F8121CF-C57C-AFFE-B982-CB28076334BC}"/>
          </ac:grpSpMkLst>
        </pc:grpChg>
        <pc:grpChg chg="del mod topLvl">
          <ac:chgData name="David Missael Maciel" userId="2e7c3a48-ee4e-4fca-ba8a-b61a82cf8de1" providerId="ADAL" clId="{D4733293-2ED1-4344-8CEE-4350CEF718A7}" dt="2025-06-04T22:00:55.092" v="6192" actId="478"/>
          <ac:grpSpMkLst>
            <pc:docMk/>
            <pc:sldMk cId="847176662" sldId="411"/>
            <ac:grpSpMk id="14" creationId="{A9592519-54C2-05E5-210C-F0867BEEC7AA}"/>
          </ac:grpSpMkLst>
        </pc:grpChg>
        <pc:grpChg chg="del">
          <ac:chgData name="David Missael Maciel" userId="2e7c3a48-ee4e-4fca-ba8a-b61a82cf8de1" providerId="ADAL" clId="{D4733293-2ED1-4344-8CEE-4350CEF718A7}" dt="2025-06-04T21:22:54.345" v="5112" actId="478"/>
          <ac:grpSpMkLst>
            <pc:docMk/>
            <pc:sldMk cId="847176662" sldId="411"/>
            <ac:grpSpMk id="48" creationId="{473B71A8-C728-CFF4-5C35-2355E4B38BB2}"/>
          </ac:grpSpMkLst>
        </pc:grpChg>
        <pc:cxnChg chg="add mod">
          <ac:chgData name="David Missael Maciel" userId="2e7c3a48-ee4e-4fca-ba8a-b61a82cf8de1" providerId="ADAL" clId="{D4733293-2ED1-4344-8CEE-4350CEF718A7}" dt="2025-06-04T21:22:59.519" v="5114" actId="164"/>
          <ac:cxnSpMkLst>
            <pc:docMk/>
            <pc:sldMk cId="847176662" sldId="411"/>
            <ac:cxnSpMk id="6" creationId="{32ABA2E7-CFA4-55AF-2058-5B6B01E542C9}"/>
          </ac:cxnSpMkLst>
        </pc:cxnChg>
        <pc:cxnChg chg="add mod">
          <ac:chgData name="David Missael Maciel" userId="2e7c3a48-ee4e-4fca-ba8a-b61a82cf8de1" providerId="ADAL" clId="{D4733293-2ED1-4344-8CEE-4350CEF718A7}" dt="2025-06-04T21:22:59.519" v="5114" actId="164"/>
          <ac:cxnSpMkLst>
            <pc:docMk/>
            <pc:sldMk cId="847176662" sldId="411"/>
            <ac:cxnSpMk id="7" creationId="{18247D93-0506-7DDE-638F-6F6BB3B9976C}"/>
          </ac:cxnSpMkLst>
        </pc:cxnChg>
        <pc:cxnChg chg="del mod">
          <ac:chgData name="David Missael Maciel" userId="2e7c3a48-ee4e-4fca-ba8a-b61a82cf8de1" providerId="ADAL" clId="{D4733293-2ED1-4344-8CEE-4350CEF718A7}" dt="2025-06-04T21:37:32.873" v="5639" actId="478"/>
          <ac:cxnSpMkLst>
            <pc:docMk/>
            <pc:sldMk cId="847176662" sldId="411"/>
            <ac:cxnSpMk id="21" creationId="{21304C36-F547-5F57-62EE-5A39C80E04BA}"/>
          </ac:cxnSpMkLst>
        </pc:cxnChg>
        <pc:cxnChg chg="del mod">
          <ac:chgData name="David Missael Maciel" userId="2e7c3a48-ee4e-4fca-ba8a-b61a82cf8de1" providerId="ADAL" clId="{D4733293-2ED1-4344-8CEE-4350CEF718A7}" dt="2025-06-04T21:37:36.810" v="5641" actId="478"/>
          <ac:cxnSpMkLst>
            <pc:docMk/>
            <pc:sldMk cId="847176662" sldId="411"/>
            <ac:cxnSpMk id="23" creationId="{234BA5B8-548F-7D6C-1675-4579E759125C}"/>
          </ac:cxnSpMkLst>
        </pc:cxnChg>
        <pc:cxnChg chg="mod">
          <ac:chgData name="David Missael Maciel" userId="2e7c3a48-ee4e-4fca-ba8a-b61a82cf8de1" providerId="ADAL" clId="{D4733293-2ED1-4344-8CEE-4350CEF718A7}" dt="2025-06-04T22:00:55.092" v="6192" actId="478"/>
          <ac:cxnSpMkLst>
            <pc:docMk/>
            <pc:sldMk cId="847176662" sldId="411"/>
            <ac:cxnSpMk id="25" creationId="{9DF631EF-B32E-1D0E-CD46-32819DE7A86B}"/>
          </ac:cxnSpMkLst>
        </pc:cxnChg>
        <pc:cxnChg chg="mod">
          <ac:chgData name="David Missael Maciel" userId="2e7c3a48-ee4e-4fca-ba8a-b61a82cf8de1" providerId="ADAL" clId="{D4733293-2ED1-4344-8CEE-4350CEF718A7}" dt="2025-06-04T21:22:54.345" v="5112" actId="478"/>
          <ac:cxnSpMkLst>
            <pc:docMk/>
            <pc:sldMk cId="847176662" sldId="411"/>
            <ac:cxnSpMk id="26" creationId="{49423395-F3D4-2D70-B147-545B5A4FDDD0}"/>
          </ac:cxnSpMkLst>
        </pc:cxnChg>
        <pc:cxnChg chg="mod">
          <ac:chgData name="David Missael Maciel" userId="2e7c3a48-ee4e-4fca-ba8a-b61a82cf8de1" providerId="ADAL" clId="{D4733293-2ED1-4344-8CEE-4350CEF718A7}" dt="2025-06-04T21:37:20.677" v="5635"/>
          <ac:cxnSpMkLst>
            <pc:docMk/>
            <pc:sldMk cId="847176662" sldId="411"/>
            <ac:cxnSpMk id="27" creationId="{124F6E52-A2C5-EAE6-E70C-259A291B89DA}"/>
          </ac:cxnSpMkLst>
        </pc:cxnChg>
        <pc:cxnChg chg="mod">
          <ac:chgData name="David Missael Maciel" userId="2e7c3a48-ee4e-4fca-ba8a-b61a82cf8de1" providerId="ADAL" clId="{D4733293-2ED1-4344-8CEE-4350CEF718A7}" dt="2025-06-04T22:00:55.092" v="6192" actId="478"/>
          <ac:cxnSpMkLst>
            <pc:docMk/>
            <pc:sldMk cId="847176662" sldId="411"/>
            <ac:cxnSpMk id="29" creationId="{FA4E73D1-23C0-BEF8-DE10-CE4007662843}"/>
          </ac:cxnSpMkLst>
        </pc:cxnChg>
        <pc:cxnChg chg="mod">
          <ac:chgData name="David Missael Maciel" userId="2e7c3a48-ee4e-4fca-ba8a-b61a82cf8de1" providerId="ADAL" clId="{D4733293-2ED1-4344-8CEE-4350CEF718A7}" dt="2025-06-04T21:22:54.345" v="5112" actId="478"/>
          <ac:cxnSpMkLst>
            <pc:docMk/>
            <pc:sldMk cId="847176662" sldId="411"/>
            <ac:cxnSpMk id="30" creationId="{7C93F0B3-3713-F267-B154-482B1B8855AA}"/>
          </ac:cxnSpMkLst>
        </pc:cxnChg>
        <pc:cxnChg chg="mod">
          <ac:chgData name="David Missael Maciel" userId="2e7c3a48-ee4e-4fca-ba8a-b61a82cf8de1" providerId="ADAL" clId="{D4733293-2ED1-4344-8CEE-4350CEF718A7}" dt="2025-06-04T21:22:54.345" v="5112" actId="478"/>
          <ac:cxnSpMkLst>
            <pc:docMk/>
            <pc:sldMk cId="847176662" sldId="411"/>
            <ac:cxnSpMk id="37" creationId="{73EB4702-4CDA-6542-89F9-599BD1C70B70}"/>
          </ac:cxnSpMkLst>
        </pc:cxnChg>
        <pc:cxnChg chg="mod">
          <ac:chgData name="David Missael Maciel" userId="2e7c3a48-ee4e-4fca-ba8a-b61a82cf8de1" providerId="ADAL" clId="{D4733293-2ED1-4344-8CEE-4350CEF718A7}" dt="2025-06-04T21:22:54.345" v="5112" actId="478"/>
          <ac:cxnSpMkLst>
            <pc:docMk/>
            <pc:sldMk cId="847176662" sldId="411"/>
            <ac:cxnSpMk id="39" creationId="{70F39041-B4BF-9A73-7E40-9C68379A5FC8}"/>
          </ac:cxnSpMkLst>
        </pc:cxnChg>
        <pc:cxnChg chg="mod">
          <ac:chgData name="David Missael Maciel" userId="2e7c3a48-ee4e-4fca-ba8a-b61a82cf8de1" providerId="ADAL" clId="{D4733293-2ED1-4344-8CEE-4350CEF718A7}" dt="2025-06-04T22:00:55.092" v="6192" actId="478"/>
          <ac:cxnSpMkLst>
            <pc:docMk/>
            <pc:sldMk cId="847176662" sldId="411"/>
            <ac:cxnSpMk id="40" creationId="{268CF35E-61B6-C7CB-8D86-3F8C1B4BEDC8}"/>
          </ac:cxnSpMkLst>
        </pc:cxnChg>
        <pc:cxnChg chg="mod">
          <ac:chgData name="David Missael Maciel" userId="2e7c3a48-ee4e-4fca-ba8a-b61a82cf8de1" providerId="ADAL" clId="{D4733293-2ED1-4344-8CEE-4350CEF718A7}" dt="2025-06-04T21:22:54.345" v="5112" actId="478"/>
          <ac:cxnSpMkLst>
            <pc:docMk/>
            <pc:sldMk cId="847176662" sldId="411"/>
            <ac:cxnSpMk id="45" creationId="{428854CD-3EB7-9B54-5A15-2653FDB429FB}"/>
          </ac:cxnSpMkLst>
        </pc:cxnChg>
      </pc:sldChg>
      <pc:sldChg chg="addSp delSp modSp add mod modAnim">
        <pc:chgData name="David Missael Maciel" userId="2e7c3a48-ee4e-4fca-ba8a-b61a82cf8de1" providerId="ADAL" clId="{D4733293-2ED1-4344-8CEE-4350CEF718A7}" dt="2025-06-04T22:07:58.115" v="6403" actId="122"/>
        <pc:sldMkLst>
          <pc:docMk/>
          <pc:sldMk cId="813013223" sldId="412"/>
        </pc:sldMkLst>
        <pc:spChg chg="add mod">
          <ac:chgData name="David Missael Maciel" userId="2e7c3a48-ee4e-4fca-ba8a-b61a82cf8de1" providerId="ADAL" clId="{D4733293-2ED1-4344-8CEE-4350CEF718A7}" dt="2025-06-04T21:46:36.645" v="5892"/>
          <ac:spMkLst>
            <pc:docMk/>
            <pc:sldMk cId="813013223" sldId="412"/>
            <ac:spMk id="5" creationId="{F5DEFF74-FFEC-9605-5497-0A1E8655F32E}"/>
          </ac:spMkLst>
        </pc:spChg>
        <pc:spChg chg="add mod">
          <ac:chgData name="David Missael Maciel" userId="2e7c3a48-ee4e-4fca-ba8a-b61a82cf8de1" providerId="ADAL" clId="{D4733293-2ED1-4344-8CEE-4350CEF718A7}" dt="2025-06-04T22:04:26.003" v="6240" actId="20577"/>
          <ac:spMkLst>
            <pc:docMk/>
            <pc:sldMk cId="813013223" sldId="412"/>
            <ac:spMk id="7" creationId="{DA6B3B67-80D2-3F74-F79B-0FC974AA1FCC}"/>
          </ac:spMkLst>
        </pc:spChg>
        <pc:spChg chg="mod">
          <ac:chgData name="David Missael Maciel" userId="2e7c3a48-ee4e-4fca-ba8a-b61a82cf8de1" providerId="ADAL" clId="{D4733293-2ED1-4344-8CEE-4350CEF718A7}" dt="2025-06-04T21:49:54.029" v="5991" actId="1076"/>
          <ac:spMkLst>
            <pc:docMk/>
            <pc:sldMk cId="813013223" sldId="412"/>
            <ac:spMk id="10" creationId="{44AE3074-2EF9-CD6D-AD98-133CC5B58EAD}"/>
          </ac:spMkLst>
        </pc:spChg>
        <pc:spChg chg="del">
          <ac:chgData name="David Missael Maciel" userId="2e7c3a48-ee4e-4fca-ba8a-b61a82cf8de1" providerId="ADAL" clId="{D4733293-2ED1-4344-8CEE-4350CEF718A7}" dt="2025-06-04T21:45:41.849" v="5869" actId="478"/>
          <ac:spMkLst>
            <pc:docMk/>
            <pc:sldMk cId="813013223" sldId="412"/>
            <ac:spMk id="51" creationId="{01E9B3D7-9F99-0571-C18F-FC86F7EE5977}"/>
          </ac:spMkLst>
        </pc:spChg>
        <pc:grpChg chg="del">
          <ac:chgData name="David Missael Maciel" userId="2e7c3a48-ee4e-4fca-ba8a-b61a82cf8de1" providerId="ADAL" clId="{D4733293-2ED1-4344-8CEE-4350CEF718A7}" dt="2025-06-04T21:45:39.849" v="5868" actId="478"/>
          <ac:grpSpMkLst>
            <pc:docMk/>
            <pc:sldMk cId="813013223" sldId="412"/>
            <ac:grpSpMk id="48" creationId="{473B71A8-C728-CFF4-5C35-2355E4B38BB2}"/>
          </ac:grpSpMkLst>
        </pc:grpChg>
        <pc:graphicFrameChg chg="add del mod">
          <ac:chgData name="David Missael Maciel" userId="2e7c3a48-ee4e-4fca-ba8a-b61a82cf8de1" providerId="ADAL" clId="{D4733293-2ED1-4344-8CEE-4350CEF718A7}" dt="2025-06-04T21:46:50.219" v="5893" actId="478"/>
          <ac:graphicFrameMkLst>
            <pc:docMk/>
            <pc:sldMk cId="813013223" sldId="412"/>
            <ac:graphicFrameMk id="3" creationId="{FD8F964F-05A7-1374-C47F-0D120C98BAA0}"/>
          </ac:graphicFrameMkLst>
        </pc:graphicFrameChg>
        <pc:graphicFrameChg chg="add mod modGraphic">
          <ac:chgData name="David Missael Maciel" userId="2e7c3a48-ee4e-4fca-ba8a-b61a82cf8de1" providerId="ADAL" clId="{D4733293-2ED1-4344-8CEE-4350CEF718A7}" dt="2025-06-04T22:04:32.752" v="6256" actId="1036"/>
          <ac:graphicFrameMkLst>
            <pc:docMk/>
            <pc:sldMk cId="813013223" sldId="412"/>
            <ac:graphicFrameMk id="6" creationId="{8E8C6E44-C6D1-8C89-43BC-EB27BD9B0571}"/>
          </ac:graphicFrameMkLst>
        </pc:graphicFrameChg>
        <pc:graphicFrameChg chg="add mod modGraphic">
          <ac:chgData name="David Missael Maciel" userId="2e7c3a48-ee4e-4fca-ba8a-b61a82cf8de1" providerId="ADAL" clId="{D4733293-2ED1-4344-8CEE-4350CEF718A7}" dt="2025-06-04T22:07:58.115" v="6403" actId="122"/>
          <ac:graphicFrameMkLst>
            <pc:docMk/>
            <pc:sldMk cId="813013223" sldId="412"/>
            <ac:graphicFrameMk id="8" creationId="{1DF20F01-387B-5774-9443-AB514CE72ABA}"/>
          </ac:graphicFrameMkLst>
        </pc:graphicFrameChg>
        <pc:cxnChg chg="mod">
          <ac:chgData name="David Missael Maciel" userId="2e7c3a48-ee4e-4fca-ba8a-b61a82cf8de1" providerId="ADAL" clId="{D4733293-2ED1-4344-8CEE-4350CEF718A7}" dt="2025-06-04T21:45:39.849" v="5868" actId="478"/>
          <ac:cxnSpMkLst>
            <pc:docMk/>
            <pc:sldMk cId="813013223" sldId="412"/>
            <ac:cxnSpMk id="26" creationId="{49423395-F3D4-2D70-B147-545B5A4FDDD0}"/>
          </ac:cxnSpMkLst>
        </pc:cxnChg>
        <pc:cxnChg chg="mod">
          <ac:chgData name="David Missael Maciel" userId="2e7c3a48-ee4e-4fca-ba8a-b61a82cf8de1" providerId="ADAL" clId="{D4733293-2ED1-4344-8CEE-4350CEF718A7}" dt="2025-06-04T21:45:39.849" v="5868" actId="478"/>
          <ac:cxnSpMkLst>
            <pc:docMk/>
            <pc:sldMk cId="813013223" sldId="412"/>
            <ac:cxnSpMk id="30" creationId="{7C93F0B3-3713-F267-B154-482B1B8855AA}"/>
          </ac:cxnSpMkLst>
        </pc:cxnChg>
        <pc:cxnChg chg="mod">
          <ac:chgData name="David Missael Maciel" userId="2e7c3a48-ee4e-4fca-ba8a-b61a82cf8de1" providerId="ADAL" clId="{D4733293-2ED1-4344-8CEE-4350CEF718A7}" dt="2025-06-04T21:45:39.849" v="5868" actId="478"/>
          <ac:cxnSpMkLst>
            <pc:docMk/>
            <pc:sldMk cId="813013223" sldId="412"/>
            <ac:cxnSpMk id="45" creationId="{428854CD-3EB7-9B54-5A15-2653FDB429FB}"/>
          </ac:cxnSpMkLst>
        </pc:cxnChg>
        <pc:cxnChg chg="del mod">
          <ac:chgData name="David Missael Maciel" userId="2e7c3a48-ee4e-4fca-ba8a-b61a82cf8de1" providerId="ADAL" clId="{D4733293-2ED1-4344-8CEE-4350CEF718A7}" dt="2025-06-04T21:45:43.174" v="5870" actId="478"/>
          <ac:cxnSpMkLst>
            <pc:docMk/>
            <pc:sldMk cId="813013223" sldId="412"/>
            <ac:cxnSpMk id="50" creationId="{595C7F19-77F4-DACB-029E-D318EE5084D9}"/>
          </ac:cxnSpMkLst>
        </pc:cxnChg>
      </pc:sldChg>
      <pc:sldChg chg="addSp delSp modSp add mod delAnim">
        <pc:chgData name="David Missael Maciel" userId="2e7c3a48-ee4e-4fca-ba8a-b61a82cf8de1" providerId="ADAL" clId="{D4733293-2ED1-4344-8CEE-4350CEF718A7}" dt="2025-06-04T22:34:51.086" v="7366" actId="20577"/>
        <pc:sldMkLst>
          <pc:docMk/>
          <pc:sldMk cId="3718558738" sldId="413"/>
        </pc:sldMkLst>
        <pc:spChg chg="mod">
          <ac:chgData name="David Missael Maciel" userId="2e7c3a48-ee4e-4fca-ba8a-b61a82cf8de1" providerId="ADAL" clId="{D4733293-2ED1-4344-8CEE-4350CEF718A7}" dt="2025-06-04T22:13:44.061" v="6483" actId="20577"/>
          <ac:spMkLst>
            <pc:docMk/>
            <pc:sldMk cId="3718558738" sldId="413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4T22:10:14.814" v="6408" actId="478"/>
          <ac:spMkLst>
            <pc:docMk/>
            <pc:sldMk cId="3718558738" sldId="413"/>
            <ac:spMk id="7" creationId="{DA6B3B67-80D2-3F74-F79B-0FC974AA1FCC}"/>
          </ac:spMkLst>
        </pc:spChg>
        <pc:spChg chg="add del">
          <ac:chgData name="David Missael Maciel" userId="2e7c3a48-ee4e-4fca-ba8a-b61a82cf8de1" providerId="ADAL" clId="{D4733293-2ED1-4344-8CEE-4350CEF718A7}" dt="2025-06-04T22:17:28.270" v="6487" actId="478"/>
          <ac:spMkLst>
            <pc:docMk/>
            <pc:sldMk cId="3718558738" sldId="413"/>
            <ac:spMk id="9" creationId="{70E1DB26-34C7-CC9D-044F-EC33F5150947}"/>
          </ac:spMkLst>
        </pc:spChg>
        <pc:spChg chg="del">
          <ac:chgData name="David Missael Maciel" userId="2e7c3a48-ee4e-4fca-ba8a-b61a82cf8de1" providerId="ADAL" clId="{D4733293-2ED1-4344-8CEE-4350CEF718A7}" dt="2025-06-04T22:10:08.864" v="6405" actId="478"/>
          <ac:spMkLst>
            <pc:docMk/>
            <pc:sldMk cId="3718558738" sldId="413"/>
            <ac:spMk id="10" creationId="{44AE3074-2EF9-CD6D-AD98-133CC5B58EAD}"/>
          </ac:spMkLst>
        </pc:spChg>
        <pc:spChg chg="add mod">
          <ac:chgData name="David Missael Maciel" userId="2e7c3a48-ee4e-4fca-ba8a-b61a82cf8de1" providerId="ADAL" clId="{D4733293-2ED1-4344-8CEE-4350CEF718A7}" dt="2025-06-04T22:20:06.402" v="6598" actId="14100"/>
          <ac:spMkLst>
            <pc:docMk/>
            <pc:sldMk cId="3718558738" sldId="413"/>
            <ac:spMk id="11" creationId="{F9656834-3EF5-4BF8-432D-F97D38843A57}"/>
          </ac:spMkLst>
        </pc:spChg>
        <pc:spChg chg="add mod">
          <ac:chgData name="David Missael Maciel" userId="2e7c3a48-ee4e-4fca-ba8a-b61a82cf8de1" providerId="ADAL" clId="{D4733293-2ED1-4344-8CEE-4350CEF718A7}" dt="2025-06-04T22:20:29.179" v="6640" actId="1036"/>
          <ac:spMkLst>
            <pc:docMk/>
            <pc:sldMk cId="3718558738" sldId="413"/>
            <ac:spMk id="12" creationId="{E716CFBA-6875-EDE8-A92C-6EBB4E4FAE8D}"/>
          </ac:spMkLst>
        </pc:spChg>
        <pc:spChg chg="add mod">
          <ac:chgData name="David Missael Maciel" userId="2e7c3a48-ee4e-4fca-ba8a-b61a82cf8de1" providerId="ADAL" clId="{D4733293-2ED1-4344-8CEE-4350CEF718A7}" dt="2025-06-04T22:20:47.402" v="6681" actId="1038"/>
          <ac:spMkLst>
            <pc:docMk/>
            <pc:sldMk cId="3718558738" sldId="413"/>
            <ac:spMk id="13" creationId="{6114D31B-D5AF-AC9A-70F3-6EF64893DA01}"/>
          </ac:spMkLst>
        </pc:spChg>
        <pc:spChg chg="add mod">
          <ac:chgData name="David Missael Maciel" userId="2e7c3a48-ee4e-4fca-ba8a-b61a82cf8de1" providerId="ADAL" clId="{D4733293-2ED1-4344-8CEE-4350CEF718A7}" dt="2025-06-04T22:21:08.905" v="6708" actId="1037"/>
          <ac:spMkLst>
            <pc:docMk/>
            <pc:sldMk cId="3718558738" sldId="413"/>
            <ac:spMk id="14" creationId="{A179089F-40CF-C69B-8A1B-1FAC28BC531F}"/>
          </ac:spMkLst>
        </pc:spChg>
        <pc:spChg chg="add mod">
          <ac:chgData name="David Missael Maciel" userId="2e7c3a48-ee4e-4fca-ba8a-b61a82cf8de1" providerId="ADAL" clId="{D4733293-2ED1-4344-8CEE-4350CEF718A7}" dt="2025-06-04T22:21:38.650" v="6748" actId="1038"/>
          <ac:spMkLst>
            <pc:docMk/>
            <pc:sldMk cId="3718558738" sldId="413"/>
            <ac:spMk id="15" creationId="{57D9D616-60AB-1492-0BE7-E1108C3CE49C}"/>
          </ac:spMkLst>
        </pc:spChg>
        <pc:spChg chg="add mod">
          <ac:chgData name="David Missael Maciel" userId="2e7c3a48-ee4e-4fca-ba8a-b61a82cf8de1" providerId="ADAL" clId="{D4733293-2ED1-4344-8CEE-4350CEF718A7}" dt="2025-06-04T22:22:47.018" v="6815" actId="1035"/>
          <ac:spMkLst>
            <pc:docMk/>
            <pc:sldMk cId="3718558738" sldId="413"/>
            <ac:spMk id="16" creationId="{54D3702D-918C-D0EE-9B99-188DBA37E4C4}"/>
          </ac:spMkLst>
        </pc:spChg>
        <pc:spChg chg="add mod">
          <ac:chgData name="David Missael Maciel" userId="2e7c3a48-ee4e-4fca-ba8a-b61a82cf8de1" providerId="ADAL" clId="{D4733293-2ED1-4344-8CEE-4350CEF718A7}" dt="2025-06-04T22:23:04.128" v="6856" actId="14100"/>
          <ac:spMkLst>
            <pc:docMk/>
            <pc:sldMk cId="3718558738" sldId="413"/>
            <ac:spMk id="17" creationId="{C789118B-DAC6-0DA7-7A70-8B7338FB9D1B}"/>
          </ac:spMkLst>
        </pc:spChg>
        <pc:spChg chg="add mod">
          <ac:chgData name="David Missael Maciel" userId="2e7c3a48-ee4e-4fca-ba8a-b61a82cf8de1" providerId="ADAL" clId="{D4733293-2ED1-4344-8CEE-4350CEF718A7}" dt="2025-06-04T22:26:21.087" v="6937" actId="1076"/>
          <ac:spMkLst>
            <pc:docMk/>
            <pc:sldMk cId="3718558738" sldId="413"/>
            <ac:spMk id="20" creationId="{3DCAFF06-819B-013B-B2C6-4E80078AC1A5}"/>
          </ac:spMkLst>
        </pc:spChg>
        <pc:spChg chg="add mod">
          <ac:chgData name="David Missael Maciel" userId="2e7c3a48-ee4e-4fca-ba8a-b61a82cf8de1" providerId="ADAL" clId="{D4733293-2ED1-4344-8CEE-4350CEF718A7}" dt="2025-06-04T22:27:52.340" v="7017" actId="20577"/>
          <ac:spMkLst>
            <pc:docMk/>
            <pc:sldMk cId="3718558738" sldId="413"/>
            <ac:spMk id="27" creationId="{39FA5AD8-2277-99DB-C2C2-7C3A86271E10}"/>
          </ac:spMkLst>
        </pc:spChg>
        <pc:spChg chg="add mod">
          <ac:chgData name="David Missael Maciel" userId="2e7c3a48-ee4e-4fca-ba8a-b61a82cf8de1" providerId="ADAL" clId="{D4733293-2ED1-4344-8CEE-4350CEF718A7}" dt="2025-06-04T22:30:12.195" v="7141" actId="20577"/>
          <ac:spMkLst>
            <pc:docMk/>
            <pc:sldMk cId="3718558738" sldId="413"/>
            <ac:spMk id="30" creationId="{51BF21C3-442F-4D74-2CE0-EE981A2652A6}"/>
          </ac:spMkLst>
        </pc:spChg>
        <pc:spChg chg="add mod">
          <ac:chgData name="David Missael Maciel" userId="2e7c3a48-ee4e-4fca-ba8a-b61a82cf8de1" providerId="ADAL" clId="{D4733293-2ED1-4344-8CEE-4350CEF718A7}" dt="2025-06-04T22:31:19.555" v="7228" actId="20577"/>
          <ac:spMkLst>
            <pc:docMk/>
            <pc:sldMk cId="3718558738" sldId="413"/>
            <ac:spMk id="33" creationId="{842184E5-B16F-920B-5DBF-2677082A5DB4}"/>
          </ac:spMkLst>
        </pc:spChg>
        <pc:spChg chg="add mod">
          <ac:chgData name="David Missael Maciel" userId="2e7c3a48-ee4e-4fca-ba8a-b61a82cf8de1" providerId="ADAL" clId="{D4733293-2ED1-4344-8CEE-4350CEF718A7}" dt="2025-06-04T22:34:15.233" v="7294" actId="1036"/>
          <ac:spMkLst>
            <pc:docMk/>
            <pc:sldMk cId="3718558738" sldId="413"/>
            <ac:spMk id="36" creationId="{FB03816A-69E3-30DE-1993-66EB712909CC}"/>
          </ac:spMkLst>
        </pc:spChg>
        <pc:spChg chg="add mod">
          <ac:chgData name="David Missael Maciel" userId="2e7c3a48-ee4e-4fca-ba8a-b61a82cf8de1" providerId="ADAL" clId="{D4733293-2ED1-4344-8CEE-4350CEF718A7}" dt="2025-06-04T22:34:12.653" v="7291" actId="1036"/>
          <ac:spMkLst>
            <pc:docMk/>
            <pc:sldMk cId="3718558738" sldId="413"/>
            <ac:spMk id="39" creationId="{0E627B49-EED7-8A54-A304-73F62252D23B}"/>
          </ac:spMkLst>
        </pc:spChg>
        <pc:spChg chg="add mod">
          <ac:chgData name="David Missael Maciel" userId="2e7c3a48-ee4e-4fca-ba8a-b61a82cf8de1" providerId="ADAL" clId="{D4733293-2ED1-4344-8CEE-4350CEF718A7}" dt="2025-06-04T22:34:51.086" v="7366" actId="20577"/>
          <ac:spMkLst>
            <pc:docMk/>
            <pc:sldMk cId="3718558738" sldId="413"/>
            <ac:spMk id="42" creationId="{B654D67C-E187-ED89-4794-507602B6BAA2}"/>
          </ac:spMkLst>
        </pc:spChg>
        <pc:graphicFrameChg chg="del modGraphic">
          <ac:chgData name="David Missael Maciel" userId="2e7c3a48-ee4e-4fca-ba8a-b61a82cf8de1" providerId="ADAL" clId="{D4733293-2ED1-4344-8CEE-4350CEF718A7}" dt="2025-06-04T22:10:13.952" v="6407" actId="478"/>
          <ac:graphicFrameMkLst>
            <pc:docMk/>
            <pc:sldMk cId="3718558738" sldId="413"/>
            <ac:graphicFrameMk id="6" creationId="{8E8C6E44-C6D1-8C89-43BC-EB27BD9B0571}"/>
          </ac:graphicFrameMkLst>
        </pc:graphicFrameChg>
        <pc:graphicFrameChg chg="del">
          <ac:chgData name="David Missael Maciel" userId="2e7c3a48-ee4e-4fca-ba8a-b61a82cf8de1" providerId="ADAL" clId="{D4733293-2ED1-4344-8CEE-4350CEF718A7}" dt="2025-06-04T22:10:17.104" v="6409" actId="478"/>
          <ac:graphicFrameMkLst>
            <pc:docMk/>
            <pc:sldMk cId="3718558738" sldId="413"/>
            <ac:graphicFrameMk id="8" creationId="{1DF20F01-387B-5774-9443-AB514CE72ABA}"/>
          </ac:graphicFrameMkLst>
        </pc:graphicFrameChg>
        <pc:picChg chg="add mod">
          <ac:chgData name="David Missael Maciel" userId="2e7c3a48-ee4e-4fca-ba8a-b61a82cf8de1" providerId="ADAL" clId="{D4733293-2ED1-4344-8CEE-4350CEF718A7}" dt="2025-06-04T22:17:47.653" v="6519" actId="1037"/>
          <ac:picMkLst>
            <pc:docMk/>
            <pc:sldMk cId="3718558738" sldId="413"/>
            <ac:picMk id="3" creationId="{EDD115DD-26A6-3C64-04BD-49B7245E2238}"/>
          </ac:picMkLst>
        </pc:picChg>
        <pc:cxnChg chg="add mod">
          <ac:chgData name="David Missael Maciel" userId="2e7c3a48-ee4e-4fca-ba8a-b61a82cf8de1" providerId="ADAL" clId="{D4733293-2ED1-4344-8CEE-4350CEF718A7}" dt="2025-06-04T22:24:43.469" v="6882" actId="1035"/>
          <ac:cxnSpMkLst>
            <pc:docMk/>
            <pc:sldMk cId="3718558738" sldId="413"/>
            <ac:cxnSpMk id="19" creationId="{23387002-C247-7707-3B65-7A4842A7EBEE}"/>
          </ac:cxnSpMkLst>
        </pc:cxnChg>
        <pc:cxnChg chg="add">
          <ac:chgData name="David Missael Maciel" userId="2e7c3a48-ee4e-4fca-ba8a-b61a82cf8de1" providerId="ADAL" clId="{D4733293-2ED1-4344-8CEE-4350CEF718A7}" dt="2025-06-04T22:26:40.321" v="6938" actId="11529"/>
          <ac:cxnSpMkLst>
            <pc:docMk/>
            <pc:sldMk cId="3718558738" sldId="413"/>
            <ac:cxnSpMk id="22" creationId="{6C9C14AD-6350-A1A2-CBA2-DDD9DB6B049B}"/>
          </ac:cxnSpMkLst>
        </pc:cxnChg>
        <pc:cxnChg chg="add">
          <ac:chgData name="David Missael Maciel" userId="2e7c3a48-ee4e-4fca-ba8a-b61a82cf8de1" providerId="ADAL" clId="{D4733293-2ED1-4344-8CEE-4350CEF718A7}" dt="2025-06-04T22:26:49.472" v="6939" actId="11529"/>
          <ac:cxnSpMkLst>
            <pc:docMk/>
            <pc:sldMk cId="3718558738" sldId="413"/>
            <ac:cxnSpMk id="24" creationId="{9A0A7CAA-DF94-4BB0-0DC2-CD30483A5D26}"/>
          </ac:cxnSpMkLst>
        </pc:cxnChg>
        <pc:cxnChg chg="add">
          <ac:chgData name="David Missael Maciel" userId="2e7c3a48-ee4e-4fca-ba8a-b61a82cf8de1" providerId="ADAL" clId="{D4733293-2ED1-4344-8CEE-4350CEF718A7}" dt="2025-06-04T22:26:57.431" v="6940" actId="11529"/>
          <ac:cxnSpMkLst>
            <pc:docMk/>
            <pc:sldMk cId="3718558738" sldId="413"/>
            <ac:cxnSpMk id="26" creationId="{C7C015EB-688E-B250-A6C2-AE97733B203C}"/>
          </ac:cxnSpMkLst>
        </pc:cxnChg>
        <pc:cxnChg chg="add">
          <ac:chgData name="David Missael Maciel" userId="2e7c3a48-ee4e-4fca-ba8a-b61a82cf8de1" providerId="ADAL" clId="{D4733293-2ED1-4344-8CEE-4350CEF718A7}" dt="2025-06-04T22:28:16.662" v="7018" actId="11529"/>
          <ac:cxnSpMkLst>
            <pc:docMk/>
            <pc:sldMk cId="3718558738" sldId="413"/>
            <ac:cxnSpMk id="29" creationId="{837610FD-4FC4-F7C4-7CE2-B714CA17DDF7}"/>
          </ac:cxnSpMkLst>
        </pc:cxnChg>
        <pc:cxnChg chg="add">
          <ac:chgData name="David Missael Maciel" userId="2e7c3a48-ee4e-4fca-ba8a-b61a82cf8de1" providerId="ADAL" clId="{D4733293-2ED1-4344-8CEE-4350CEF718A7}" dt="2025-06-04T22:30:25.363" v="7142" actId="11529"/>
          <ac:cxnSpMkLst>
            <pc:docMk/>
            <pc:sldMk cId="3718558738" sldId="413"/>
            <ac:cxnSpMk id="32" creationId="{7FE124BD-4C3F-35D5-8A13-C604EFD00D2E}"/>
          </ac:cxnSpMkLst>
        </pc:cxnChg>
        <pc:cxnChg chg="add">
          <ac:chgData name="David Missael Maciel" userId="2e7c3a48-ee4e-4fca-ba8a-b61a82cf8de1" providerId="ADAL" clId="{D4733293-2ED1-4344-8CEE-4350CEF718A7}" dt="2025-06-04T22:31:41.304" v="7229" actId="11529"/>
          <ac:cxnSpMkLst>
            <pc:docMk/>
            <pc:sldMk cId="3718558738" sldId="413"/>
            <ac:cxnSpMk id="35" creationId="{44D2B9C5-FF8A-8F82-ECA8-8A6782921237}"/>
          </ac:cxnSpMkLst>
        </pc:cxnChg>
        <pc:cxnChg chg="add">
          <ac:chgData name="David Missael Maciel" userId="2e7c3a48-ee4e-4fca-ba8a-b61a82cf8de1" providerId="ADAL" clId="{D4733293-2ED1-4344-8CEE-4350CEF718A7}" dt="2025-06-04T22:33:11.641" v="7260" actId="11529"/>
          <ac:cxnSpMkLst>
            <pc:docMk/>
            <pc:sldMk cId="3718558738" sldId="413"/>
            <ac:cxnSpMk id="38" creationId="{5FC96C99-BC45-7655-4E36-6D400A325D6A}"/>
          </ac:cxnSpMkLst>
        </pc:cxnChg>
        <pc:cxnChg chg="add">
          <ac:chgData name="David Missael Maciel" userId="2e7c3a48-ee4e-4fca-ba8a-b61a82cf8de1" providerId="ADAL" clId="{D4733293-2ED1-4344-8CEE-4350CEF718A7}" dt="2025-06-04T22:33:58.078" v="7284" actId="11529"/>
          <ac:cxnSpMkLst>
            <pc:docMk/>
            <pc:sldMk cId="3718558738" sldId="413"/>
            <ac:cxnSpMk id="41" creationId="{39D4BBB2-D4BC-5042-4CDE-D54AF63D005F}"/>
          </ac:cxnSpMkLst>
        </pc:cxnChg>
      </pc:sldChg>
      <pc:sldChg chg="modSp add mod">
        <pc:chgData name="David Missael Maciel" userId="2e7c3a48-ee4e-4fca-ba8a-b61a82cf8de1" providerId="ADAL" clId="{D4733293-2ED1-4344-8CEE-4350CEF718A7}" dt="2025-06-04T22:11:59.292" v="6434" actId="20577"/>
        <pc:sldMkLst>
          <pc:docMk/>
          <pc:sldMk cId="3825738293" sldId="414"/>
        </pc:sldMkLst>
        <pc:spChg chg="mod">
          <ac:chgData name="David Missael Maciel" userId="2e7c3a48-ee4e-4fca-ba8a-b61a82cf8de1" providerId="ADAL" clId="{D4733293-2ED1-4344-8CEE-4350CEF718A7}" dt="2025-06-04T22:11:59.292" v="6434" actId="20577"/>
          <ac:spMkLst>
            <pc:docMk/>
            <pc:sldMk cId="3825738293" sldId="414"/>
            <ac:spMk id="9" creationId="{2B72F932-98CA-DCF9-2155-DD44340470F4}"/>
          </ac:spMkLst>
        </pc:spChg>
      </pc:sldChg>
      <pc:sldChg chg="addSp delSp modSp add mod modAnim">
        <pc:chgData name="David Missael Maciel" userId="2e7c3a48-ee4e-4fca-ba8a-b61a82cf8de1" providerId="ADAL" clId="{D4733293-2ED1-4344-8CEE-4350CEF718A7}" dt="2025-06-04T22:50:26.962" v="8455" actId="1035"/>
        <pc:sldMkLst>
          <pc:docMk/>
          <pc:sldMk cId="69893313" sldId="415"/>
        </pc:sldMkLst>
        <pc:spChg chg="mod">
          <ac:chgData name="David Missael Maciel" userId="2e7c3a48-ee4e-4fca-ba8a-b61a82cf8de1" providerId="ADAL" clId="{D4733293-2ED1-4344-8CEE-4350CEF718A7}" dt="2025-06-04T22:35:43.470" v="7376" actId="20577"/>
          <ac:spMkLst>
            <pc:docMk/>
            <pc:sldMk cId="69893313" sldId="415"/>
            <ac:spMk id="4" creationId="{97DC5F9A-628F-BEBC-05EA-7DB1B0208DF5}"/>
          </ac:spMkLst>
        </pc:spChg>
        <pc:spChg chg="del">
          <ac:chgData name="David Missael Maciel" userId="2e7c3a48-ee4e-4fca-ba8a-b61a82cf8de1" providerId="ADAL" clId="{D4733293-2ED1-4344-8CEE-4350CEF718A7}" dt="2025-06-04T22:41:49.994" v="7646" actId="478"/>
          <ac:spMkLst>
            <pc:docMk/>
            <pc:sldMk cId="69893313" sldId="415"/>
            <ac:spMk id="5" creationId="{F5DEFF74-FFEC-9605-5497-0A1E8655F32E}"/>
          </ac:spMkLst>
        </pc:spChg>
        <pc:spChg chg="add mod">
          <ac:chgData name="David Missael Maciel" userId="2e7c3a48-ee4e-4fca-ba8a-b61a82cf8de1" providerId="ADAL" clId="{D4733293-2ED1-4344-8CEE-4350CEF718A7}" dt="2025-06-04T22:40:52.414" v="7491" actId="164"/>
          <ac:spMkLst>
            <pc:docMk/>
            <pc:sldMk cId="69893313" sldId="415"/>
            <ac:spMk id="7" creationId="{65BE2021-16A9-B279-467B-AAA0FF54D727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11" creationId="{F9656834-3EF5-4BF8-432D-F97D38843A57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12" creationId="{E716CFBA-6875-EDE8-A92C-6EBB4E4FAE8D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13" creationId="{6114D31B-D5AF-AC9A-70F3-6EF64893DA01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14" creationId="{A179089F-40CF-C69B-8A1B-1FAC28BC531F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15" creationId="{57D9D616-60AB-1492-0BE7-E1108C3CE49C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16" creationId="{54D3702D-918C-D0EE-9B99-188DBA37E4C4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17" creationId="{C789118B-DAC6-0DA7-7A70-8B7338FB9D1B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20" creationId="{3DCAFF06-819B-013B-B2C6-4E80078AC1A5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27" creationId="{39FA5AD8-2277-99DB-C2C2-7C3A86271E10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30" creationId="{51BF21C3-442F-4D74-2CE0-EE981A2652A6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33" creationId="{842184E5-B16F-920B-5DBF-2677082A5DB4}"/>
          </ac:spMkLst>
        </pc:spChg>
        <pc:spChg chg="add mod">
          <ac:chgData name="David Missael Maciel" userId="2e7c3a48-ee4e-4fca-ba8a-b61a82cf8de1" providerId="ADAL" clId="{D4733293-2ED1-4344-8CEE-4350CEF718A7}" dt="2025-06-04T22:40:11.335" v="7451" actId="164"/>
          <ac:spMkLst>
            <pc:docMk/>
            <pc:sldMk cId="69893313" sldId="415"/>
            <ac:spMk id="34" creationId="{8EAE9ED5-B8E9-F1B2-54BB-B7A16C21A16B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36" creationId="{FB03816A-69E3-30DE-1993-66EB712909CC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39" creationId="{0E627B49-EED7-8A54-A304-73F62252D23B}"/>
          </ac:spMkLst>
        </pc:spChg>
        <pc:spChg chg="del">
          <ac:chgData name="David Missael Maciel" userId="2e7c3a48-ee4e-4fca-ba8a-b61a82cf8de1" providerId="ADAL" clId="{D4733293-2ED1-4344-8CEE-4350CEF718A7}" dt="2025-06-04T22:35:34.545" v="7368" actId="478"/>
          <ac:spMkLst>
            <pc:docMk/>
            <pc:sldMk cId="69893313" sldId="415"/>
            <ac:spMk id="42" creationId="{B654D67C-E187-ED89-4794-507602B6BAA2}"/>
          </ac:spMkLst>
        </pc:spChg>
        <pc:spChg chg="add mod">
          <ac:chgData name="David Missael Maciel" userId="2e7c3a48-ee4e-4fca-ba8a-b61a82cf8de1" providerId="ADAL" clId="{D4733293-2ED1-4344-8CEE-4350CEF718A7}" dt="2025-06-04T22:42:53.456" v="7740" actId="164"/>
          <ac:spMkLst>
            <pc:docMk/>
            <pc:sldMk cId="69893313" sldId="415"/>
            <ac:spMk id="48" creationId="{81716022-116F-E8BE-D61D-F4AA6E4FD527}"/>
          </ac:spMkLst>
        </pc:spChg>
        <pc:spChg chg="add mod">
          <ac:chgData name="David Missael Maciel" userId="2e7c3a48-ee4e-4fca-ba8a-b61a82cf8de1" providerId="ADAL" clId="{D4733293-2ED1-4344-8CEE-4350CEF718A7}" dt="2025-06-04T22:42:53.456" v="7740" actId="164"/>
          <ac:spMkLst>
            <pc:docMk/>
            <pc:sldMk cId="69893313" sldId="415"/>
            <ac:spMk id="49" creationId="{172B239E-8C68-C4B4-B299-CF77F535FB44}"/>
          </ac:spMkLst>
        </pc:spChg>
        <pc:spChg chg="add mod">
          <ac:chgData name="David Missael Maciel" userId="2e7c3a48-ee4e-4fca-ba8a-b61a82cf8de1" providerId="ADAL" clId="{D4733293-2ED1-4344-8CEE-4350CEF718A7}" dt="2025-06-04T22:42:53.456" v="7740" actId="164"/>
          <ac:spMkLst>
            <pc:docMk/>
            <pc:sldMk cId="69893313" sldId="415"/>
            <ac:spMk id="52" creationId="{AD686E58-26C5-DBD8-9FEB-EBE4F65B7A96}"/>
          </ac:spMkLst>
        </pc:spChg>
        <pc:spChg chg="add mod">
          <ac:chgData name="David Missael Maciel" userId="2e7c3a48-ee4e-4fca-ba8a-b61a82cf8de1" providerId="ADAL" clId="{D4733293-2ED1-4344-8CEE-4350CEF718A7}" dt="2025-06-04T22:42:53.456" v="7740" actId="164"/>
          <ac:spMkLst>
            <pc:docMk/>
            <pc:sldMk cId="69893313" sldId="415"/>
            <ac:spMk id="54" creationId="{48AC8FEC-9D7C-E36F-C0E0-D097712361DB}"/>
          </ac:spMkLst>
        </pc:spChg>
        <pc:spChg chg="add mod">
          <ac:chgData name="David Missael Maciel" userId="2e7c3a48-ee4e-4fca-ba8a-b61a82cf8de1" providerId="ADAL" clId="{D4733293-2ED1-4344-8CEE-4350CEF718A7}" dt="2025-06-04T22:50:20.413" v="8439" actId="1035"/>
          <ac:spMkLst>
            <pc:docMk/>
            <pc:sldMk cId="69893313" sldId="415"/>
            <ac:spMk id="56" creationId="{DAF8AEF1-335C-4FC6-A321-D3CE0A2EC0CD}"/>
          </ac:spMkLst>
        </pc:spChg>
        <pc:spChg chg="add mod">
          <ac:chgData name="David Missael Maciel" userId="2e7c3a48-ee4e-4fca-ba8a-b61a82cf8de1" providerId="ADAL" clId="{D4733293-2ED1-4344-8CEE-4350CEF718A7}" dt="2025-06-04T22:50:24.482" v="8451" actId="1035"/>
          <ac:spMkLst>
            <pc:docMk/>
            <pc:sldMk cId="69893313" sldId="415"/>
            <ac:spMk id="57" creationId="{8EED782D-DBD1-8605-360E-9157A0D2B7B9}"/>
          </ac:spMkLst>
        </pc:spChg>
        <pc:spChg chg="add mod">
          <ac:chgData name="David Missael Maciel" userId="2e7c3a48-ee4e-4fca-ba8a-b61a82cf8de1" providerId="ADAL" clId="{D4733293-2ED1-4344-8CEE-4350CEF718A7}" dt="2025-06-04T22:50:26.962" v="8455" actId="1035"/>
          <ac:spMkLst>
            <pc:docMk/>
            <pc:sldMk cId="69893313" sldId="415"/>
            <ac:spMk id="58" creationId="{26F25FF8-A6DF-BD67-E868-F103CF34B3D1}"/>
          </ac:spMkLst>
        </pc:spChg>
        <pc:grpChg chg="add mod">
          <ac:chgData name="David Missael Maciel" userId="2e7c3a48-ee4e-4fca-ba8a-b61a82cf8de1" providerId="ADAL" clId="{D4733293-2ED1-4344-8CEE-4350CEF718A7}" dt="2025-06-04T22:40:11.335" v="7451" actId="164"/>
          <ac:grpSpMkLst>
            <pc:docMk/>
            <pc:sldMk cId="69893313" sldId="415"/>
            <ac:grpSpMk id="31" creationId="{43456FC1-9077-5392-8006-89651E2BB821}"/>
          </ac:grpSpMkLst>
        </pc:grpChg>
        <pc:grpChg chg="add mod">
          <ac:chgData name="David Missael Maciel" userId="2e7c3a48-ee4e-4fca-ba8a-b61a82cf8de1" providerId="ADAL" clId="{D4733293-2ED1-4344-8CEE-4350CEF718A7}" dt="2025-06-04T22:40:52.414" v="7491" actId="164"/>
          <ac:grpSpMkLst>
            <pc:docMk/>
            <pc:sldMk cId="69893313" sldId="415"/>
            <ac:grpSpMk id="44" creationId="{8E53303E-A348-69AE-6A41-1480A579963D}"/>
          </ac:grpSpMkLst>
        </pc:grpChg>
        <pc:grpChg chg="add mod">
          <ac:chgData name="David Missael Maciel" userId="2e7c3a48-ee4e-4fca-ba8a-b61a82cf8de1" providerId="ADAL" clId="{D4733293-2ED1-4344-8CEE-4350CEF718A7}" dt="2025-06-04T22:42:53.456" v="7740" actId="164"/>
          <ac:grpSpMkLst>
            <pc:docMk/>
            <pc:sldMk cId="69893313" sldId="415"/>
            <ac:grpSpMk id="47" creationId="{08E2EABA-42F9-D495-B741-2E4B6B861F15}"/>
          </ac:grpSpMkLst>
        </pc:grpChg>
        <pc:grpChg chg="add mod">
          <ac:chgData name="David Missael Maciel" userId="2e7c3a48-ee4e-4fca-ba8a-b61a82cf8de1" providerId="ADAL" clId="{D4733293-2ED1-4344-8CEE-4350CEF718A7}" dt="2025-06-04T22:42:58.281" v="7768" actId="1036"/>
          <ac:grpSpMkLst>
            <pc:docMk/>
            <pc:sldMk cId="69893313" sldId="415"/>
            <ac:grpSpMk id="55" creationId="{1D514B3C-E59B-8AD0-DCA5-533718D8A4D5}"/>
          </ac:grpSpMkLst>
        </pc:grpChg>
        <pc:picChg chg="del">
          <ac:chgData name="David Missael Maciel" userId="2e7c3a48-ee4e-4fca-ba8a-b61a82cf8de1" providerId="ADAL" clId="{D4733293-2ED1-4344-8CEE-4350CEF718A7}" dt="2025-06-04T22:35:36.125" v="7369" actId="478"/>
          <ac:picMkLst>
            <pc:docMk/>
            <pc:sldMk cId="69893313" sldId="415"/>
            <ac:picMk id="3" creationId="{EDD115DD-26A6-3C64-04BD-49B7245E2238}"/>
          </ac:picMkLst>
        </pc:picChg>
        <pc:picChg chg="add mod">
          <ac:chgData name="David Missael Maciel" userId="2e7c3a48-ee4e-4fca-ba8a-b61a82cf8de1" providerId="ADAL" clId="{D4733293-2ED1-4344-8CEE-4350CEF718A7}" dt="2025-06-04T22:40:52.414" v="7491" actId="164"/>
          <ac:picMkLst>
            <pc:docMk/>
            <pc:sldMk cId="69893313" sldId="415"/>
            <ac:picMk id="6" creationId="{EABF4227-652E-F069-FCFD-8A1C05189105}"/>
          </ac:picMkLst>
        </pc:picChg>
        <pc:picChg chg="add del mod">
          <ac:chgData name="David Missael Maciel" userId="2e7c3a48-ee4e-4fca-ba8a-b61a82cf8de1" providerId="ADAL" clId="{D4733293-2ED1-4344-8CEE-4350CEF718A7}" dt="2025-06-04T22:37:39.803" v="7420" actId="478"/>
          <ac:picMkLst>
            <pc:docMk/>
            <pc:sldMk cId="69893313" sldId="415"/>
            <ac:picMk id="9" creationId="{18F441EE-666E-FD20-606A-4AA6A66793B6}"/>
          </ac:picMkLst>
        </pc:picChg>
        <pc:picChg chg="add mod">
          <ac:chgData name="David Missael Maciel" userId="2e7c3a48-ee4e-4fca-ba8a-b61a82cf8de1" providerId="ADAL" clId="{D4733293-2ED1-4344-8CEE-4350CEF718A7}" dt="2025-06-04T22:38:41.362" v="7440" actId="164"/>
          <ac:picMkLst>
            <pc:docMk/>
            <pc:sldMk cId="69893313" sldId="415"/>
            <ac:picMk id="23" creationId="{1E241E20-F6CD-CD3C-086B-46277D0ACA77}"/>
          </ac:picMkLst>
        </pc:picChg>
        <pc:picChg chg="add mod">
          <ac:chgData name="David Missael Maciel" userId="2e7c3a48-ee4e-4fca-ba8a-b61a82cf8de1" providerId="ADAL" clId="{D4733293-2ED1-4344-8CEE-4350CEF718A7}" dt="2025-06-04T22:38:41.362" v="7440" actId="164"/>
          <ac:picMkLst>
            <pc:docMk/>
            <pc:sldMk cId="69893313" sldId="415"/>
            <ac:picMk id="28" creationId="{B8F45B66-F80E-A291-2A57-12F1D0577376}"/>
          </ac:picMkLst>
        </pc:picChg>
        <pc:picChg chg="add mod">
          <ac:chgData name="David Missael Maciel" userId="2e7c3a48-ee4e-4fca-ba8a-b61a82cf8de1" providerId="ADAL" clId="{D4733293-2ED1-4344-8CEE-4350CEF718A7}" dt="2025-06-04T22:40:52.414" v="7491" actId="164"/>
          <ac:picMkLst>
            <pc:docMk/>
            <pc:sldMk cId="69893313" sldId="415"/>
            <ac:picMk id="40" creationId="{93069583-98E1-AE4F-AC54-628B86C6113D}"/>
          </ac:picMkLst>
        </pc:picChg>
        <pc:cxnChg chg="add mod">
          <ac:chgData name="David Missael Maciel" userId="2e7c3a48-ee4e-4fca-ba8a-b61a82cf8de1" providerId="ADAL" clId="{D4733293-2ED1-4344-8CEE-4350CEF718A7}" dt="2025-06-04T22:40:52.414" v="7491" actId="164"/>
          <ac:cxnSpMkLst>
            <pc:docMk/>
            <pc:sldMk cId="69893313" sldId="415"/>
            <ac:cxnSpMk id="18" creationId="{96539874-559E-43E6-C892-91033D1788A1}"/>
          </ac:cxnSpMkLst>
        </pc:cxnChg>
        <pc:cxnChg chg="del mod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19" creationId="{23387002-C247-7707-3B65-7A4842A7EBEE}"/>
          </ac:cxnSpMkLst>
        </pc:cxnChg>
        <pc:cxnChg chg="del mod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22" creationId="{6C9C14AD-6350-A1A2-CBA2-DDD9DB6B049B}"/>
          </ac:cxnSpMkLst>
        </pc:cxnChg>
        <pc:cxnChg chg="del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24" creationId="{9A0A7CAA-DF94-4BB0-0DC2-CD30483A5D26}"/>
          </ac:cxnSpMkLst>
        </pc:cxnChg>
        <pc:cxnChg chg="del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26" creationId="{C7C015EB-688E-B250-A6C2-AE97733B203C}"/>
          </ac:cxnSpMkLst>
        </pc:cxnChg>
        <pc:cxnChg chg="del mod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29" creationId="{837610FD-4FC4-F7C4-7CE2-B714CA17DDF7}"/>
          </ac:cxnSpMkLst>
        </pc:cxnChg>
        <pc:cxnChg chg="del mod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32" creationId="{7FE124BD-4C3F-35D5-8A13-C604EFD00D2E}"/>
          </ac:cxnSpMkLst>
        </pc:cxnChg>
        <pc:cxnChg chg="del mod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35" creationId="{44D2B9C5-FF8A-8F82-ECA8-8A6782921237}"/>
          </ac:cxnSpMkLst>
        </pc:cxnChg>
        <pc:cxnChg chg="del mod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38" creationId="{5FC96C99-BC45-7655-4E36-6D400A325D6A}"/>
          </ac:cxnSpMkLst>
        </pc:cxnChg>
        <pc:cxnChg chg="del mod">
          <ac:chgData name="David Missael Maciel" userId="2e7c3a48-ee4e-4fca-ba8a-b61a82cf8de1" providerId="ADAL" clId="{D4733293-2ED1-4344-8CEE-4350CEF718A7}" dt="2025-06-04T22:35:34.545" v="7368" actId="478"/>
          <ac:cxnSpMkLst>
            <pc:docMk/>
            <pc:sldMk cId="69893313" sldId="415"/>
            <ac:cxnSpMk id="41" creationId="{39D4BBB2-D4BC-5042-4CDE-D54AF63D005F}"/>
          </ac:cxnSpMkLst>
        </pc:cxnChg>
        <pc:cxnChg chg="add mod">
          <ac:chgData name="David Missael Maciel" userId="2e7c3a48-ee4e-4fca-ba8a-b61a82cf8de1" providerId="ADAL" clId="{D4733293-2ED1-4344-8CEE-4350CEF718A7}" dt="2025-06-04T22:40:52.414" v="7491" actId="164"/>
          <ac:cxnSpMkLst>
            <pc:docMk/>
            <pc:sldMk cId="69893313" sldId="415"/>
            <ac:cxnSpMk id="46" creationId="{E665A1BB-53C7-385F-8692-97E36B16DEC5}"/>
          </ac:cxnSpMkLst>
        </pc:cxnChg>
        <pc:cxnChg chg="add mod">
          <ac:chgData name="David Missael Maciel" userId="2e7c3a48-ee4e-4fca-ba8a-b61a82cf8de1" providerId="ADAL" clId="{D4733293-2ED1-4344-8CEE-4350CEF718A7}" dt="2025-06-04T22:42:53.456" v="7740" actId="164"/>
          <ac:cxnSpMkLst>
            <pc:docMk/>
            <pc:sldMk cId="69893313" sldId="415"/>
            <ac:cxnSpMk id="51" creationId="{F8D407D4-1F71-1547-8A3B-F7A93D6A9949}"/>
          </ac:cxnSpMkLst>
        </pc:cxnChg>
        <pc:cxnChg chg="add mod">
          <ac:chgData name="David Missael Maciel" userId="2e7c3a48-ee4e-4fca-ba8a-b61a82cf8de1" providerId="ADAL" clId="{D4733293-2ED1-4344-8CEE-4350CEF718A7}" dt="2025-06-04T22:42:53.456" v="7740" actId="164"/>
          <ac:cxnSpMkLst>
            <pc:docMk/>
            <pc:sldMk cId="69893313" sldId="415"/>
            <ac:cxnSpMk id="53" creationId="{1B3EF4AB-D4AC-FA37-83E8-6FCB4B41729A}"/>
          </ac:cxnSpMkLst>
        </pc:cxnChg>
      </pc:sldChg>
      <pc:sldChg chg="modSp add mod">
        <pc:chgData name="David Missael Maciel" userId="2e7c3a48-ee4e-4fca-ba8a-b61a82cf8de1" providerId="ADAL" clId="{D4733293-2ED1-4344-8CEE-4350CEF718A7}" dt="2025-06-04T23:00:49.739" v="8475" actId="313"/>
        <pc:sldMkLst>
          <pc:docMk/>
          <pc:sldMk cId="1467295242" sldId="416"/>
        </pc:sldMkLst>
        <pc:spChg chg="mod">
          <ac:chgData name="David Missael Maciel" userId="2e7c3a48-ee4e-4fca-ba8a-b61a82cf8de1" providerId="ADAL" clId="{D4733293-2ED1-4344-8CEE-4350CEF718A7}" dt="2025-06-04T23:00:49.739" v="8475" actId="313"/>
          <ac:spMkLst>
            <pc:docMk/>
            <pc:sldMk cId="1467295242" sldId="416"/>
            <ac:spMk id="6" creationId="{25F67572-B87A-95B4-8AA6-2F2B7822AF67}"/>
          </ac:spMkLst>
        </pc:spChg>
        <pc:spChg chg="mod">
          <ac:chgData name="David Missael Maciel" userId="2e7c3a48-ee4e-4fca-ba8a-b61a82cf8de1" providerId="ADAL" clId="{D4733293-2ED1-4344-8CEE-4350CEF718A7}" dt="2025-06-04T22:51:49.169" v="8458" actId="20577"/>
          <ac:spMkLst>
            <pc:docMk/>
            <pc:sldMk cId="1467295242" sldId="416"/>
            <ac:spMk id="8" creationId="{22D58BB8-C5B2-F880-C294-E62F3FFB6C52}"/>
          </ac:spMkLst>
        </pc:spChg>
      </pc:sldChg>
      <pc:sldChg chg="add">
        <pc:chgData name="David Missael Maciel" userId="2e7c3a48-ee4e-4fca-ba8a-b61a82cf8de1" providerId="ADAL" clId="{D4733293-2ED1-4344-8CEE-4350CEF718A7}" dt="2025-06-04T23:03:26.496" v="8476" actId="2890"/>
        <pc:sldMkLst>
          <pc:docMk/>
          <pc:sldMk cId="1831188240" sldId="417"/>
        </pc:sldMkLst>
      </pc:sldChg>
    </pc:docChg>
  </pc:docChgLst>
  <pc:docChgLst>
    <pc:chgData name="Ramon Jair Gudiño" userId="S::ramonjair.gudino@nxp.com::3291d6c8-271e-4eac-bba6-5ca6f9a53d23" providerId="AD" clId="Web-{7EA470C6-DF1C-25F8-652D-42938AD3AB85}"/>
    <pc:docChg chg="modSld">
      <pc:chgData name="Ramon Jair Gudiño" userId="S::ramonjair.gudino@nxp.com::3291d6c8-271e-4eac-bba6-5ca6f9a53d23" providerId="AD" clId="Web-{7EA470C6-DF1C-25F8-652D-42938AD3AB85}" dt="2025-06-25T22:06:04.122" v="1" actId="20577"/>
      <pc:docMkLst>
        <pc:docMk/>
      </pc:docMkLst>
      <pc:sldChg chg="modSp">
        <pc:chgData name="Ramon Jair Gudiño" userId="S::ramonjair.gudino@nxp.com::3291d6c8-271e-4eac-bba6-5ca6f9a53d23" providerId="AD" clId="Web-{7EA470C6-DF1C-25F8-652D-42938AD3AB85}" dt="2025-06-25T22:06:04.122" v="1" actId="20577"/>
        <pc:sldMkLst>
          <pc:docMk/>
          <pc:sldMk cId="3640091834" sldId="381"/>
        </pc:sldMkLst>
        <pc:spChg chg="mod">
          <ac:chgData name="Ramon Jair Gudiño" userId="S::ramonjair.gudino@nxp.com::3291d6c8-271e-4eac-bba6-5ca6f9a53d23" providerId="AD" clId="Web-{7EA470C6-DF1C-25F8-652D-42938AD3AB85}" dt="2025-06-25T22:06:04.122" v="1" actId="20577"/>
          <ac:spMkLst>
            <pc:docMk/>
            <pc:sldMk cId="3640091834" sldId="381"/>
            <ac:spMk id="2" creationId="{2F40B1E0-9321-2919-97D3-B8F99223010F}"/>
          </ac:spMkLst>
        </pc:spChg>
      </pc:sldChg>
    </pc:docChg>
  </pc:docChgLst>
  <pc:docChgLst>
    <pc:chgData name="David Missael Maciel" userId="2e7c3a48-ee4e-4fca-ba8a-b61a82cf8de1" providerId="ADAL" clId="{EEDBC64F-B27F-4D92-A51B-2E9DF5B41897}"/>
    <pc:docChg chg="undo custSel addSld delSld modSld sldOrd">
      <pc:chgData name="David Missael Maciel" userId="2e7c3a48-ee4e-4fca-ba8a-b61a82cf8de1" providerId="ADAL" clId="{EEDBC64F-B27F-4D92-A51B-2E9DF5B41897}" dt="2025-07-08T16:12:33.982" v="3359" actId="113"/>
      <pc:docMkLst>
        <pc:docMk/>
      </pc:docMkLst>
      <pc:sldChg chg="del">
        <pc:chgData name="David Missael Maciel" userId="2e7c3a48-ee4e-4fca-ba8a-b61a82cf8de1" providerId="ADAL" clId="{EEDBC64F-B27F-4D92-A51B-2E9DF5B41897}" dt="2025-07-07T18:10:47.006" v="94" actId="47"/>
        <pc:sldMkLst>
          <pc:docMk/>
          <pc:sldMk cId="2827800448" sldId="321"/>
        </pc:sldMkLst>
      </pc:sldChg>
      <pc:sldChg chg="del">
        <pc:chgData name="David Missael Maciel" userId="2e7c3a48-ee4e-4fca-ba8a-b61a82cf8de1" providerId="ADAL" clId="{EEDBC64F-B27F-4D92-A51B-2E9DF5B41897}" dt="2025-07-07T18:04:23.228" v="0" actId="47"/>
        <pc:sldMkLst>
          <pc:docMk/>
          <pc:sldMk cId="3260044226" sldId="370"/>
        </pc:sldMkLst>
      </pc:sldChg>
      <pc:sldChg chg="addSp modSp mod">
        <pc:chgData name="David Missael Maciel" userId="2e7c3a48-ee4e-4fca-ba8a-b61a82cf8de1" providerId="ADAL" clId="{EEDBC64F-B27F-4D92-A51B-2E9DF5B41897}" dt="2025-07-07T18:07:25.371" v="92" actId="1076"/>
        <pc:sldMkLst>
          <pc:docMk/>
          <pc:sldMk cId="3640091834" sldId="381"/>
        </pc:sldMkLst>
        <pc:spChg chg="mod">
          <ac:chgData name="David Missael Maciel" userId="2e7c3a48-ee4e-4fca-ba8a-b61a82cf8de1" providerId="ADAL" clId="{EEDBC64F-B27F-4D92-A51B-2E9DF5B41897}" dt="2025-07-07T18:05:43.824" v="80" actId="20577"/>
          <ac:spMkLst>
            <pc:docMk/>
            <pc:sldMk cId="3640091834" sldId="381"/>
            <ac:spMk id="2" creationId="{2F40B1E0-9321-2919-97D3-B8F99223010F}"/>
          </ac:spMkLst>
        </pc:spChg>
        <pc:spChg chg="mod">
          <ac:chgData name="David Missael Maciel" userId="2e7c3a48-ee4e-4fca-ba8a-b61a82cf8de1" providerId="ADAL" clId="{EEDBC64F-B27F-4D92-A51B-2E9DF5B41897}" dt="2025-07-07T18:05:57.684" v="83" actId="6549"/>
          <ac:spMkLst>
            <pc:docMk/>
            <pc:sldMk cId="3640091834" sldId="381"/>
            <ac:spMk id="6" creationId="{D1D186FE-85FC-5049-EC94-1E1B1012A329}"/>
          </ac:spMkLst>
        </pc:spChg>
        <pc:picChg chg="mod">
          <ac:chgData name="David Missael Maciel" userId="2e7c3a48-ee4e-4fca-ba8a-b61a82cf8de1" providerId="ADAL" clId="{EEDBC64F-B27F-4D92-A51B-2E9DF5B41897}" dt="2025-07-07T18:07:25.371" v="92" actId="1076"/>
          <ac:picMkLst>
            <pc:docMk/>
            <pc:sldMk cId="3640091834" sldId="381"/>
            <ac:picMk id="3" creationId="{06BE0631-999B-3C24-485E-975EB1C500B4}"/>
          </ac:picMkLst>
        </pc:picChg>
        <pc:picChg chg="add mod">
          <ac:chgData name="David Missael Maciel" userId="2e7c3a48-ee4e-4fca-ba8a-b61a82cf8de1" providerId="ADAL" clId="{EEDBC64F-B27F-4D92-A51B-2E9DF5B41897}" dt="2025-07-07T18:07:22.211" v="91" actId="1076"/>
          <ac:picMkLst>
            <pc:docMk/>
            <pc:sldMk cId="3640091834" sldId="381"/>
            <ac:picMk id="1026" creationId="{C2352590-B233-73BD-4DA5-969E7925FDDA}"/>
          </ac:picMkLst>
        </pc:picChg>
      </pc:sldChg>
      <pc:sldChg chg="del">
        <pc:chgData name="David Missael Maciel" userId="2e7c3a48-ee4e-4fca-ba8a-b61a82cf8de1" providerId="ADAL" clId="{EEDBC64F-B27F-4D92-A51B-2E9DF5B41897}" dt="2025-07-07T18:04:24.361" v="1" actId="47"/>
        <pc:sldMkLst>
          <pc:docMk/>
          <pc:sldMk cId="1789430954" sldId="382"/>
        </pc:sldMkLst>
      </pc:sldChg>
      <pc:sldChg chg="modSp modAnim">
        <pc:chgData name="David Missael Maciel" userId="2e7c3a48-ee4e-4fca-ba8a-b61a82cf8de1" providerId="ADAL" clId="{EEDBC64F-B27F-4D92-A51B-2E9DF5B41897}" dt="2025-07-07T22:11:21.774" v="3139"/>
        <pc:sldMkLst>
          <pc:docMk/>
          <pc:sldMk cId="990187543" sldId="383"/>
        </pc:sldMkLst>
        <pc:spChg chg="mod">
          <ac:chgData name="David Missael Maciel" userId="2e7c3a48-ee4e-4fca-ba8a-b61a82cf8de1" providerId="ADAL" clId="{EEDBC64F-B27F-4D92-A51B-2E9DF5B41897}" dt="2025-07-07T22:11:21.774" v="3139"/>
          <ac:spMkLst>
            <pc:docMk/>
            <pc:sldMk cId="990187543" sldId="383"/>
            <ac:spMk id="4" creationId="{97DC5F9A-628F-BEBC-05EA-7DB1B0208DF5}"/>
          </ac:spMkLst>
        </pc:spChg>
      </pc:sldChg>
      <pc:sldChg chg="del">
        <pc:chgData name="David Missael Maciel" userId="2e7c3a48-ee4e-4fca-ba8a-b61a82cf8de1" providerId="ADAL" clId="{EEDBC64F-B27F-4D92-A51B-2E9DF5B41897}" dt="2025-07-07T18:11:43.893" v="95" actId="47"/>
        <pc:sldMkLst>
          <pc:docMk/>
          <pc:sldMk cId="475749900" sldId="384"/>
        </pc:sldMkLst>
      </pc:sldChg>
      <pc:sldChg chg="del">
        <pc:chgData name="David Missael Maciel" userId="2e7c3a48-ee4e-4fca-ba8a-b61a82cf8de1" providerId="ADAL" clId="{EEDBC64F-B27F-4D92-A51B-2E9DF5B41897}" dt="2025-07-07T18:12:19.307" v="96" actId="47"/>
        <pc:sldMkLst>
          <pc:docMk/>
          <pc:sldMk cId="227745536" sldId="385"/>
        </pc:sldMkLst>
      </pc:sldChg>
      <pc:sldChg chg="del">
        <pc:chgData name="David Missael Maciel" userId="2e7c3a48-ee4e-4fca-ba8a-b61a82cf8de1" providerId="ADAL" clId="{EEDBC64F-B27F-4D92-A51B-2E9DF5B41897}" dt="2025-07-07T18:10:29.249" v="93" actId="47"/>
        <pc:sldMkLst>
          <pc:docMk/>
          <pc:sldMk cId="1710297777" sldId="386"/>
        </pc:sldMkLst>
      </pc:sldChg>
      <pc:sldChg chg="add">
        <pc:chgData name="David Missael Maciel" userId="2e7c3a48-ee4e-4fca-ba8a-b61a82cf8de1" providerId="ADAL" clId="{EEDBC64F-B27F-4D92-A51B-2E9DF5B41897}" dt="2025-07-07T22:10:13.215" v="3138"/>
        <pc:sldMkLst>
          <pc:docMk/>
          <pc:sldMk cId="2040857779" sldId="390"/>
        </pc:sldMkLst>
      </pc:sldChg>
      <pc:sldChg chg="del">
        <pc:chgData name="David Missael Maciel" userId="2e7c3a48-ee4e-4fca-ba8a-b61a82cf8de1" providerId="ADAL" clId="{EEDBC64F-B27F-4D92-A51B-2E9DF5B41897}" dt="2025-07-07T22:10:07.464" v="3137" actId="2696"/>
        <pc:sldMkLst>
          <pc:docMk/>
          <pc:sldMk cId="3233671802" sldId="390"/>
        </pc:sldMkLst>
      </pc:sldChg>
      <pc:sldChg chg="del">
        <pc:chgData name="David Missael Maciel" userId="2e7c3a48-ee4e-4fca-ba8a-b61a82cf8de1" providerId="ADAL" clId="{EEDBC64F-B27F-4D92-A51B-2E9DF5B41897}" dt="2025-07-07T18:18:42.514" v="102" actId="47"/>
        <pc:sldMkLst>
          <pc:docMk/>
          <pc:sldMk cId="198301014" sldId="391"/>
        </pc:sldMkLst>
      </pc:sldChg>
      <pc:sldChg chg="del">
        <pc:chgData name="David Missael Maciel" userId="2e7c3a48-ee4e-4fca-ba8a-b61a82cf8de1" providerId="ADAL" clId="{EEDBC64F-B27F-4D92-A51B-2E9DF5B41897}" dt="2025-07-07T18:18:43.834" v="103" actId="47"/>
        <pc:sldMkLst>
          <pc:docMk/>
          <pc:sldMk cId="390932187" sldId="392"/>
        </pc:sldMkLst>
      </pc:sldChg>
      <pc:sldChg chg="del">
        <pc:chgData name="David Missael Maciel" userId="2e7c3a48-ee4e-4fca-ba8a-b61a82cf8de1" providerId="ADAL" clId="{EEDBC64F-B27F-4D92-A51B-2E9DF5B41897}" dt="2025-07-07T18:18:48.916" v="104" actId="47"/>
        <pc:sldMkLst>
          <pc:docMk/>
          <pc:sldMk cId="172817699" sldId="393"/>
        </pc:sldMkLst>
      </pc:sldChg>
      <pc:sldChg chg="del">
        <pc:chgData name="David Missael Maciel" userId="2e7c3a48-ee4e-4fca-ba8a-b61a82cf8de1" providerId="ADAL" clId="{EEDBC64F-B27F-4D92-A51B-2E9DF5B41897}" dt="2025-07-07T18:18:50.099" v="105" actId="47"/>
        <pc:sldMkLst>
          <pc:docMk/>
          <pc:sldMk cId="1661865346" sldId="394"/>
        </pc:sldMkLst>
      </pc:sldChg>
      <pc:sldChg chg="add del">
        <pc:chgData name="David Missael Maciel" userId="2e7c3a48-ee4e-4fca-ba8a-b61a82cf8de1" providerId="ADAL" clId="{EEDBC64F-B27F-4D92-A51B-2E9DF5B41897}" dt="2025-07-07T18:19:10.246" v="112" actId="47"/>
        <pc:sldMkLst>
          <pc:docMk/>
          <pc:sldMk cId="2047644190" sldId="395"/>
        </pc:sldMkLst>
      </pc:sldChg>
      <pc:sldChg chg="modSp add del ord modAnim">
        <pc:chgData name="David Missael Maciel" userId="2e7c3a48-ee4e-4fca-ba8a-b61a82cf8de1" providerId="ADAL" clId="{EEDBC64F-B27F-4D92-A51B-2E9DF5B41897}" dt="2025-07-07T19:38:47.363" v="1842" actId="47"/>
        <pc:sldMkLst>
          <pc:docMk/>
          <pc:sldMk cId="3838730930" sldId="396"/>
        </pc:sldMkLst>
        <pc:spChg chg="mod">
          <ac:chgData name="David Missael Maciel" userId="2e7c3a48-ee4e-4fca-ba8a-b61a82cf8de1" providerId="ADAL" clId="{EEDBC64F-B27F-4D92-A51B-2E9DF5B41897}" dt="2025-07-07T18:21:33.443" v="120" actId="5793"/>
          <ac:spMkLst>
            <pc:docMk/>
            <pc:sldMk cId="3838730930" sldId="396"/>
            <ac:spMk id="10" creationId="{44AE3074-2EF9-CD6D-AD98-133CC5B58EAD}"/>
          </ac:spMkLst>
        </pc:spChg>
      </pc:sldChg>
      <pc:sldChg chg="del">
        <pc:chgData name="David Missael Maciel" userId="2e7c3a48-ee4e-4fca-ba8a-b61a82cf8de1" providerId="ADAL" clId="{EEDBC64F-B27F-4D92-A51B-2E9DF5B41897}" dt="2025-07-07T18:18:39.048" v="101" actId="47"/>
        <pc:sldMkLst>
          <pc:docMk/>
          <pc:sldMk cId="2499274897" sldId="397"/>
        </pc:sldMkLst>
      </pc:sldChg>
      <pc:sldChg chg="del">
        <pc:chgData name="David Missael Maciel" userId="2e7c3a48-ee4e-4fca-ba8a-b61a82cf8de1" providerId="ADAL" clId="{EEDBC64F-B27F-4D92-A51B-2E9DF5B41897}" dt="2025-07-07T22:07:42.887" v="3134" actId="47"/>
        <pc:sldMkLst>
          <pc:docMk/>
          <pc:sldMk cId="241210259" sldId="398"/>
        </pc:sldMkLst>
      </pc:sldChg>
      <pc:sldChg chg="ord modAnim">
        <pc:chgData name="David Missael Maciel" userId="2e7c3a48-ee4e-4fca-ba8a-b61a82cf8de1" providerId="ADAL" clId="{EEDBC64F-B27F-4D92-A51B-2E9DF5B41897}" dt="2025-07-07T22:45:00.652" v="3153"/>
        <pc:sldMkLst>
          <pc:docMk/>
          <pc:sldMk cId="1092735460" sldId="399"/>
        </pc:sldMkLst>
      </pc:sldChg>
      <pc:sldChg chg="del">
        <pc:chgData name="David Missael Maciel" userId="2e7c3a48-ee4e-4fca-ba8a-b61a82cf8de1" providerId="ADAL" clId="{EEDBC64F-B27F-4D92-A51B-2E9DF5B41897}" dt="2025-07-07T18:13:31.676" v="97" actId="47"/>
        <pc:sldMkLst>
          <pc:docMk/>
          <pc:sldMk cId="1931344928" sldId="401"/>
        </pc:sldMkLst>
      </pc:sldChg>
      <pc:sldChg chg="del">
        <pc:chgData name="David Missael Maciel" userId="2e7c3a48-ee4e-4fca-ba8a-b61a82cf8de1" providerId="ADAL" clId="{EEDBC64F-B27F-4D92-A51B-2E9DF5B41897}" dt="2025-07-07T18:13:34.092" v="98" actId="47"/>
        <pc:sldMkLst>
          <pc:docMk/>
          <pc:sldMk cId="364545608" sldId="402"/>
        </pc:sldMkLst>
      </pc:sldChg>
      <pc:sldChg chg="del">
        <pc:chgData name="David Missael Maciel" userId="2e7c3a48-ee4e-4fca-ba8a-b61a82cf8de1" providerId="ADAL" clId="{EEDBC64F-B27F-4D92-A51B-2E9DF5B41897}" dt="2025-07-07T18:13:37.509" v="99" actId="47"/>
        <pc:sldMkLst>
          <pc:docMk/>
          <pc:sldMk cId="160364724" sldId="403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274736687" sldId="405"/>
        </pc:sldMkLst>
      </pc:sldChg>
      <pc:sldChg chg="del">
        <pc:chgData name="David Missael Maciel" userId="2e7c3a48-ee4e-4fca-ba8a-b61a82cf8de1" providerId="ADAL" clId="{EEDBC64F-B27F-4D92-A51B-2E9DF5B41897}" dt="2025-07-07T18:04:27.431" v="2" actId="47"/>
        <pc:sldMkLst>
          <pc:docMk/>
          <pc:sldMk cId="3439149727" sldId="406"/>
        </pc:sldMkLst>
      </pc:sldChg>
      <pc:sldChg chg="del">
        <pc:chgData name="David Missael Maciel" userId="2e7c3a48-ee4e-4fca-ba8a-b61a82cf8de1" providerId="ADAL" clId="{EEDBC64F-B27F-4D92-A51B-2E9DF5B41897}" dt="2025-07-07T18:13:40.109" v="100" actId="47"/>
        <pc:sldMkLst>
          <pc:docMk/>
          <pc:sldMk cId="1337634357" sldId="407"/>
        </pc:sldMkLst>
      </pc:sldChg>
      <pc:sldChg chg="add del">
        <pc:chgData name="David Missael Maciel" userId="2e7c3a48-ee4e-4fca-ba8a-b61a82cf8de1" providerId="ADAL" clId="{EEDBC64F-B27F-4D92-A51B-2E9DF5B41897}" dt="2025-07-07T18:21:59.385" v="121" actId="47"/>
        <pc:sldMkLst>
          <pc:docMk/>
          <pc:sldMk cId="4225867578" sldId="408"/>
        </pc:sldMkLst>
      </pc:sldChg>
      <pc:sldChg chg="modSp modAnim">
        <pc:chgData name="David Missael Maciel" userId="2e7c3a48-ee4e-4fca-ba8a-b61a82cf8de1" providerId="ADAL" clId="{EEDBC64F-B27F-4D92-A51B-2E9DF5B41897}" dt="2025-07-08T16:12:33.982" v="3359" actId="113"/>
        <pc:sldMkLst>
          <pc:docMk/>
          <pc:sldMk cId="2935497669" sldId="409"/>
        </pc:sldMkLst>
        <pc:spChg chg="mod">
          <ac:chgData name="David Missael Maciel" userId="2e7c3a48-ee4e-4fca-ba8a-b61a82cf8de1" providerId="ADAL" clId="{EEDBC64F-B27F-4D92-A51B-2E9DF5B41897}" dt="2025-07-07T18:41:54.815" v="540" actId="113"/>
          <ac:spMkLst>
            <pc:docMk/>
            <pc:sldMk cId="2935497669" sldId="409"/>
            <ac:spMk id="10" creationId="{44AE3074-2EF9-CD6D-AD98-133CC5B58EAD}"/>
          </ac:spMkLst>
        </pc:spChg>
        <pc:spChg chg="mod">
          <ac:chgData name="David Missael Maciel" userId="2e7c3a48-ee4e-4fca-ba8a-b61a82cf8de1" providerId="ADAL" clId="{EEDBC64F-B27F-4D92-A51B-2E9DF5B41897}" dt="2025-07-08T16:12:33.982" v="3359" actId="113"/>
          <ac:spMkLst>
            <pc:docMk/>
            <pc:sldMk cId="2935497669" sldId="409"/>
            <ac:spMk id="20" creationId="{4140CA9C-9B36-331C-02A8-28017FA24ADB}"/>
          </ac:spMkLst>
        </pc:spChg>
        <pc:spChg chg="mod">
          <ac:chgData name="David Missael Maciel" userId="2e7c3a48-ee4e-4fca-ba8a-b61a82cf8de1" providerId="ADAL" clId="{EEDBC64F-B27F-4D92-A51B-2E9DF5B41897}" dt="2025-07-07T18:42:17.685" v="541" actId="113"/>
          <ac:spMkLst>
            <pc:docMk/>
            <pc:sldMk cId="2935497669" sldId="409"/>
            <ac:spMk id="21" creationId="{714C0EB4-7587-1752-6CC4-176E0F4943DF}"/>
          </ac:spMkLst>
        </pc:spChg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727147342" sldId="410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847176662" sldId="411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813013223" sldId="412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3718558738" sldId="413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3825738293" sldId="414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69893313" sldId="415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1467295242" sldId="416"/>
        </pc:sldMkLst>
      </pc:sldChg>
      <pc:sldChg chg="del">
        <pc:chgData name="David Missael Maciel" userId="2e7c3a48-ee4e-4fca-ba8a-b61a82cf8de1" providerId="ADAL" clId="{EEDBC64F-B27F-4D92-A51B-2E9DF5B41897}" dt="2025-07-07T20:22:34.268" v="3133" actId="47"/>
        <pc:sldMkLst>
          <pc:docMk/>
          <pc:sldMk cId="1831188240" sldId="417"/>
        </pc:sldMkLst>
      </pc:sldChg>
      <pc:sldChg chg="addSp delSp modSp add mod delAnim modAnim">
        <pc:chgData name="David Missael Maciel" userId="2e7c3a48-ee4e-4fca-ba8a-b61a82cf8de1" providerId="ADAL" clId="{EEDBC64F-B27F-4D92-A51B-2E9DF5B41897}" dt="2025-07-07T22:12:39.597" v="3143"/>
        <pc:sldMkLst>
          <pc:docMk/>
          <pc:sldMk cId="1048967399" sldId="418"/>
        </pc:sldMkLst>
        <pc:spChg chg="mod">
          <ac:chgData name="David Missael Maciel" userId="2e7c3a48-ee4e-4fca-ba8a-b61a82cf8de1" providerId="ADAL" clId="{EEDBC64F-B27F-4D92-A51B-2E9DF5B41897}" dt="2025-07-07T18:43:26.923" v="574" actId="20577"/>
          <ac:spMkLst>
            <pc:docMk/>
            <pc:sldMk cId="1048967399" sldId="418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EEDBC64F-B27F-4D92-A51B-2E9DF5B41897}" dt="2025-07-07T18:54:00.963" v="703" actId="20577"/>
          <ac:spMkLst>
            <pc:docMk/>
            <pc:sldMk cId="1048967399" sldId="418"/>
            <ac:spMk id="5" creationId="{C83BCB4D-ABD1-2BF1-A100-85AE83D0F999}"/>
          </ac:spMkLst>
        </pc:spChg>
        <pc:spChg chg="add mod">
          <ac:chgData name="David Missael Maciel" userId="2e7c3a48-ee4e-4fca-ba8a-b61a82cf8de1" providerId="ADAL" clId="{EEDBC64F-B27F-4D92-A51B-2E9DF5B41897}" dt="2025-07-07T19:01:49.389" v="948" actId="1076"/>
          <ac:spMkLst>
            <pc:docMk/>
            <pc:sldMk cId="1048967399" sldId="418"/>
            <ac:spMk id="6" creationId="{FED49B82-FC0F-B5FF-4B67-975A8E34EF57}"/>
          </ac:spMkLst>
        </pc:spChg>
        <pc:spChg chg="add mod">
          <ac:chgData name="David Missael Maciel" userId="2e7c3a48-ee4e-4fca-ba8a-b61a82cf8de1" providerId="ADAL" clId="{EEDBC64F-B27F-4D92-A51B-2E9DF5B41897}" dt="2025-07-07T19:03:27.101" v="952" actId="1076"/>
          <ac:spMkLst>
            <pc:docMk/>
            <pc:sldMk cId="1048967399" sldId="418"/>
            <ac:spMk id="7" creationId="{DB5BA10E-515F-AF7F-C9FF-FEE2B9701819}"/>
          </ac:spMkLst>
        </pc:spChg>
        <pc:spChg chg="del">
          <ac:chgData name="David Missael Maciel" userId="2e7c3a48-ee4e-4fca-ba8a-b61a82cf8de1" providerId="ADAL" clId="{EEDBC64F-B27F-4D92-A51B-2E9DF5B41897}" dt="2025-07-07T18:44:30.810" v="575" actId="478"/>
          <ac:spMkLst>
            <pc:docMk/>
            <pc:sldMk cId="1048967399" sldId="418"/>
            <ac:spMk id="10" creationId="{44AE3074-2EF9-CD6D-AD98-133CC5B58EAD}"/>
          </ac:spMkLst>
        </pc:spChg>
        <pc:spChg chg="del">
          <ac:chgData name="David Missael Maciel" userId="2e7c3a48-ee4e-4fca-ba8a-b61a82cf8de1" providerId="ADAL" clId="{EEDBC64F-B27F-4D92-A51B-2E9DF5B41897}" dt="2025-07-07T18:44:32.884" v="576" actId="478"/>
          <ac:spMkLst>
            <pc:docMk/>
            <pc:sldMk cId="1048967399" sldId="418"/>
            <ac:spMk id="19" creationId="{E68C94D6-4760-7AFA-99E6-6110BDD0F51C}"/>
          </ac:spMkLst>
        </pc:spChg>
        <pc:spChg chg="del">
          <ac:chgData name="David Missael Maciel" userId="2e7c3a48-ee4e-4fca-ba8a-b61a82cf8de1" providerId="ADAL" clId="{EEDBC64F-B27F-4D92-A51B-2E9DF5B41897}" dt="2025-07-07T18:44:32.884" v="576" actId="478"/>
          <ac:spMkLst>
            <pc:docMk/>
            <pc:sldMk cId="1048967399" sldId="418"/>
            <ac:spMk id="20" creationId="{4140CA9C-9B36-331C-02A8-28017FA24ADB}"/>
          </ac:spMkLst>
        </pc:spChg>
        <pc:spChg chg="del">
          <ac:chgData name="David Missael Maciel" userId="2e7c3a48-ee4e-4fca-ba8a-b61a82cf8de1" providerId="ADAL" clId="{EEDBC64F-B27F-4D92-A51B-2E9DF5B41897}" dt="2025-07-07T18:44:32.884" v="576" actId="478"/>
          <ac:spMkLst>
            <pc:docMk/>
            <pc:sldMk cId="1048967399" sldId="418"/>
            <ac:spMk id="21" creationId="{714C0EB4-7587-1752-6CC4-176E0F4943DF}"/>
          </ac:spMkLst>
        </pc:spChg>
        <pc:picChg chg="add mod">
          <ac:chgData name="David Missael Maciel" userId="2e7c3a48-ee4e-4fca-ba8a-b61a82cf8de1" providerId="ADAL" clId="{EEDBC64F-B27F-4D92-A51B-2E9DF5B41897}" dt="2025-07-07T19:03:14.084" v="951" actId="1076"/>
          <ac:picMkLst>
            <pc:docMk/>
            <pc:sldMk cId="1048967399" sldId="418"/>
            <ac:picMk id="9" creationId="{B3C39BA1-5E70-0B8C-0E94-02FDBF436819}"/>
          </ac:picMkLst>
        </pc:picChg>
      </pc:sldChg>
      <pc:sldChg chg="addSp delSp modSp add del mod delAnim modAnim">
        <pc:chgData name="David Missael Maciel" userId="2e7c3a48-ee4e-4fca-ba8a-b61a82cf8de1" providerId="ADAL" clId="{EEDBC64F-B27F-4D92-A51B-2E9DF5B41897}" dt="2025-07-07T18:41:28.614" v="537" actId="47"/>
        <pc:sldMkLst>
          <pc:docMk/>
          <pc:sldMk cId="4021773032" sldId="418"/>
        </pc:sldMkLst>
        <pc:spChg chg="mod">
          <ac:chgData name="David Missael Maciel" userId="2e7c3a48-ee4e-4fca-ba8a-b61a82cf8de1" providerId="ADAL" clId="{EEDBC64F-B27F-4D92-A51B-2E9DF5B41897}" dt="2025-07-07T18:23:44.848" v="153" actId="20577"/>
          <ac:spMkLst>
            <pc:docMk/>
            <pc:sldMk cId="4021773032" sldId="418"/>
            <ac:spMk id="4" creationId="{97DC5F9A-628F-BEBC-05EA-7DB1B0208DF5}"/>
          </ac:spMkLst>
        </pc:spChg>
        <pc:spChg chg="add mod">
          <ac:chgData name="David Missael Maciel" userId="2e7c3a48-ee4e-4fca-ba8a-b61a82cf8de1" providerId="ADAL" clId="{EEDBC64F-B27F-4D92-A51B-2E9DF5B41897}" dt="2025-07-07T18:40:24.461" v="536" actId="20577"/>
          <ac:spMkLst>
            <pc:docMk/>
            <pc:sldMk cId="4021773032" sldId="418"/>
            <ac:spMk id="5" creationId="{1F2F7669-0D4E-44B6-DECC-FA017AD2D51E}"/>
          </ac:spMkLst>
        </pc:spChg>
        <pc:spChg chg="del">
          <ac:chgData name="David Missael Maciel" userId="2e7c3a48-ee4e-4fca-ba8a-b61a82cf8de1" providerId="ADAL" clId="{EEDBC64F-B27F-4D92-A51B-2E9DF5B41897}" dt="2025-07-07T18:29:08.284" v="155" actId="478"/>
          <ac:spMkLst>
            <pc:docMk/>
            <pc:sldMk cId="4021773032" sldId="418"/>
            <ac:spMk id="6" creationId="{DCD84756-DF1C-F6BE-5F83-70987D760989}"/>
          </ac:spMkLst>
        </pc:spChg>
        <pc:spChg chg="del">
          <ac:chgData name="David Missael Maciel" userId="2e7c3a48-ee4e-4fca-ba8a-b61a82cf8de1" providerId="ADAL" clId="{EEDBC64F-B27F-4D92-A51B-2E9DF5B41897}" dt="2025-07-07T18:29:09.195" v="156" actId="478"/>
          <ac:spMkLst>
            <pc:docMk/>
            <pc:sldMk cId="4021773032" sldId="418"/>
            <ac:spMk id="8" creationId="{D6EB0526-B01D-5A24-B412-89697613958B}"/>
          </ac:spMkLst>
        </pc:spChg>
        <pc:spChg chg="mod">
          <ac:chgData name="David Missael Maciel" userId="2e7c3a48-ee4e-4fca-ba8a-b61a82cf8de1" providerId="ADAL" clId="{EEDBC64F-B27F-4D92-A51B-2E9DF5B41897}" dt="2025-07-07T18:38:13.736" v="412" actId="113"/>
          <ac:spMkLst>
            <pc:docMk/>
            <pc:sldMk cId="4021773032" sldId="418"/>
            <ac:spMk id="10" creationId="{44AE3074-2EF9-CD6D-AD98-133CC5B58EAD}"/>
          </ac:spMkLst>
        </pc:spChg>
        <pc:spChg chg="del">
          <ac:chgData name="David Missael Maciel" userId="2e7c3a48-ee4e-4fca-ba8a-b61a82cf8de1" providerId="ADAL" clId="{EEDBC64F-B27F-4D92-A51B-2E9DF5B41897}" dt="2025-07-07T18:29:13.533" v="158" actId="478"/>
          <ac:spMkLst>
            <pc:docMk/>
            <pc:sldMk cId="4021773032" sldId="418"/>
            <ac:spMk id="12" creationId="{61F70FC8-FF15-CBCD-7FD7-ECC814F9F605}"/>
          </ac:spMkLst>
        </pc:spChg>
        <pc:spChg chg="del">
          <ac:chgData name="David Missael Maciel" userId="2e7c3a48-ee4e-4fca-ba8a-b61a82cf8de1" providerId="ADAL" clId="{EEDBC64F-B27F-4D92-A51B-2E9DF5B41897}" dt="2025-07-07T18:29:13.533" v="158" actId="478"/>
          <ac:spMkLst>
            <pc:docMk/>
            <pc:sldMk cId="4021773032" sldId="418"/>
            <ac:spMk id="13" creationId="{6621E99F-FCC6-4C88-2118-4A3C2C5DD723}"/>
          </ac:spMkLst>
        </pc:spChg>
        <pc:spChg chg="del">
          <ac:chgData name="David Missael Maciel" userId="2e7c3a48-ee4e-4fca-ba8a-b61a82cf8de1" providerId="ADAL" clId="{EEDBC64F-B27F-4D92-A51B-2E9DF5B41897}" dt="2025-07-07T18:29:13.533" v="158" actId="478"/>
          <ac:spMkLst>
            <pc:docMk/>
            <pc:sldMk cId="4021773032" sldId="418"/>
            <ac:spMk id="14" creationId="{48AB8264-3834-26B4-BA31-AB1CE9B7CD39}"/>
          </ac:spMkLst>
        </pc:spChg>
        <pc:spChg chg="del">
          <ac:chgData name="David Missael Maciel" userId="2e7c3a48-ee4e-4fca-ba8a-b61a82cf8de1" providerId="ADAL" clId="{EEDBC64F-B27F-4D92-A51B-2E9DF5B41897}" dt="2025-07-07T18:29:15.867" v="159" actId="478"/>
          <ac:spMkLst>
            <pc:docMk/>
            <pc:sldMk cId="4021773032" sldId="418"/>
            <ac:spMk id="15" creationId="{007038F0-51B7-AE9F-16FA-6DC6506F1679}"/>
          </ac:spMkLst>
        </pc:spChg>
        <pc:spChg chg="del">
          <ac:chgData name="David Missael Maciel" userId="2e7c3a48-ee4e-4fca-ba8a-b61a82cf8de1" providerId="ADAL" clId="{EEDBC64F-B27F-4D92-A51B-2E9DF5B41897}" dt="2025-07-07T18:29:15.867" v="159" actId="478"/>
          <ac:spMkLst>
            <pc:docMk/>
            <pc:sldMk cId="4021773032" sldId="418"/>
            <ac:spMk id="16" creationId="{9F26EABA-E82C-F097-A246-2F090E3B217E}"/>
          </ac:spMkLst>
        </pc:spChg>
        <pc:spChg chg="del">
          <ac:chgData name="David Missael Maciel" userId="2e7c3a48-ee4e-4fca-ba8a-b61a82cf8de1" providerId="ADAL" clId="{EEDBC64F-B27F-4D92-A51B-2E9DF5B41897}" dt="2025-07-07T18:29:15.867" v="159" actId="478"/>
          <ac:spMkLst>
            <pc:docMk/>
            <pc:sldMk cId="4021773032" sldId="418"/>
            <ac:spMk id="17" creationId="{F2B3BCBB-4FB2-D638-8C44-F6B30B81792D}"/>
          </ac:spMkLst>
        </pc:spChg>
        <pc:spChg chg="del">
          <ac:chgData name="David Missael Maciel" userId="2e7c3a48-ee4e-4fca-ba8a-b61a82cf8de1" providerId="ADAL" clId="{EEDBC64F-B27F-4D92-A51B-2E9DF5B41897}" dt="2025-07-07T18:29:18.618" v="160" actId="478"/>
          <ac:spMkLst>
            <pc:docMk/>
            <pc:sldMk cId="4021773032" sldId="418"/>
            <ac:spMk id="18" creationId="{CCD49447-6D2F-3438-FCFE-F05D34B14C19}"/>
          </ac:spMkLst>
        </pc:spChg>
        <pc:picChg chg="del">
          <ac:chgData name="David Missael Maciel" userId="2e7c3a48-ee4e-4fca-ba8a-b61a82cf8de1" providerId="ADAL" clId="{EEDBC64F-B27F-4D92-A51B-2E9DF5B41897}" dt="2025-07-07T18:29:10.099" v="157" actId="478"/>
          <ac:picMkLst>
            <pc:docMk/>
            <pc:sldMk cId="4021773032" sldId="418"/>
            <ac:picMk id="11" creationId="{C208F11A-D23E-99ED-3692-50410A6CE1CA}"/>
          </ac:picMkLst>
        </pc:picChg>
      </pc:sldChg>
      <pc:sldChg chg="addSp delSp modSp add mod delAnim modAnim">
        <pc:chgData name="David Missael Maciel" userId="2e7c3a48-ee4e-4fca-ba8a-b61a82cf8de1" providerId="ADAL" clId="{EEDBC64F-B27F-4D92-A51B-2E9DF5B41897}" dt="2025-07-07T22:13:50.970" v="3146"/>
        <pc:sldMkLst>
          <pc:docMk/>
          <pc:sldMk cId="128199899" sldId="419"/>
        </pc:sldMkLst>
        <pc:spChg chg="mod">
          <ac:chgData name="David Missael Maciel" userId="2e7c3a48-ee4e-4fca-ba8a-b61a82cf8de1" providerId="ADAL" clId="{EEDBC64F-B27F-4D92-A51B-2E9DF5B41897}" dt="2025-07-07T19:17:09.150" v="1171" actId="20577"/>
          <ac:spMkLst>
            <pc:docMk/>
            <pc:sldMk cId="128199899" sldId="419"/>
            <ac:spMk id="5" creationId="{C83BCB4D-ABD1-2BF1-A100-85AE83D0F999}"/>
          </ac:spMkLst>
        </pc:spChg>
        <pc:spChg chg="del">
          <ac:chgData name="David Missael Maciel" userId="2e7c3a48-ee4e-4fca-ba8a-b61a82cf8de1" providerId="ADAL" clId="{EEDBC64F-B27F-4D92-A51B-2E9DF5B41897}" dt="2025-07-07T19:10:02.945" v="1165" actId="478"/>
          <ac:spMkLst>
            <pc:docMk/>
            <pc:sldMk cId="128199899" sldId="419"/>
            <ac:spMk id="6" creationId="{FED49B82-FC0F-B5FF-4B67-975A8E34EF57}"/>
          </ac:spMkLst>
        </pc:spChg>
        <pc:spChg chg="del">
          <ac:chgData name="David Missael Maciel" userId="2e7c3a48-ee4e-4fca-ba8a-b61a82cf8de1" providerId="ADAL" clId="{EEDBC64F-B27F-4D92-A51B-2E9DF5B41897}" dt="2025-07-07T19:10:04.229" v="1166" actId="478"/>
          <ac:spMkLst>
            <pc:docMk/>
            <pc:sldMk cId="128199899" sldId="419"/>
            <ac:spMk id="7" creationId="{DB5BA10E-515F-AF7F-C9FF-FEE2B9701819}"/>
          </ac:spMkLst>
        </pc:spChg>
        <pc:spChg chg="add mod">
          <ac:chgData name="David Missael Maciel" userId="2e7c3a48-ee4e-4fca-ba8a-b61a82cf8de1" providerId="ADAL" clId="{EEDBC64F-B27F-4D92-A51B-2E9DF5B41897}" dt="2025-07-07T19:26:23.143" v="1472" actId="6549"/>
          <ac:spMkLst>
            <pc:docMk/>
            <pc:sldMk cId="128199899" sldId="419"/>
            <ac:spMk id="10" creationId="{54947D55-91DD-A57C-AB9F-52EFB2927282}"/>
          </ac:spMkLst>
        </pc:spChg>
        <pc:spChg chg="add del mod">
          <ac:chgData name="David Missael Maciel" userId="2e7c3a48-ee4e-4fca-ba8a-b61a82cf8de1" providerId="ADAL" clId="{EEDBC64F-B27F-4D92-A51B-2E9DF5B41897}" dt="2025-07-07T19:22:22.214" v="1389" actId="478"/>
          <ac:spMkLst>
            <pc:docMk/>
            <pc:sldMk cId="128199899" sldId="419"/>
            <ac:spMk id="12" creationId="{321FE34F-2B52-7BBA-B922-7E4195C03580}"/>
          </ac:spMkLst>
        </pc:spChg>
        <pc:spChg chg="add mod">
          <ac:chgData name="David Missael Maciel" userId="2e7c3a48-ee4e-4fca-ba8a-b61a82cf8de1" providerId="ADAL" clId="{EEDBC64F-B27F-4D92-A51B-2E9DF5B41897}" dt="2025-07-07T19:23:41.487" v="1405" actId="208"/>
          <ac:spMkLst>
            <pc:docMk/>
            <pc:sldMk cId="128199899" sldId="419"/>
            <ac:spMk id="15" creationId="{69ABFFE3-EC63-0806-89CA-1BF50DE77568}"/>
          </ac:spMkLst>
        </pc:spChg>
        <pc:spChg chg="add mod">
          <ac:chgData name="David Missael Maciel" userId="2e7c3a48-ee4e-4fca-ba8a-b61a82cf8de1" providerId="ADAL" clId="{EEDBC64F-B27F-4D92-A51B-2E9DF5B41897}" dt="2025-07-07T19:24:29.961" v="1424" actId="1076"/>
          <ac:spMkLst>
            <pc:docMk/>
            <pc:sldMk cId="128199899" sldId="419"/>
            <ac:spMk id="22" creationId="{54750C69-2F79-F542-14DE-4BD28B0CD009}"/>
          </ac:spMkLst>
        </pc:spChg>
        <pc:spChg chg="add mod">
          <ac:chgData name="David Missael Maciel" userId="2e7c3a48-ee4e-4fca-ba8a-b61a82cf8de1" providerId="ADAL" clId="{EEDBC64F-B27F-4D92-A51B-2E9DF5B41897}" dt="2025-07-07T19:25:46.143" v="1460" actId="14100"/>
          <ac:spMkLst>
            <pc:docMk/>
            <pc:sldMk cId="128199899" sldId="419"/>
            <ac:spMk id="23" creationId="{B0AA3F87-8F91-0B2A-565C-B0AEA3708820}"/>
          </ac:spMkLst>
        </pc:spChg>
        <pc:spChg chg="add mod">
          <ac:chgData name="David Missael Maciel" userId="2e7c3a48-ee4e-4fca-ba8a-b61a82cf8de1" providerId="ADAL" clId="{EEDBC64F-B27F-4D92-A51B-2E9DF5B41897}" dt="2025-07-07T19:25:27.160" v="1444" actId="1076"/>
          <ac:spMkLst>
            <pc:docMk/>
            <pc:sldMk cId="128199899" sldId="419"/>
            <ac:spMk id="28" creationId="{2DCDEC44-E62D-C20F-ABB8-27F8D3AC7BD7}"/>
          </ac:spMkLst>
        </pc:spChg>
        <pc:picChg chg="del">
          <ac:chgData name="David Missael Maciel" userId="2e7c3a48-ee4e-4fca-ba8a-b61a82cf8de1" providerId="ADAL" clId="{EEDBC64F-B27F-4D92-A51B-2E9DF5B41897}" dt="2025-07-07T19:10:05.054" v="1167" actId="478"/>
          <ac:picMkLst>
            <pc:docMk/>
            <pc:sldMk cId="128199899" sldId="419"/>
            <ac:picMk id="9" creationId="{B3C39BA1-5E70-0B8C-0E94-02FDBF436819}"/>
          </ac:picMkLst>
        </pc:picChg>
        <pc:cxnChg chg="add del">
          <ac:chgData name="David Missael Maciel" userId="2e7c3a48-ee4e-4fca-ba8a-b61a82cf8de1" providerId="ADAL" clId="{EEDBC64F-B27F-4D92-A51B-2E9DF5B41897}" dt="2025-07-07T19:23:03.278" v="1397" actId="478"/>
          <ac:cxnSpMkLst>
            <pc:docMk/>
            <pc:sldMk cId="128199899" sldId="419"/>
            <ac:cxnSpMk id="14" creationId="{0740A9D8-59B2-B7E7-60A0-883D5CF9F2F0}"/>
          </ac:cxnSpMkLst>
        </pc:cxnChg>
        <pc:cxnChg chg="add del mod">
          <ac:chgData name="David Missael Maciel" userId="2e7c3a48-ee4e-4fca-ba8a-b61a82cf8de1" providerId="ADAL" clId="{EEDBC64F-B27F-4D92-A51B-2E9DF5B41897}" dt="2025-07-07T19:23:54.607" v="1407" actId="478"/>
          <ac:cxnSpMkLst>
            <pc:docMk/>
            <pc:sldMk cId="128199899" sldId="419"/>
            <ac:cxnSpMk id="17" creationId="{572F2210-FBC0-BDC5-EA33-38F53F9B38E8}"/>
          </ac:cxnSpMkLst>
        </pc:cxnChg>
        <pc:cxnChg chg="add mod">
          <ac:chgData name="David Missael Maciel" userId="2e7c3a48-ee4e-4fca-ba8a-b61a82cf8de1" providerId="ADAL" clId="{EEDBC64F-B27F-4D92-A51B-2E9DF5B41897}" dt="2025-07-07T19:24:12.353" v="1410" actId="14100"/>
          <ac:cxnSpMkLst>
            <pc:docMk/>
            <pc:sldMk cId="128199899" sldId="419"/>
            <ac:cxnSpMk id="19" creationId="{92E2349E-E4AF-9A7E-EDCB-3768C876E9E1}"/>
          </ac:cxnSpMkLst>
        </pc:cxnChg>
        <pc:cxnChg chg="add mod">
          <ac:chgData name="David Missael Maciel" userId="2e7c3a48-ee4e-4fca-ba8a-b61a82cf8de1" providerId="ADAL" clId="{EEDBC64F-B27F-4D92-A51B-2E9DF5B41897}" dt="2025-07-07T19:25:04.312" v="1434" actId="14100"/>
          <ac:cxnSpMkLst>
            <pc:docMk/>
            <pc:sldMk cId="128199899" sldId="419"/>
            <ac:cxnSpMk id="25" creationId="{59FE4EBC-0946-C21F-75FC-12A287EB29E1}"/>
          </ac:cxnSpMkLst>
        </pc:cxnChg>
      </pc:sldChg>
      <pc:sldChg chg="addSp delSp modSp add mod modAnim">
        <pc:chgData name="David Missael Maciel" userId="2e7c3a48-ee4e-4fca-ba8a-b61a82cf8de1" providerId="ADAL" clId="{EEDBC64F-B27F-4D92-A51B-2E9DF5B41897}" dt="2025-07-07T22:14:48.217" v="3151"/>
        <pc:sldMkLst>
          <pc:docMk/>
          <pc:sldMk cId="2648689772" sldId="420"/>
        </pc:sldMkLst>
        <pc:spChg chg="mod">
          <ac:chgData name="David Missael Maciel" userId="2e7c3a48-ee4e-4fca-ba8a-b61a82cf8de1" providerId="ADAL" clId="{EEDBC64F-B27F-4D92-A51B-2E9DF5B41897}" dt="2025-07-07T19:30:14.491" v="1589" actId="20577"/>
          <ac:spMkLst>
            <pc:docMk/>
            <pc:sldMk cId="2648689772" sldId="420"/>
            <ac:spMk id="5" creationId="{C83BCB4D-ABD1-2BF1-A100-85AE83D0F999}"/>
          </ac:spMkLst>
        </pc:spChg>
        <pc:spChg chg="add mod">
          <ac:chgData name="David Missael Maciel" userId="2e7c3a48-ee4e-4fca-ba8a-b61a82cf8de1" providerId="ADAL" clId="{EEDBC64F-B27F-4D92-A51B-2E9DF5B41897}" dt="2025-07-07T19:37:28.099" v="1841" actId="1076"/>
          <ac:spMkLst>
            <pc:docMk/>
            <pc:sldMk cId="2648689772" sldId="420"/>
            <ac:spMk id="6" creationId="{EFB6C0FD-D0A6-F343-773C-AC4C87A42874}"/>
          </ac:spMkLst>
        </pc:spChg>
        <pc:spChg chg="add mod">
          <ac:chgData name="David Missael Maciel" userId="2e7c3a48-ee4e-4fca-ba8a-b61a82cf8de1" providerId="ADAL" clId="{EEDBC64F-B27F-4D92-A51B-2E9DF5B41897}" dt="2025-07-07T19:31:00.073" v="1626" actId="20577"/>
          <ac:spMkLst>
            <pc:docMk/>
            <pc:sldMk cId="2648689772" sldId="420"/>
            <ac:spMk id="7" creationId="{D246A548-9243-F3F2-B074-B9A835D54232}"/>
          </ac:spMkLst>
        </pc:spChg>
        <pc:spChg chg="del">
          <ac:chgData name="David Missael Maciel" userId="2e7c3a48-ee4e-4fca-ba8a-b61a82cf8de1" providerId="ADAL" clId="{EEDBC64F-B27F-4D92-A51B-2E9DF5B41897}" dt="2025-07-07T19:27:00.703" v="1476" actId="478"/>
          <ac:spMkLst>
            <pc:docMk/>
            <pc:sldMk cId="2648689772" sldId="420"/>
            <ac:spMk id="10" creationId="{54947D55-91DD-A57C-AB9F-52EFB2927282}"/>
          </ac:spMkLst>
        </pc:spChg>
        <pc:spChg chg="del">
          <ac:chgData name="David Missael Maciel" userId="2e7c3a48-ee4e-4fca-ba8a-b61a82cf8de1" providerId="ADAL" clId="{EEDBC64F-B27F-4D92-A51B-2E9DF5B41897}" dt="2025-07-07T19:26:57.291" v="1475" actId="478"/>
          <ac:spMkLst>
            <pc:docMk/>
            <pc:sldMk cId="2648689772" sldId="420"/>
            <ac:spMk id="15" creationId="{69ABFFE3-EC63-0806-89CA-1BF50DE77568}"/>
          </ac:spMkLst>
        </pc:spChg>
        <pc:spChg chg="add mod">
          <ac:chgData name="David Missael Maciel" userId="2e7c3a48-ee4e-4fca-ba8a-b61a82cf8de1" providerId="ADAL" clId="{EEDBC64F-B27F-4D92-A51B-2E9DF5B41897}" dt="2025-07-07T19:37:28.099" v="1841" actId="1076"/>
          <ac:spMkLst>
            <pc:docMk/>
            <pc:sldMk cId="2648689772" sldId="420"/>
            <ac:spMk id="16" creationId="{13F6F77D-FAED-BB4B-6F34-A9BBA9C4834A}"/>
          </ac:spMkLst>
        </pc:spChg>
        <pc:spChg chg="add mod">
          <ac:chgData name="David Missael Maciel" userId="2e7c3a48-ee4e-4fca-ba8a-b61a82cf8de1" providerId="ADAL" clId="{EEDBC64F-B27F-4D92-A51B-2E9DF5B41897}" dt="2025-07-07T19:36:38.430" v="1840" actId="20577"/>
          <ac:spMkLst>
            <pc:docMk/>
            <pc:sldMk cId="2648689772" sldId="420"/>
            <ac:spMk id="17" creationId="{15B88DA5-85D2-D62F-6DD8-23D198A8F47F}"/>
          </ac:spMkLst>
        </pc:spChg>
        <pc:spChg chg="del">
          <ac:chgData name="David Missael Maciel" userId="2e7c3a48-ee4e-4fca-ba8a-b61a82cf8de1" providerId="ADAL" clId="{EEDBC64F-B27F-4D92-A51B-2E9DF5B41897}" dt="2025-07-07T19:26:54.133" v="1474" actId="478"/>
          <ac:spMkLst>
            <pc:docMk/>
            <pc:sldMk cId="2648689772" sldId="420"/>
            <ac:spMk id="22" creationId="{54750C69-2F79-F542-14DE-4BD28B0CD009}"/>
          </ac:spMkLst>
        </pc:spChg>
        <pc:spChg chg="del">
          <ac:chgData name="David Missael Maciel" userId="2e7c3a48-ee4e-4fca-ba8a-b61a82cf8de1" providerId="ADAL" clId="{EEDBC64F-B27F-4D92-A51B-2E9DF5B41897}" dt="2025-07-07T19:26:57.291" v="1475" actId="478"/>
          <ac:spMkLst>
            <pc:docMk/>
            <pc:sldMk cId="2648689772" sldId="420"/>
            <ac:spMk id="23" creationId="{B0AA3F87-8F91-0B2A-565C-B0AEA3708820}"/>
          </ac:spMkLst>
        </pc:spChg>
        <pc:spChg chg="del">
          <ac:chgData name="David Missael Maciel" userId="2e7c3a48-ee4e-4fca-ba8a-b61a82cf8de1" providerId="ADAL" clId="{EEDBC64F-B27F-4D92-A51B-2E9DF5B41897}" dt="2025-07-07T19:26:57.291" v="1475" actId="478"/>
          <ac:spMkLst>
            <pc:docMk/>
            <pc:sldMk cId="2648689772" sldId="420"/>
            <ac:spMk id="28" creationId="{2DCDEC44-E62D-C20F-ABB8-27F8D3AC7BD7}"/>
          </ac:spMkLst>
        </pc:spChg>
        <pc:cxnChg chg="add del mod">
          <ac:chgData name="David Missael Maciel" userId="2e7c3a48-ee4e-4fca-ba8a-b61a82cf8de1" providerId="ADAL" clId="{EEDBC64F-B27F-4D92-A51B-2E9DF5B41897}" dt="2025-07-07T19:31:13.931" v="1628" actId="478"/>
          <ac:cxnSpMkLst>
            <pc:docMk/>
            <pc:sldMk cId="2648689772" sldId="420"/>
            <ac:cxnSpMk id="9" creationId="{A06D79C5-3A71-B6E7-C3C1-DA06400537FB}"/>
          </ac:cxnSpMkLst>
        </pc:cxnChg>
        <pc:cxnChg chg="add mod">
          <ac:chgData name="David Missael Maciel" userId="2e7c3a48-ee4e-4fca-ba8a-b61a82cf8de1" providerId="ADAL" clId="{EEDBC64F-B27F-4D92-A51B-2E9DF5B41897}" dt="2025-07-07T19:37:28.099" v="1841" actId="1076"/>
          <ac:cxnSpMkLst>
            <pc:docMk/>
            <pc:sldMk cId="2648689772" sldId="420"/>
            <ac:cxnSpMk id="12" creationId="{018DDB75-F4BB-6C41-5966-8DD9CB8CCED7}"/>
          </ac:cxnSpMkLst>
        </pc:cxnChg>
        <pc:cxnChg chg="add">
          <ac:chgData name="David Missael Maciel" userId="2e7c3a48-ee4e-4fca-ba8a-b61a82cf8de1" providerId="ADAL" clId="{EEDBC64F-B27F-4D92-A51B-2E9DF5B41897}" dt="2025-07-07T19:31:35.180" v="1630" actId="11529"/>
          <ac:cxnSpMkLst>
            <pc:docMk/>
            <pc:sldMk cId="2648689772" sldId="420"/>
            <ac:cxnSpMk id="14" creationId="{E8D85779-1B5C-F590-10E3-43C2FD30604B}"/>
          </ac:cxnSpMkLst>
        </pc:cxnChg>
        <pc:cxnChg chg="del mod">
          <ac:chgData name="David Missael Maciel" userId="2e7c3a48-ee4e-4fca-ba8a-b61a82cf8de1" providerId="ADAL" clId="{EEDBC64F-B27F-4D92-A51B-2E9DF5B41897}" dt="2025-07-07T19:26:57.291" v="1475" actId="478"/>
          <ac:cxnSpMkLst>
            <pc:docMk/>
            <pc:sldMk cId="2648689772" sldId="420"/>
            <ac:cxnSpMk id="19" creationId="{92E2349E-E4AF-9A7E-EDCB-3768C876E9E1}"/>
          </ac:cxnSpMkLst>
        </pc:cxnChg>
        <pc:cxnChg chg="del">
          <ac:chgData name="David Missael Maciel" userId="2e7c3a48-ee4e-4fca-ba8a-b61a82cf8de1" providerId="ADAL" clId="{EEDBC64F-B27F-4D92-A51B-2E9DF5B41897}" dt="2025-07-07T19:26:57.291" v="1475" actId="478"/>
          <ac:cxnSpMkLst>
            <pc:docMk/>
            <pc:sldMk cId="2648689772" sldId="420"/>
            <ac:cxnSpMk id="25" creationId="{59FE4EBC-0946-C21F-75FC-12A287EB29E1}"/>
          </ac:cxnSpMkLst>
        </pc:cxnChg>
      </pc:sldChg>
      <pc:sldChg chg="modSp add mod">
        <pc:chgData name="David Missael Maciel" userId="2e7c3a48-ee4e-4fca-ba8a-b61a82cf8de1" providerId="ADAL" clId="{EEDBC64F-B27F-4D92-A51B-2E9DF5B41897}" dt="2025-07-07T19:40:03.403" v="1913" actId="20577"/>
        <pc:sldMkLst>
          <pc:docMk/>
          <pc:sldMk cId="1314463211" sldId="421"/>
        </pc:sldMkLst>
        <pc:spChg chg="mod">
          <ac:chgData name="David Missael Maciel" userId="2e7c3a48-ee4e-4fca-ba8a-b61a82cf8de1" providerId="ADAL" clId="{EEDBC64F-B27F-4D92-A51B-2E9DF5B41897}" dt="2025-07-07T19:39:41.730" v="1891" actId="20577"/>
          <ac:spMkLst>
            <pc:docMk/>
            <pc:sldMk cId="1314463211" sldId="421"/>
            <ac:spMk id="6" creationId="{25F67572-B87A-95B4-8AA6-2F2B7822AF67}"/>
          </ac:spMkLst>
        </pc:spChg>
        <pc:spChg chg="mod">
          <ac:chgData name="David Missael Maciel" userId="2e7c3a48-ee4e-4fca-ba8a-b61a82cf8de1" providerId="ADAL" clId="{EEDBC64F-B27F-4D92-A51B-2E9DF5B41897}" dt="2025-07-07T19:40:03.403" v="1913" actId="20577"/>
          <ac:spMkLst>
            <pc:docMk/>
            <pc:sldMk cId="1314463211" sldId="421"/>
            <ac:spMk id="9" creationId="{2B72F932-98CA-DCF9-2155-DD44340470F4}"/>
          </ac:spMkLst>
        </pc:spChg>
      </pc:sldChg>
      <pc:sldChg chg="addSp delSp modSp add mod ord delAnim modAnim">
        <pc:chgData name="David Missael Maciel" userId="2e7c3a48-ee4e-4fca-ba8a-b61a82cf8de1" providerId="ADAL" clId="{EEDBC64F-B27F-4D92-A51B-2E9DF5B41897}" dt="2025-07-07T19:51:33.323" v="2585" actId="1076"/>
        <pc:sldMkLst>
          <pc:docMk/>
          <pc:sldMk cId="2874021996" sldId="422"/>
        </pc:sldMkLst>
        <pc:spChg chg="mod">
          <ac:chgData name="David Missael Maciel" userId="2e7c3a48-ee4e-4fca-ba8a-b61a82cf8de1" providerId="ADAL" clId="{EEDBC64F-B27F-4D92-A51B-2E9DF5B41897}" dt="2025-07-07T19:41:39.472" v="1955" actId="20577"/>
          <ac:spMkLst>
            <pc:docMk/>
            <pc:sldMk cId="2874021996" sldId="422"/>
            <ac:spMk id="4" creationId="{97DC5F9A-628F-BEBC-05EA-7DB1B0208DF5}"/>
          </ac:spMkLst>
        </pc:spChg>
        <pc:spChg chg="mod">
          <ac:chgData name="David Missael Maciel" userId="2e7c3a48-ee4e-4fca-ba8a-b61a82cf8de1" providerId="ADAL" clId="{EEDBC64F-B27F-4D92-A51B-2E9DF5B41897}" dt="2025-07-07T19:44:36.371" v="2175" actId="20577"/>
          <ac:spMkLst>
            <pc:docMk/>
            <pc:sldMk cId="2874021996" sldId="422"/>
            <ac:spMk id="5" creationId="{C83BCB4D-ABD1-2BF1-A100-85AE83D0F999}"/>
          </ac:spMkLst>
        </pc:spChg>
        <pc:spChg chg="del">
          <ac:chgData name="David Missael Maciel" userId="2e7c3a48-ee4e-4fca-ba8a-b61a82cf8de1" providerId="ADAL" clId="{EEDBC64F-B27F-4D92-A51B-2E9DF5B41897}" dt="2025-07-07T19:41:42.507" v="1956" actId="478"/>
          <ac:spMkLst>
            <pc:docMk/>
            <pc:sldMk cId="2874021996" sldId="422"/>
            <ac:spMk id="6" creationId="{EFB6C0FD-D0A6-F343-773C-AC4C87A42874}"/>
          </ac:spMkLst>
        </pc:spChg>
        <pc:spChg chg="del">
          <ac:chgData name="David Missael Maciel" userId="2e7c3a48-ee4e-4fca-ba8a-b61a82cf8de1" providerId="ADAL" clId="{EEDBC64F-B27F-4D92-A51B-2E9DF5B41897}" dt="2025-07-07T19:41:46.209" v="1959" actId="478"/>
          <ac:spMkLst>
            <pc:docMk/>
            <pc:sldMk cId="2874021996" sldId="422"/>
            <ac:spMk id="7" creationId="{D246A548-9243-F3F2-B074-B9A835D54232}"/>
          </ac:spMkLst>
        </pc:spChg>
        <pc:spChg chg="add mod">
          <ac:chgData name="David Missael Maciel" userId="2e7c3a48-ee4e-4fca-ba8a-b61a82cf8de1" providerId="ADAL" clId="{EEDBC64F-B27F-4D92-A51B-2E9DF5B41897}" dt="2025-07-07T19:49:35.382" v="2572" actId="20577"/>
          <ac:spMkLst>
            <pc:docMk/>
            <pc:sldMk cId="2874021996" sldId="422"/>
            <ac:spMk id="8" creationId="{2255D2D3-FDE9-B844-8F91-2A191C1F782F}"/>
          </ac:spMkLst>
        </pc:spChg>
        <pc:spChg chg="del">
          <ac:chgData name="David Missael Maciel" userId="2e7c3a48-ee4e-4fca-ba8a-b61a82cf8de1" providerId="ADAL" clId="{EEDBC64F-B27F-4D92-A51B-2E9DF5B41897}" dt="2025-07-07T19:41:45.311" v="1958" actId="478"/>
          <ac:spMkLst>
            <pc:docMk/>
            <pc:sldMk cId="2874021996" sldId="422"/>
            <ac:spMk id="16" creationId="{13F6F77D-FAED-BB4B-6F34-A9BBA9C4834A}"/>
          </ac:spMkLst>
        </pc:spChg>
        <pc:spChg chg="del">
          <ac:chgData name="David Missael Maciel" userId="2e7c3a48-ee4e-4fca-ba8a-b61a82cf8de1" providerId="ADAL" clId="{EEDBC64F-B27F-4D92-A51B-2E9DF5B41897}" dt="2025-07-07T19:41:48.934" v="1961" actId="478"/>
          <ac:spMkLst>
            <pc:docMk/>
            <pc:sldMk cId="2874021996" sldId="422"/>
            <ac:spMk id="17" creationId="{15B88DA5-85D2-D62F-6DD8-23D198A8F47F}"/>
          </ac:spMkLst>
        </pc:spChg>
        <pc:picChg chg="add mod">
          <ac:chgData name="David Missael Maciel" userId="2e7c3a48-ee4e-4fca-ba8a-b61a82cf8de1" providerId="ADAL" clId="{EEDBC64F-B27F-4D92-A51B-2E9DF5B41897}" dt="2025-07-07T19:51:33.323" v="2585" actId="1076"/>
          <ac:picMkLst>
            <pc:docMk/>
            <pc:sldMk cId="2874021996" sldId="422"/>
            <ac:picMk id="10" creationId="{339A2B3E-59F6-EA26-C4BB-352D168C6B17}"/>
          </ac:picMkLst>
        </pc:picChg>
        <pc:picChg chg="add del mod">
          <ac:chgData name="David Missael Maciel" userId="2e7c3a48-ee4e-4fca-ba8a-b61a82cf8de1" providerId="ADAL" clId="{EEDBC64F-B27F-4D92-A51B-2E9DF5B41897}" dt="2025-07-07T19:51:26.596" v="2581" actId="478"/>
          <ac:picMkLst>
            <pc:docMk/>
            <pc:sldMk cId="2874021996" sldId="422"/>
            <ac:picMk id="2050" creationId="{F3F5FD9D-A790-AEC9-A520-96AFD58DB709}"/>
          </ac:picMkLst>
        </pc:picChg>
        <pc:cxnChg chg="del mod">
          <ac:chgData name="David Missael Maciel" userId="2e7c3a48-ee4e-4fca-ba8a-b61a82cf8de1" providerId="ADAL" clId="{EEDBC64F-B27F-4D92-A51B-2E9DF5B41897}" dt="2025-07-07T19:41:43.649" v="1957" actId="478"/>
          <ac:cxnSpMkLst>
            <pc:docMk/>
            <pc:sldMk cId="2874021996" sldId="422"/>
            <ac:cxnSpMk id="12" creationId="{018DDB75-F4BB-6C41-5966-8DD9CB8CCED7}"/>
          </ac:cxnSpMkLst>
        </pc:cxnChg>
        <pc:cxnChg chg="del mod">
          <ac:chgData name="David Missael Maciel" userId="2e7c3a48-ee4e-4fca-ba8a-b61a82cf8de1" providerId="ADAL" clId="{EEDBC64F-B27F-4D92-A51B-2E9DF5B41897}" dt="2025-07-07T19:41:47.266" v="1960" actId="478"/>
          <ac:cxnSpMkLst>
            <pc:docMk/>
            <pc:sldMk cId="2874021996" sldId="422"/>
            <ac:cxnSpMk id="14" creationId="{E8D85779-1B5C-F590-10E3-43C2FD30604B}"/>
          </ac:cxnSpMkLst>
        </pc:cxnChg>
      </pc:sldChg>
      <pc:sldChg chg="addSp delSp modSp add mod delAnim modAnim">
        <pc:chgData name="David Missael Maciel" userId="2e7c3a48-ee4e-4fca-ba8a-b61a82cf8de1" providerId="ADAL" clId="{EEDBC64F-B27F-4D92-A51B-2E9DF5B41897}" dt="2025-07-07T19:58:29.824" v="2717" actId="20577"/>
        <pc:sldMkLst>
          <pc:docMk/>
          <pc:sldMk cId="726453143" sldId="423"/>
        </pc:sldMkLst>
        <pc:spChg chg="mod">
          <ac:chgData name="David Missael Maciel" userId="2e7c3a48-ee4e-4fca-ba8a-b61a82cf8de1" providerId="ADAL" clId="{EEDBC64F-B27F-4D92-A51B-2E9DF5B41897}" dt="2025-07-07T19:56:12.237" v="2666" actId="20577"/>
          <ac:spMkLst>
            <pc:docMk/>
            <pc:sldMk cId="726453143" sldId="423"/>
            <ac:spMk id="5" creationId="{C83BCB4D-ABD1-2BF1-A100-85AE83D0F999}"/>
          </ac:spMkLst>
        </pc:spChg>
        <pc:spChg chg="del">
          <ac:chgData name="David Missael Maciel" userId="2e7c3a48-ee4e-4fca-ba8a-b61a82cf8de1" providerId="ADAL" clId="{EEDBC64F-B27F-4D92-A51B-2E9DF5B41897}" dt="2025-07-07T19:54:21.870" v="2588" actId="478"/>
          <ac:spMkLst>
            <pc:docMk/>
            <pc:sldMk cId="726453143" sldId="423"/>
            <ac:spMk id="8" creationId="{2255D2D3-FDE9-B844-8F91-2A191C1F782F}"/>
          </ac:spMkLst>
        </pc:spChg>
        <pc:spChg chg="add mod">
          <ac:chgData name="David Missael Maciel" userId="2e7c3a48-ee4e-4fca-ba8a-b61a82cf8de1" providerId="ADAL" clId="{EEDBC64F-B27F-4D92-A51B-2E9DF5B41897}" dt="2025-07-07T19:57:05.533" v="2672" actId="1582"/>
          <ac:spMkLst>
            <pc:docMk/>
            <pc:sldMk cId="726453143" sldId="423"/>
            <ac:spMk id="9" creationId="{EE4A0627-B869-5AD2-7191-08EB3F7DF73D}"/>
          </ac:spMkLst>
        </pc:spChg>
        <pc:spChg chg="add mod">
          <ac:chgData name="David Missael Maciel" userId="2e7c3a48-ee4e-4fca-ba8a-b61a82cf8de1" providerId="ADAL" clId="{EEDBC64F-B27F-4D92-A51B-2E9DF5B41897}" dt="2025-07-07T19:58:29.824" v="2717" actId="20577"/>
          <ac:spMkLst>
            <pc:docMk/>
            <pc:sldMk cId="726453143" sldId="423"/>
            <ac:spMk id="15" creationId="{F1AF2F9B-3C9F-9D0F-820D-37E51522C37A}"/>
          </ac:spMkLst>
        </pc:spChg>
        <pc:picChg chg="add mod">
          <ac:chgData name="David Missael Maciel" userId="2e7c3a48-ee4e-4fca-ba8a-b61a82cf8de1" providerId="ADAL" clId="{EEDBC64F-B27F-4D92-A51B-2E9DF5B41897}" dt="2025-07-07T19:56:45.041" v="2668" actId="1076"/>
          <ac:picMkLst>
            <pc:docMk/>
            <pc:sldMk cId="726453143" sldId="423"/>
            <ac:picMk id="7" creationId="{7C5410A0-5238-6066-B40D-C987B6747EA0}"/>
          </ac:picMkLst>
        </pc:picChg>
        <pc:picChg chg="del">
          <ac:chgData name="David Missael Maciel" userId="2e7c3a48-ee4e-4fca-ba8a-b61a82cf8de1" providerId="ADAL" clId="{EEDBC64F-B27F-4D92-A51B-2E9DF5B41897}" dt="2025-07-07T19:54:19.220" v="2587" actId="478"/>
          <ac:picMkLst>
            <pc:docMk/>
            <pc:sldMk cId="726453143" sldId="423"/>
            <ac:picMk id="10" creationId="{339A2B3E-59F6-EA26-C4BB-352D168C6B17}"/>
          </ac:picMkLst>
        </pc:picChg>
        <pc:picChg chg="add mod">
          <ac:chgData name="David Missael Maciel" userId="2e7c3a48-ee4e-4fca-ba8a-b61a82cf8de1" providerId="ADAL" clId="{EEDBC64F-B27F-4D92-A51B-2E9DF5B41897}" dt="2025-07-07T19:57:44.328" v="2674" actId="1076"/>
          <ac:picMkLst>
            <pc:docMk/>
            <pc:sldMk cId="726453143" sldId="423"/>
            <ac:picMk id="12" creationId="{BB48C03E-BAE2-9EA6-5A72-6C73A0F926B2}"/>
          </ac:picMkLst>
        </pc:picChg>
        <pc:cxnChg chg="add">
          <ac:chgData name="David Missael Maciel" userId="2e7c3a48-ee4e-4fca-ba8a-b61a82cf8de1" providerId="ADAL" clId="{EEDBC64F-B27F-4D92-A51B-2E9DF5B41897}" dt="2025-07-07T19:57:50.769" v="2675" actId="11529"/>
          <ac:cxnSpMkLst>
            <pc:docMk/>
            <pc:sldMk cId="726453143" sldId="423"/>
            <ac:cxnSpMk id="14" creationId="{52114259-63CE-E1E3-4ABC-4757EE7A8339}"/>
          </ac:cxnSpMkLst>
        </pc:cxnChg>
      </pc:sldChg>
      <pc:sldChg chg="addSp delSp modSp add mod delAnim">
        <pc:chgData name="David Missael Maciel" userId="2e7c3a48-ee4e-4fca-ba8a-b61a82cf8de1" providerId="ADAL" clId="{EEDBC64F-B27F-4D92-A51B-2E9DF5B41897}" dt="2025-07-07T20:02:49.958" v="2836" actId="1076"/>
        <pc:sldMkLst>
          <pc:docMk/>
          <pc:sldMk cId="1665806041" sldId="424"/>
        </pc:sldMkLst>
        <pc:spChg chg="mod">
          <ac:chgData name="David Missael Maciel" userId="2e7c3a48-ee4e-4fca-ba8a-b61a82cf8de1" providerId="ADAL" clId="{EEDBC64F-B27F-4D92-A51B-2E9DF5B41897}" dt="2025-07-07T20:00:05.408" v="2788" actId="20577"/>
          <ac:spMkLst>
            <pc:docMk/>
            <pc:sldMk cId="1665806041" sldId="424"/>
            <ac:spMk id="5" creationId="{C83BCB4D-ABD1-2BF1-A100-85AE83D0F999}"/>
          </ac:spMkLst>
        </pc:spChg>
        <pc:spChg chg="del">
          <ac:chgData name="David Missael Maciel" userId="2e7c3a48-ee4e-4fca-ba8a-b61a82cf8de1" providerId="ADAL" clId="{EEDBC64F-B27F-4D92-A51B-2E9DF5B41897}" dt="2025-07-07T19:59:09.985" v="2745" actId="478"/>
          <ac:spMkLst>
            <pc:docMk/>
            <pc:sldMk cId="1665806041" sldId="424"/>
            <ac:spMk id="9" creationId="{EE4A0627-B869-5AD2-7191-08EB3F7DF73D}"/>
          </ac:spMkLst>
        </pc:spChg>
        <pc:spChg chg="add mod">
          <ac:chgData name="David Missael Maciel" userId="2e7c3a48-ee4e-4fca-ba8a-b61a82cf8de1" providerId="ADAL" clId="{EEDBC64F-B27F-4D92-A51B-2E9DF5B41897}" dt="2025-07-07T20:02:00.690" v="2814" actId="1037"/>
          <ac:spMkLst>
            <pc:docMk/>
            <pc:sldMk cId="1665806041" sldId="424"/>
            <ac:spMk id="13" creationId="{54374FBE-072E-AD6A-6440-50DB94817398}"/>
          </ac:spMkLst>
        </pc:spChg>
        <pc:spChg chg="del">
          <ac:chgData name="David Missael Maciel" userId="2e7c3a48-ee4e-4fca-ba8a-b61a82cf8de1" providerId="ADAL" clId="{EEDBC64F-B27F-4D92-A51B-2E9DF5B41897}" dt="2025-07-07T19:59:12.163" v="2747" actId="478"/>
          <ac:spMkLst>
            <pc:docMk/>
            <pc:sldMk cId="1665806041" sldId="424"/>
            <ac:spMk id="15" creationId="{F1AF2F9B-3C9F-9D0F-820D-37E51522C37A}"/>
          </ac:spMkLst>
        </pc:spChg>
        <pc:spChg chg="add mod">
          <ac:chgData name="David Missael Maciel" userId="2e7c3a48-ee4e-4fca-ba8a-b61a82cf8de1" providerId="ADAL" clId="{EEDBC64F-B27F-4D92-A51B-2E9DF5B41897}" dt="2025-07-07T20:02:20.724" v="2822" actId="14100"/>
          <ac:spMkLst>
            <pc:docMk/>
            <pc:sldMk cId="1665806041" sldId="424"/>
            <ac:spMk id="16" creationId="{311CDAE3-F95D-0859-20FF-8C6377928BBF}"/>
          </ac:spMkLst>
        </pc:spChg>
        <pc:spChg chg="add mod">
          <ac:chgData name="David Missael Maciel" userId="2e7c3a48-ee4e-4fca-ba8a-b61a82cf8de1" providerId="ADAL" clId="{EEDBC64F-B27F-4D92-A51B-2E9DF5B41897}" dt="2025-07-07T20:02:42.150" v="2834" actId="1038"/>
          <ac:spMkLst>
            <pc:docMk/>
            <pc:sldMk cId="1665806041" sldId="424"/>
            <ac:spMk id="17" creationId="{7C16403C-C59E-7590-D9A9-4AE5127BF2DB}"/>
          </ac:spMkLst>
        </pc:spChg>
        <pc:spChg chg="add mod">
          <ac:chgData name="David Missael Maciel" userId="2e7c3a48-ee4e-4fca-ba8a-b61a82cf8de1" providerId="ADAL" clId="{EEDBC64F-B27F-4D92-A51B-2E9DF5B41897}" dt="2025-07-07T20:02:49.958" v="2836" actId="1076"/>
          <ac:spMkLst>
            <pc:docMk/>
            <pc:sldMk cId="1665806041" sldId="424"/>
            <ac:spMk id="18" creationId="{C73D31CA-1526-4916-D875-6C391F340840}"/>
          </ac:spMkLst>
        </pc:spChg>
        <pc:picChg chg="del">
          <ac:chgData name="David Missael Maciel" userId="2e7c3a48-ee4e-4fca-ba8a-b61a82cf8de1" providerId="ADAL" clId="{EEDBC64F-B27F-4D92-A51B-2E9DF5B41897}" dt="2025-07-07T19:59:08.168" v="2743" actId="478"/>
          <ac:picMkLst>
            <pc:docMk/>
            <pc:sldMk cId="1665806041" sldId="424"/>
            <ac:picMk id="7" creationId="{7C5410A0-5238-6066-B40D-C987B6747EA0}"/>
          </ac:picMkLst>
        </pc:picChg>
        <pc:picChg chg="add mod">
          <ac:chgData name="David Missael Maciel" userId="2e7c3a48-ee4e-4fca-ba8a-b61a82cf8de1" providerId="ADAL" clId="{EEDBC64F-B27F-4D92-A51B-2E9DF5B41897}" dt="2025-07-07T20:01:33.212" v="2795" actId="1076"/>
          <ac:picMkLst>
            <pc:docMk/>
            <pc:sldMk cId="1665806041" sldId="424"/>
            <ac:picMk id="8" creationId="{C1A0E8FA-D45B-52DC-186B-75686CA2AF41}"/>
          </ac:picMkLst>
        </pc:picChg>
        <pc:picChg chg="add mod">
          <ac:chgData name="David Missael Maciel" userId="2e7c3a48-ee4e-4fca-ba8a-b61a82cf8de1" providerId="ADAL" clId="{EEDBC64F-B27F-4D92-A51B-2E9DF5B41897}" dt="2025-07-07T20:01:36.837" v="2796" actId="1076"/>
          <ac:picMkLst>
            <pc:docMk/>
            <pc:sldMk cId="1665806041" sldId="424"/>
            <ac:picMk id="11" creationId="{425808E7-F46A-A2F9-1518-47ED87F37B10}"/>
          </ac:picMkLst>
        </pc:picChg>
        <pc:picChg chg="del">
          <ac:chgData name="David Missael Maciel" userId="2e7c3a48-ee4e-4fca-ba8a-b61a82cf8de1" providerId="ADAL" clId="{EEDBC64F-B27F-4D92-A51B-2E9DF5B41897}" dt="2025-07-07T19:59:08.863" v="2744" actId="478"/>
          <ac:picMkLst>
            <pc:docMk/>
            <pc:sldMk cId="1665806041" sldId="424"/>
            <ac:picMk id="12" creationId="{BB48C03E-BAE2-9EA6-5A72-6C73A0F926B2}"/>
          </ac:picMkLst>
        </pc:picChg>
        <pc:cxnChg chg="del">
          <ac:chgData name="David Missael Maciel" userId="2e7c3a48-ee4e-4fca-ba8a-b61a82cf8de1" providerId="ADAL" clId="{EEDBC64F-B27F-4D92-A51B-2E9DF5B41897}" dt="2025-07-07T19:59:10.687" v="2746" actId="478"/>
          <ac:cxnSpMkLst>
            <pc:docMk/>
            <pc:sldMk cId="1665806041" sldId="424"/>
            <ac:cxnSpMk id="14" creationId="{52114259-63CE-E1E3-4ABC-4757EE7A8339}"/>
          </ac:cxnSpMkLst>
        </pc:cxnChg>
      </pc:sldChg>
      <pc:sldChg chg="addSp delSp modSp add mod">
        <pc:chgData name="David Missael Maciel" userId="2e7c3a48-ee4e-4fca-ba8a-b61a82cf8de1" providerId="ADAL" clId="{EEDBC64F-B27F-4D92-A51B-2E9DF5B41897}" dt="2025-07-07T20:07:52.793" v="2989" actId="1038"/>
        <pc:sldMkLst>
          <pc:docMk/>
          <pc:sldMk cId="1575901966" sldId="425"/>
        </pc:sldMkLst>
        <pc:spChg chg="mod">
          <ac:chgData name="David Missael Maciel" userId="2e7c3a48-ee4e-4fca-ba8a-b61a82cf8de1" providerId="ADAL" clId="{EEDBC64F-B27F-4D92-A51B-2E9DF5B41897}" dt="2025-07-07T20:04:15.357" v="2892" actId="20577"/>
          <ac:spMkLst>
            <pc:docMk/>
            <pc:sldMk cId="1575901966" sldId="425"/>
            <ac:spMk id="5" creationId="{C83BCB4D-ABD1-2BF1-A100-85AE83D0F999}"/>
          </ac:spMkLst>
        </pc:spChg>
        <pc:spChg chg="add mod">
          <ac:chgData name="David Missael Maciel" userId="2e7c3a48-ee4e-4fca-ba8a-b61a82cf8de1" providerId="ADAL" clId="{EEDBC64F-B27F-4D92-A51B-2E9DF5B41897}" dt="2025-07-07T20:07:52.793" v="2989" actId="1038"/>
          <ac:spMkLst>
            <pc:docMk/>
            <pc:sldMk cId="1575901966" sldId="425"/>
            <ac:spMk id="12" creationId="{62A5E749-08FB-2008-2BFF-CF7B6DBB52A4}"/>
          </ac:spMkLst>
        </pc:spChg>
        <pc:spChg chg="del">
          <ac:chgData name="David Missael Maciel" userId="2e7c3a48-ee4e-4fca-ba8a-b61a82cf8de1" providerId="ADAL" clId="{EEDBC64F-B27F-4D92-A51B-2E9DF5B41897}" dt="2025-07-07T20:04:21.515" v="2895" actId="478"/>
          <ac:spMkLst>
            <pc:docMk/>
            <pc:sldMk cId="1575901966" sldId="425"/>
            <ac:spMk id="13" creationId="{54374FBE-072E-AD6A-6440-50DB94817398}"/>
          </ac:spMkLst>
        </pc:spChg>
        <pc:spChg chg="add mod">
          <ac:chgData name="David Missael Maciel" userId="2e7c3a48-ee4e-4fca-ba8a-b61a82cf8de1" providerId="ADAL" clId="{EEDBC64F-B27F-4D92-A51B-2E9DF5B41897}" dt="2025-07-07T20:07:52.793" v="2989" actId="1038"/>
          <ac:spMkLst>
            <pc:docMk/>
            <pc:sldMk cId="1575901966" sldId="425"/>
            <ac:spMk id="14" creationId="{AB8948B9-AC1D-D9D8-39F3-9C6DCD9F1647}"/>
          </ac:spMkLst>
        </pc:spChg>
        <pc:spChg chg="add mod">
          <ac:chgData name="David Missael Maciel" userId="2e7c3a48-ee4e-4fca-ba8a-b61a82cf8de1" providerId="ADAL" clId="{EEDBC64F-B27F-4D92-A51B-2E9DF5B41897}" dt="2025-07-07T20:07:24.921" v="2958" actId="14100"/>
          <ac:spMkLst>
            <pc:docMk/>
            <pc:sldMk cId="1575901966" sldId="425"/>
            <ac:spMk id="15" creationId="{23D31F89-EC62-3BA3-CC52-C1E4CC586599}"/>
          </ac:spMkLst>
        </pc:spChg>
        <pc:spChg chg="del">
          <ac:chgData name="David Missael Maciel" userId="2e7c3a48-ee4e-4fca-ba8a-b61a82cf8de1" providerId="ADAL" clId="{EEDBC64F-B27F-4D92-A51B-2E9DF5B41897}" dt="2025-07-07T20:04:21.515" v="2895" actId="478"/>
          <ac:spMkLst>
            <pc:docMk/>
            <pc:sldMk cId="1575901966" sldId="425"/>
            <ac:spMk id="16" creationId="{311CDAE3-F95D-0859-20FF-8C6377928BBF}"/>
          </ac:spMkLst>
        </pc:spChg>
        <pc:spChg chg="del">
          <ac:chgData name="David Missael Maciel" userId="2e7c3a48-ee4e-4fca-ba8a-b61a82cf8de1" providerId="ADAL" clId="{EEDBC64F-B27F-4D92-A51B-2E9DF5B41897}" dt="2025-07-07T20:04:21.515" v="2895" actId="478"/>
          <ac:spMkLst>
            <pc:docMk/>
            <pc:sldMk cId="1575901966" sldId="425"/>
            <ac:spMk id="17" creationId="{7C16403C-C59E-7590-D9A9-4AE5127BF2DB}"/>
          </ac:spMkLst>
        </pc:spChg>
        <pc:spChg chg="del">
          <ac:chgData name="David Missael Maciel" userId="2e7c3a48-ee4e-4fca-ba8a-b61a82cf8de1" providerId="ADAL" clId="{EEDBC64F-B27F-4D92-A51B-2E9DF5B41897}" dt="2025-07-07T20:04:21.515" v="2895" actId="478"/>
          <ac:spMkLst>
            <pc:docMk/>
            <pc:sldMk cId="1575901966" sldId="425"/>
            <ac:spMk id="18" creationId="{C73D31CA-1526-4916-D875-6C391F340840}"/>
          </ac:spMkLst>
        </pc:spChg>
        <pc:spChg chg="add mod">
          <ac:chgData name="David Missael Maciel" userId="2e7c3a48-ee4e-4fca-ba8a-b61a82cf8de1" providerId="ADAL" clId="{EEDBC64F-B27F-4D92-A51B-2E9DF5B41897}" dt="2025-07-07T20:07:44.234" v="2968" actId="1038"/>
          <ac:spMkLst>
            <pc:docMk/>
            <pc:sldMk cId="1575901966" sldId="425"/>
            <ac:spMk id="19" creationId="{19ABD96D-22B1-4DC2-A1C0-C6C814DBA736}"/>
          </ac:spMkLst>
        </pc:spChg>
        <pc:picChg chg="add mod">
          <ac:chgData name="David Missael Maciel" userId="2e7c3a48-ee4e-4fca-ba8a-b61a82cf8de1" providerId="ADAL" clId="{EEDBC64F-B27F-4D92-A51B-2E9DF5B41897}" dt="2025-07-07T20:06:03.618" v="2901" actId="1076"/>
          <ac:picMkLst>
            <pc:docMk/>
            <pc:sldMk cId="1575901966" sldId="425"/>
            <ac:picMk id="7" creationId="{051A1AD8-84C6-E0D0-A4F5-BC9CD76FF6F5}"/>
          </ac:picMkLst>
        </pc:picChg>
        <pc:picChg chg="del">
          <ac:chgData name="David Missael Maciel" userId="2e7c3a48-ee4e-4fca-ba8a-b61a82cf8de1" providerId="ADAL" clId="{EEDBC64F-B27F-4D92-A51B-2E9DF5B41897}" dt="2025-07-07T20:04:17.942" v="2893" actId="478"/>
          <ac:picMkLst>
            <pc:docMk/>
            <pc:sldMk cId="1575901966" sldId="425"/>
            <ac:picMk id="8" creationId="{C1A0E8FA-D45B-52DC-186B-75686CA2AF41}"/>
          </ac:picMkLst>
        </pc:picChg>
        <pc:picChg chg="add mod">
          <ac:chgData name="David Missael Maciel" userId="2e7c3a48-ee4e-4fca-ba8a-b61a82cf8de1" providerId="ADAL" clId="{EEDBC64F-B27F-4D92-A51B-2E9DF5B41897}" dt="2025-07-07T20:07:52.793" v="2989" actId="1038"/>
          <ac:picMkLst>
            <pc:docMk/>
            <pc:sldMk cId="1575901966" sldId="425"/>
            <ac:picMk id="10" creationId="{D0DD72DE-9D84-A6BE-B997-D4E6DB226F08}"/>
          </ac:picMkLst>
        </pc:picChg>
        <pc:picChg chg="del">
          <ac:chgData name="David Missael Maciel" userId="2e7c3a48-ee4e-4fca-ba8a-b61a82cf8de1" providerId="ADAL" clId="{EEDBC64F-B27F-4D92-A51B-2E9DF5B41897}" dt="2025-07-07T20:04:18.844" v="2894" actId="478"/>
          <ac:picMkLst>
            <pc:docMk/>
            <pc:sldMk cId="1575901966" sldId="425"/>
            <ac:picMk id="11" creationId="{425808E7-F46A-A2F9-1518-47ED87F37B10}"/>
          </ac:picMkLst>
        </pc:picChg>
      </pc:sldChg>
      <pc:sldChg chg="addSp delSp modSp add mod">
        <pc:chgData name="David Missael Maciel" userId="2e7c3a48-ee4e-4fca-ba8a-b61a82cf8de1" providerId="ADAL" clId="{EEDBC64F-B27F-4D92-A51B-2E9DF5B41897}" dt="2025-07-07T20:15:40.887" v="3063" actId="14100"/>
        <pc:sldMkLst>
          <pc:docMk/>
          <pc:sldMk cId="4092845610" sldId="426"/>
        </pc:sldMkLst>
        <pc:spChg chg="mod">
          <ac:chgData name="David Missael Maciel" userId="2e7c3a48-ee4e-4fca-ba8a-b61a82cf8de1" providerId="ADAL" clId="{EEDBC64F-B27F-4D92-A51B-2E9DF5B41897}" dt="2025-07-07T20:08:33.193" v="3022" actId="20577"/>
          <ac:spMkLst>
            <pc:docMk/>
            <pc:sldMk cId="4092845610" sldId="426"/>
            <ac:spMk id="5" creationId="{C83BCB4D-ABD1-2BF1-A100-85AE83D0F999}"/>
          </ac:spMkLst>
        </pc:spChg>
        <pc:spChg chg="del">
          <ac:chgData name="David Missael Maciel" userId="2e7c3a48-ee4e-4fca-ba8a-b61a82cf8de1" providerId="ADAL" clId="{EEDBC64F-B27F-4D92-A51B-2E9DF5B41897}" dt="2025-07-07T20:08:17.355" v="2991" actId="478"/>
          <ac:spMkLst>
            <pc:docMk/>
            <pc:sldMk cId="4092845610" sldId="426"/>
            <ac:spMk id="12" creationId="{62A5E749-08FB-2008-2BFF-CF7B6DBB52A4}"/>
          </ac:spMkLst>
        </pc:spChg>
        <pc:spChg chg="add mod">
          <ac:chgData name="David Missael Maciel" userId="2e7c3a48-ee4e-4fca-ba8a-b61a82cf8de1" providerId="ADAL" clId="{EEDBC64F-B27F-4D92-A51B-2E9DF5B41897}" dt="2025-07-07T20:10:54.431" v="3036" actId="1038"/>
          <ac:spMkLst>
            <pc:docMk/>
            <pc:sldMk cId="4092845610" sldId="426"/>
            <ac:spMk id="13" creationId="{15451E67-84EA-38F4-FA8D-DE49465A5FD0}"/>
          </ac:spMkLst>
        </pc:spChg>
        <pc:spChg chg="del">
          <ac:chgData name="David Missael Maciel" userId="2e7c3a48-ee4e-4fca-ba8a-b61a82cf8de1" providerId="ADAL" clId="{EEDBC64F-B27F-4D92-A51B-2E9DF5B41897}" dt="2025-07-07T20:08:17.355" v="2991" actId="478"/>
          <ac:spMkLst>
            <pc:docMk/>
            <pc:sldMk cId="4092845610" sldId="426"/>
            <ac:spMk id="14" creationId="{AB8948B9-AC1D-D9D8-39F3-9C6DCD9F1647}"/>
          </ac:spMkLst>
        </pc:spChg>
        <pc:spChg chg="del">
          <ac:chgData name="David Missael Maciel" userId="2e7c3a48-ee4e-4fca-ba8a-b61a82cf8de1" providerId="ADAL" clId="{EEDBC64F-B27F-4D92-A51B-2E9DF5B41897}" dt="2025-07-07T20:08:17.355" v="2991" actId="478"/>
          <ac:spMkLst>
            <pc:docMk/>
            <pc:sldMk cId="4092845610" sldId="426"/>
            <ac:spMk id="15" creationId="{23D31F89-EC62-3BA3-CC52-C1E4CC586599}"/>
          </ac:spMkLst>
        </pc:spChg>
        <pc:spChg chg="add mod">
          <ac:chgData name="David Missael Maciel" userId="2e7c3a48-ee4e-4fca-ba8a-b61a82cf8de1" providerId="ADAL" clId="{EEDBC64F-B27F-4D92-A51B-2E9DF5B41897}" dt="2025-07-07T20:11:12.977" v="3060" actId="1037"/>
          <ac:spMkLst>
            <pc:docMk/>
            <pc:sldMk cId="4092845610" sldId="426"/>
            <ac:spMk id="16" creationId="{26CB363B-4E41-099D-6339-3E6206A7E16C}"/>
          </ac:spMkLst>
        </pc:spChg>
        <pc:spChg chg="add mod">
          <ac:chgData name="David Missael Maciel" userId="2e7c3a48-ee4e-4fca-ba8a-b61a82cf8de1" providerId="ADAL" clId="{EEDBC64F-B27F-4D92-A51B-2E9DF5B41897}" dt="2025-07-07T20:15:40.887" v="3063" actId="14100"/>
          <ac:spMkLst>
            <pc:docMk/>
            <pc:sldMk cId="4092845610" sldId="426"/>
            <ac:spMk id="17" creationId="{24ABC931-3613-9D29-B892-8744E2B13005}"/>
          </ac:spMkLst>
        </pc:spChg>
        <pc:spChg chg="del">
          <ac:chgData name="David Missael Maciel" userId="2e7c3a48-ee4e-4fca-ba8a-b61a82cf8de1" providerId="ADAL" clId="{EEDBC64F-B27F-4D92-A51B-2E9DF5B41897}" dt="2025-07-07T20:08:17.355" v="2991" actId="478"/>
          <ac:spMkLst>
            <pc:docMk/>
            <pc:sldMk cId="4092845610" sldId="426"/>
            <ac:spMk id="19" creationId="{19ABD96D-22B1-4DC2-A1C0-C6C814DBA736}"/>
          </ac:spMkLst>
        </pc:spChg>
        <pc:picChg chg="del">
          <ac:chgData name="David Missael Maciel" userId="2e7c3a48-ee4e-4fca-ba8a-b61a82cf8de1" providerId="ADAL" clId="{EEDBC64F-B27F-4D92-A51B-2E9DF5B41897}" dt="2025-07-07T20:08:17.355" v="2991" actId="478"/>
          <ac:picMkLst>
            <pc:docMk/>
            <pc:sldMk cId="4092845610" sldId="426"/>
            <ac:picMk id="7" creationId="{051A1AD8-84C6-E0D0-A4F5-BC9CD76FF6F5}"/>
          </ac:picMkLst>
        </pc:picChg>
        <pc:picChg chg="add mod">
          <ac:chgData name="David Missael Maciel" userId="2e7c3a48-ee4e-4fca-ba8a-b61a82cf8de1" providerId="ADAL" clId="{EEDBC64F-B27F-4D92-A51B-2E9DF5B41897}" dt="2025-07-07T20:10:30.983" v="3027" actId="1076"/>
          <ac:picMkLst>
            <pc:docMk/>
            <pc:sldMk cId="4092845610" sldId="426"/>
            <ac:picMk id="8" creationId="{73A4492F-5EBF-C45F-C156-61D4FFBE19AF}"/>
          </ac:picMkLst>
        </pc:picChg>
        <pc:picChg chg="del">
          <ac:chgData name="David Missael Maciel" userId="2e7c3a48-ee4e-4fca-ba8a-b61a82cf8de1" providerId="ADAL" clId="{EEDBC64F-B27F-4D92-A51B-2E9DF5B41897}" dt="2025-07-07T20:08:17.355" v="2991" actId="478"/>
          <ac:picMkLst>
            <pc:docMk/>
            <pc:sldMk cId="4092845610" sldId="426"/>
            <ac:picMk id="10" creationId="{D0DD72DE-9D84-A6BE-B997-D4E6DB226F08}"/>
          </ac:picMkLst>
        </pc:picChg>
        <pc:picChg chg="add mod">
          <ac:chgData name="David Missael Maciel" userId="2e7c3a48-ee4e-4fca-ba8a-b61a82cf8de1" providerId="ADAL" clId="{EEDBC64F-B27F-4D92-A51B-2E9DF5B41897}" dt="2025-07-07T20:10:27.906" v="3026" actId="1076"/>
          <ac:picMkLst>
            <pc:docMk/>
            <pc:sldMk cId="4092845610" sldId="426"/>
            <ac:picMk id="11" creationId="{81A6DB76-5FB9-40ED-1B73-F0137D36BBBC}"/>
          </ac:picMkLst>
        </pc:picChg>
      </pc:sldChg>
      <pc:sldChg chg="addSp delSp modSp add mod">
        <pc:chgData name="David Missael Maciel" userId="2e7c3a48-ee4e-4fca-ba8a-b61a82cf8de1" providerId="ADAL" clId="{EEDBC64F-B27F-4D92-A51B-2E9DF5B41897}" dt="2025-07-07T20:22:22.579" v="3132" actId="14100"/>
        <pc:sldMkLst>
          <pc:docMk/>
          <pc:sldMk cId="3991294656" sldId="427"/>
        </pc:sldMkLst>
        <pc:spChg chg="mod">
          <ac:chgData name="David Missael Maciel" userId="2e7c3a48-ee4e-4fca-ba8a-b61a82cf8de1" providerId="ADAL" clId="{EEDBC64F-B27F-4D92-A51B-2E9DF5B41897}" dt="2025-07-07T20:16:25.380" v="3101" actId="20577"/>
          <ac:spMkLst>
            <pc:docMk/>
            <pc:sldMk cId="3991294656" sldId="427"/>
            <ac:spMk id="5" creationId="{C83BCB4D-ABD1-2BF1-A100-85AE83D0F999}"/>
          </ac:spMkLst>
        </pc:spChg>
        <pc:spChg chg="add mod">
          <ac:chgData name="David Missael Maciel" userId="2e7c3a48-ee4e-4fca-ba8a-b61a82cf8de1" providerId="ADAL" clId="{EEDBC64F-B27F-4D92-A51B-2E9DF5B41897}" dt="2025-07-07T20:19:43.534" v="3121" actId="1036"/>
          <ac:spMkLst>
            <pc:docMk/>
            <pc:sldMk cId="3991294656" sldId="427"/>
            <ac:spMk id="12" creationId="{F8AA8D9B-56BF-9978-1FA1-27127E5F73D5}"/>
          </ac:spMkLst>
        </pc:spChg>
        <pc:spChg chg="del">
          <ac:chgData name="David Missael Maciel" userId="2e7c3a48-ee4e-4fca-ba8a-b61a82cf8de1" providerId="ADAL" clId="{EEDBC64F-B27F-4D92-A51B-2E9DF5B41897}" dt="2025-07-07T20:16:30.630" v="3104" actId="478"/>
          <ac:spMkLst>
            <pc:docMk/>
            <pc:sldMk cId="3991294656" sldId="427"/>
            <ac:spMk id="13" creationId="{15451E67-84EA-38F4-FA8D-DE49465A5FD0}"/>
          </ac:spMkLst>
        </pc:spChg>
        <pc:spChg chg="add mod">
          <ac:chgData name="David Missael Maciel" userId="2e7c3a48-ee4e-4fca-ba8a-b61a82cf8de1" providerId="ADAL" clId="{EEDBC64F-B27F-4D92-A51B-2E9DF5B41897}" dt="2025-07-07T20:20:00.366" v="3123" actId="1076"/>
          <ac:spMkLst>
            <pc:docMk/>
            <pc:sldMk cId="3991294656" sldId="427"/>
            <ac:spMk id="14" creationId="{F6307FED-FDF0-87C8-15EE-5BB3345466EE}"/>
          </ac:spMkLst>
        </pc:spChg>
        <pc:spChg chg="del">
          <ac:chgData name="David Missael Maciel" userId="2e7c3a48-ee4e-4fca-ba8a-b61a82cf8de1" providerId="ADAL" clId="{EEDBC64F-B27F-4D92-A51B-2E9DF5B41897}" dt="2025-07-07T20:16:30.630" v="3104" actId="478"/>
          <ac:spMkLst>
            <pc:docMk/>
            <pc:sldMk cId="3991294656" sldId="427"/>
            <ac:spMk id="16" creationId="{26CB363B-4E41-099D-6339-3E6206A7E16C}"/>
          </ac:spMkLst>
        </pc:spChg>
        <pc:spChg chg="del">
          <ac:chgData name="David Missael Maciel" userId="2e7c3a48-ee4e-4fca-ba8a-b61a82cf8de1" providerId="ADAL" clId="{EEDBC64F-B27F-4D92-A51B-2E9DF5B41897}" dt="2025-07-07T20:16:30.630" v="3104" actId="478"/>
          <ac:spMkLst>
            <pc:docMk/>
            <pc:sldMk cId="3991294656" sldId="427"/>
            <ac:spMk id="17" creationId="{24ABC931-3613-9D29-B892-8744E2B13005}"/>
          </ac:spMkLst>
        </pc:spChg>
        <pc:spChg chg="add mod">
          <ac:chgData name="David Missael Maciel" userId="2e7c3a48-ee4e-4fca-ba8a-b61a82cf8de1" providerId="ADAL" clId="{EEDBC64F-B27F-4D92-A51B-2E9DF5B41897}" dt="2025-07-07T20:22:22.579" v="3132" actId="14100"/>
          <ac:spMkLst>
            <pc:docMk/>
            <pc:sldMk cId="3991294656" sldId="427"/>
            <ac:spMk id="19" creationId="{D17C4085-9523-9B46-F436-FD0933818246}"/>
          </ac:spMkLst>
        </pc:spChg>
        <pc:picChg chg="add mod">
          <ac:chgData name="David Missael Maciel" userId="2e7c3a48-ee4e-4fca-ba8a-b61a82cf8de1" providerId="ADAL" clId="{EEDBC64F-B27F-4D92-A51B-2E9DF5B41897}" dt="2025-07-07T20:19:22.709" v="3109" actId="1076"/>
          <ac:picMkLst>
            <pc:docMk/>
            <pc:sldMk cId="3991294656" sldId="427"/>
            <ac:picMk id="7" creationId="{316DCE59-CCC5-9071-F4D4-5EC4D13F2ED4}"/>
          </ac:picMkLst>
        </pc:picChg>
        <pc:picChg chg="del">
          <ac:chgData name="David Missael Maciel" userId="2e7c3a48-ee4e-4fca-ba8a-b61a82cf8de1" providerId="ADAL" clId="{EEDBC64F-B27F-4D92-A51B-2E9DF5B41897}" dt="2025-07-07T20:16:28.079" v="3102" actId="478"/>
          <ac:picMkLst>
            <pc:docMk/>
            <pc:sldMk cId="3991294656" sldId="427"/>
            <ac:picMk id="8" creationId="{73A4492F-5EBF-C45F-C156-61D4FFBE19AF}"/>
          </ac:picMkLst>
        </pc:picChg>
        <pc:picChg chg="add mod">
          <ac:chgData name="David Missael Maciel" userId="2e7c3a48-ee4e-4fca-ba8a-b61a82cf8de1" providerId="ADAL" clId="{EEDBC64F-B27F-4D92-A51B-2E9DF5B41897}" dt="2025-07-07T20:22:00.238" v="3128" actId="1076"/>
          <ac:picMkLst>
            <pc:docMk/>
            <pc:sldMk cId="3991294656" sldId="427"/>
            <ac:picMk id="10" creationId="{7959B491-50DE-F26C-FFAE-BC3D172C3B3B}"/>
          </ac:picMkLst>
        </pc:picChg>
        <pc:picChg chg="del">
          <ac:chgData name="David Missael Maciel" userId="2e7c3a48-ee4e-4fca-ba8a-b61a82cf8de1" providerId="ADAL" clId="{EEDBC64F-B27F-4D92-A51B-2E9DF5B41897}" dt="2025-07-07T20:16:28.951" v="3103" actId="478"/>
          <ac:picMkLst>
            <pc:docMk/>
            <pc:sldMk cId="3991294656" sldId="427"/>
            <ac:picMk id="11" creationId="{81A6DB76-5FB9-40ED-1B73-F0137D36BBBC}"/>
          </ac:picMkLst>
        </pc:picChg>
        <pc:picChg chg="add mod">
          <ac:chgData name="David Missael Maciel" userId="2e7c3a48-ee4e-4fca-ba8a-b61a82cf8de1" providerId="ADAL" clId="{EEDBC64F-B27F-4D92-A51B-2E9DF5B41897}" dt="2025-07-07T20:22:02.523" v="3129" actId="1076"/>
          <ac:picMkLst>
            <pc:docMk/>
            <pc:sldMk cId="3991294656" sldId="427"/>
            <ac:picMk id="18" creationId="{F17AC4AE-51F9-9D42-AB2A-2278CBDCCD0F}"/>
          </ac:picMkLst>
        </pc:picChg>
      </pc:sldChg>
      <pc:sldChg chg="addSp delSp modSp add del mod">
        <pc:chgData name="David Missael Maciel" userId="2e7c3a48-ee4e-4fca-ba8a-b61a82cf8de1" providerId="ADAL" clId="{EEDBC64F-B27F-4D92-A51B-2E9DF5B41897}" dt="2025-07-08T16:06:31.917" v="3265" actId="47"/>
        <pc:sldMkLst>
          <pc:docMk/>
          <pc:sldMk cId="1402048805" sldId="428"/>
        </pc:sldMkLst>
        <pc:spChg chg="mod">
          <ac:chgData name="David Missael Maciel" userId="2e7c3a48-ee4e-4fca-ba8a-b61a82cf8de1" providerId="ADAL" clId="{EEDBC64F-B27F-4D92-A51B-2E9DF5B41897}" dt="2025-07-08T15:55:36.334" v="3187" actId="20577"/>
          <ac:spMkLst>
            <pc:docMk/>
            <pc:sldMk cId="1402048805" sldId="428"/>
            <ac:spMk id="5" creationId="{C83BCB4D-ABD1-2BF1-A100-85AE83D0F999}"/>
          </ac:spMkLst>
        </pc:spChg>
        <pc:spChg chg="add del mod ord">
          <ac:chgData name="David Missael Maciel" userId="2e7c3a48-ee4e-4fca-ba8a-b61a82cf8de1" providerId="ADAL" clId="{EEDBC64F-B27F-4D92-A51B-2E9DF5B41897}" dt="2025-07-08T16:05:40.317" v="3253" actId="1037"/>
          <ac:spMkLst>
            <pc:docMk/>
            <pc:sldMk cId="1402048805" sldId="428"/>
            <ac:spMk id="9" creationId="{D8AC2B8E-636F-545B-7187-E65A873F16C5}"/>
          </ac:spMkLst>
        </pc:spChg>
        <pc:spChg chg="add mod ord">
          <ac:chgData name="David Missael Maciel" userId="2e7c3a48-ee4e-4fca-ba8a-b61a82cf8de1" providerId="ADAL" clId="{EEDBC64F-B27F-4D92-A51B-2E9DF5B41897}" dt="2025-07-08T16:05:40.317" v="3253" actId="1037"/>
          <ac:spMkLst>
            <pc:docMk/>
            <pc:sldMk cId="1402048805" sldId="428"/>
            <ac:spMk id="11" creationId="{13CDE2F3-7984-8595-36C7-4D50607B61B7}"/>
          </ac:spMkLst>
        </pc:spChg>
        <pc:spChg chg="del">
          <ac:chgData name="David Missael Maciel" userId="2e7c3a48-ee4e-4fca-ba8a-b61a82cf8de1" providerId="ADAL" clId="{EEDBC64F-B27F-4D92-A51B-2E9DF5B41897}" dt="2025-07-08T15:55:44.254" v="3193" actId="478"/>
          <ac:spMkLst>
            <pc:docMk/>
            <pc:sldMk cId="1402048805" sldId="428"/>
            <ac:spMk id="12" creationId="{F8AA8D9B-56BF-9978-1FA1-27127E5F73D5}"/>
          </ac:spMkLst>
        </pc:spChg>
        <pc:spChg chg="del">
          <ac:chgData name="David Missael Maciel" userId="2e7c3a48-ee4e-4fca-ba8a-b61a82cf8de1" providerId="ADAL" clId="{EEDBC64F-B27F-4D92-A51B-2E9DF5B41897}" dt="2025-07-08T15:55:43.282" v="3192" actId="478"/>
          <ac:spMkLst>
            <pc:docMk/>
            <pc:sldMk cId="1402048805" sldId="428"/>
            <ac:spMk id="14" creationId="{F6307FED-FDF0-87C8-15EE-5BB3345466EE}"/>
          </ac:spMkLst>
        </pc:spChg>
        <pc:spChg chg="add mod">
          <ac:chgData name="David Missael Maciel" userId="2e7c3a48-ee4e-4fca-ba8a-b61a82cf8de1" providerId="ADAL" clId="{EEDBC64F-B27F-4D92-A51B-2E9DF5B41897}" dt="2025-07-08T16:05:40.317" v="3253" actId="1037"/>
          <ac:spMkLst>
            <pc:docMk/>
            <pc:sldMk cId="1402048805" sldId="428"/>
            <ac:spMk id="16" creationId="{FEF519BB-207E-8CA6-AE1E-C6012B3A3908}"/>
          </ac:spMkLst>
        </pc:spChg>
        <pc:spChg chg="del">
          <ac:chgData name="David Missael Maciel" userId="2e7c3a48-ee4e-4fca-ba8a-b61a82cf8de1" providerId="ADAL" clId="{EEDBC64F-B27F-4D92-A51B-2E9DF5B41897}" dt="2025-07-08T15:55:42.122" v="3191" actId="478"/>
          <ac:spMkLst>
            <pc:docMk/>
            <pc:sldMk cId="1402048805" sldId="428"/>
            <ac:spMk id="19" creationId="{D17C4085-9523-9B46-F436-FD0933818246}"/>
          </ac:spMkLst>
        </pc:spChg>
        <pc:picChg chg="del">
          <ac:chgData name="David Missael Maciel" userId="2e7c3a48-ee4e-4fca-ba8a-b61a82cf8de1" providerId="ADAL" clId="{EEDBC64F-B27F-4D92-A51B-2E9DF5B41897}" dt="2025-07-08T15:55:39.848" v="3188" actId="478"/>
          <ac:picMkLst>
            <pc:docMk/>
            <pc:sldMk cId="1402048805" sldId="428"/>
            <ac:picMk id="7" creationId="{316DCE59-CCC5-9071-F4D4-5EC4D13F2ED4}"/>
          </ac:picMkLst>
        </pc:picChg>
        <pc:picChg chg="add del mod">
          <ac:chgData name="David Missael Maciel" userId="2e7c3a48-ee4e-4fca-ba8a-b61a82cf8de1" providerId="ADAL" clId="{EEDBC64F-B27F-4D92-A51B-2E9DF5B41897}" dt="2025-07-08T16:03:05.732" v="3203" actId="478"/>
          <ac:picMkLst>
            <pc:docMk/>
            <pc:sldMk cId="1402048805" sldId="428"/>
            <ac:picMk id="8" creationId="{FF157C7E-45A5-3DFD-F491-CB55C5B1FE11}"/>
          </ac:picMkLst>
        </pc:picChg>
        <pc:picChg chg="del">
          <ac:chgData name="David Missael Maciel" userId="2e7c3a48-ee4e-4fca-ba8a-b61a82cf8de1" providerId="ADAL" clId="{EEDBC64F-B27F-4D92-A51B-2E9DF5B41897}" dt="2025-07-08T15:55:40.601" v="3189" actId="478"/>
          <ac:picMkLst>
            <pc:docMk/>
            <pc:sldMk cId="1402048805" sldId="428"/>
            <ac:picMk id="10" creationId="{7959B491-50DE-F26C-FFAE-BC3D172C3B3B}"/>
          </ac:picMkLst>
        </pc:picChg>
        <pc:picChg chg="add mod">
          <ac:chgData name="David Missael Maciel" userId="2e7c3a48-ee4e-4fca-ba8a-b61a82cf8de1" providerId="ADAL" clId="{EEDBC64F-B27F-4D92-A51B-2E9DF5B41897}" dt="2025-07-08T16:05:40.317" v="3253" actId="1037"/>
          <ac:picMkLst>
            <pc:docMk/>
            <pc:sldMk cId="1402048805" sldId="428"/>
            <ac:picMk id="15" creationId="{BB5BF602-411A-18D4-1C7C-5559BCB9464E}"/>
          </ac:picMkLst>
        </pc:picChg>
        <pc:picChg chg="del">
          <ac:chgData name="David Missael Maciel" userId="2e7c3a48-ee4e-4fca-ba8a-b61a82cf8de1" providerId="ADAL" clId="{EEDBC64F-B27F-4D92-A51B-2E9DF5B41897}" dt="2025-07-08T15:55:41.274" v="3190" actId="478"/>
          <ac:picMkLst>
            <pc:docMk/>
            <pc:sldMk cId="1402048805" sldId="428"/>
            <ac:picMk id="18" creationId="{F17AC4AE-51F9-9D42-AB2A-2278CBDCCD0F}"/>
          </ac:picMkLst>
        </pc:picChg>
        <pc:picChg chg="add mod">
          <ac:chgData name="David Missael Maciel" userId="2e7c3a48-ee4e-4fca-ba8a-b61a82cf8de1" providerId="ADAL" clId="{EEDBC64F-B27F-4D92-A51B-2E9DF5B41897}" dt="2025-07-08T16:05:51.111" v="3256" actId="1076"/>
          <ac:picMkLst>
            <pc:docMk/>
            <pc:sldMk cId="1402048805" sldId="428"/>
            <ac:picMk id="20" creationId="{652453E6-AC36-C462-34AA-42F30202AAF4}"/>
          </ac:picMkLst>
        </pc:picChg>
      </pc:sldChg>
      <pc:sldChg chg="modSp add">
        <pc:chgData name="David Missael Maciel" userId="2e7c3a48-ee4e-4fca-ba8a-b61a82cf8de1" providerId="ADAL" clId="{EEDBC64F-B27F-4D92-A51B-2E9DF5B41897}" dt="2025-07-08T16:06:22.717" v="3264" actId="20577"/>
        <pc:sldMkLst>
          <pc:docMk/>
          <pc:sldMk cId="625402099" sldId="429"/>
        </pc:sldMkLst>
        <pc:spChg chg="mod">
          <ac:chgData name="David Missael Maciel" userId="2e7c3a48-ee4e-4fca-ba8a-b61a82cf8de1" providerId="ADAL" clId="{EEDBC64F-B27F-4D92-A51B-2E9DF5B41897}" dt="2025-07-08T16:06:22.717" v="3264" actId="20577"/>
          <ac:spMkLst>
            <pc:docMk/>
            <pc:sldMk cId="625402099" sldId="429"/>
            <ac:spMk id="5" creationId="{C83BCB4D-ABD1-2BF1-A100-85AE83D0F999}"/>
          </ac:spMkLst>
        </pc:spChg>
      </pc:sldChg>
      <pc:sldChg chg="addSp delSp modSp add mod">
        <pc:chgData name="David Missael Maciel" userId="2e7c3a48-ee4e-4fca-ba8a-b61a82cf8de1" providerId="ADAL" clId="{EEDBC64F-B27F-4D92-A51B-2E9DF5B41897}" dt="2025-07-08T16:09:21.372" v="3358" actId="1038"/>
        <pc:sldMkLst>
          <pc:docMk/>
          <pc:sldMk cId="4007078000" sldId="430"/>
        </pc:sldMkLst>
        <pc:spChg chg="mod">
          <ac:chgData name="David Missael Maciel" userId="2e7c3a48-ee4e-4fca-ba8a-b61a82cf8de1" providerId="ADAL" clId="{EEDBC64F-B27F-4D92-A51B-2E9DF5B41897}" dt="2025-07-08T16:06:47.314" v="3295" actId="20577"/>
          <ac:spMkLst>
            <pc:docMk/>
            <pc:sldMk cId="4007078000" sldId="430"/>
            <ac:spMk id="5" creationId="{C83BCB4D-ABD1-2BF1-A100-85AE83D0F999}"/>
          </ac:spMkLst>
        </pc:spChg>
        <pc:spChg chg="mod">
          <ac:chgData name="David Missael Maciel" userId="2e7c3a48-ee4e-4fca-ba8a-b61a82cf8de1" providerId="ADAL" clId="{EEDBC64F-B27F-4D92-A51B-2E9DF5B41897}" dt="2025-07-08T16:09:21.372" v="3358" actId="1038"/>
          <ac:spMkLst>
            <pc:docMk/>
            <pc:sldMk cId="4007078000" sldId="430"/>
            <ac:spMk id="9" creationId="{D8AC2B8E-636F-545B-7187-E65A873F16C5}"/>
          </ac:spMkLst>
        </pc:spChg>
        <pc:spChg chg="mod">
          <ac:chgData name="David Missael Maciel" userId="2e7c3a48-ee4e-4fca-ba8a-b61a82cf8de1" providerId="ADAL" clId="{EEDBC64F-B27F-4D92-A51B-2E9DF5B41897}" dt="2025-07-08T16:09:21.372" v="3358" actId="1038"/>
          <ac:spMkLst>
            <pc:docMk/>
            <pc:sldMk cId="4007078000" sldId="430"/>
            <ac:spMk id="11" creationId="{13CDE2F3-7984-8595-36C7-4D50607B61B7}"/>
          </ac:spMkLst>
        </pc:spChg>
        <pc:spChg chg="mod">
          <ac:chgData name="David Missael Maciel" userId="2e7c3a48-ee4e-4fca-ba8a-b61a82cf8de1" providerId="ADAL" clId="{EEDBC64F-B27F-4D92-A51B-2E9DF5B41897}" dt="2025-07-08T16:09:21.372" v="3358" actId="1038"/>
          <ac:spMkLst>
            <pc:docMk/>
            <pc:sldMk cId="4007078000" sldId="430"/>
            <ac:spMk id="16" creationId="{FEF519BB-207E-8CA6-AE1E-C6012B3A3908}"/>
          </ac:spMkLst>
        </pc:spChg>
        <pc:picChg chg="add mod ord">
          <ac:chgData name="David Missael Maciel" userId="2e7c3a48-ee4e-4fca-ba8a-b61a82cf8de1" providerId="ADAL" clId="{EEDBC64F-B27F-4D92-A51B-2E9DF5B41897}" dt="2025-07-08T16:09:21.372" v="3358" actId="1038"/>
          <ac:picMkLst>
            <pc:docMk/>
            <pc:sldMk cId="4007078000" sldId="430"/>
            <ac:picMk id="7" creationId="{3E2374CD-9F00-8960-77BF-2B81B7C1AF64}"/>
          </ac:picMkLst>
        </pc:picChg>
        <pc:picChg chg="add mod">
          <ac:chgData name="David Missael Maciel" userId="2e7c3a48-ee4e-4fca-ba8a-b61a82cf8de1" providerId="ADAL" clId="{EEDBC64F-B27F-4D92-A51B-2E9DF5B41897}" dt="2025-07-08T16:08:56.894" v="3334" actId="1076"/>
          <ac:picMkLst>
            <pc:docMk/>
            <pc:sldMk cId="4007078000" sldId="430"/>
            <ac:picMk id="10" creationId="{D5257A05-42EC-1238-B87A-AE951570C5C2}"/>
          </ac:picMkLst>
        </pc:picChg>
        <pc:picChg chg="del">
          <ac:chgData name="David Missael Maciel" userId="2e7c3a48-ee4e-4fca-ba8a-b61a82cf8de1" providerId="ADAL" clId="{EEDBC64F-B27F-4D92-A51B-2E9DF5B41897}" dt="2025-07-08T16:07:36.639" v="3296" actId="478"/>
          <ac:picMkLst>
            <pc:docMk/>
            <pc:sldMk cId="4007078000" sldId="430"/>
            <ac:picMk id="15" creationId="{BB5BF602-411A-18D4-1C7C-5559BCB9464E}"/>
          </ac:picMkLst>
        </pc:picChg>
        <pc:picChg chg="del">
          <ac:chgData name="David Missael Maciel" userId="2e7c3a48-ee4e-4fca-ba8a-b61a82cf8de1" providerId="ADAL" clId="{EEDBC64F-B27F-4D92-A51B-2E9DF5B41897}" dt="2025-07-08T16:08:06.396" v="3331" actId="478"/>
          <ac:picMkLst>
            <pc:docMk/>
            <pc:sldMk cId="4007078000" sldId="430"/>
            <ac:picMk id="20" creationId="{652453E6-AC36-C462-34AA-42F30202AAF4}"/>
          </ac:picMkLst>
        </pc:picChg>
      </pc:sldChg>
    </pc:docChg>
  </pc:docChgLst>
  <pc:docChgLst>
    <pc:chgData name="David Missael Maciel" userId="2e7c3a48-ee4e-4fca-ba8a-b61a82cf8de1" providerId="ADAL" clId="{96076C34-692B-461F-B3B2-9EAB84631A61}"/>
    <pc:docChg chg="custSel addSld modSld">
      <pc:chgData name="David Missael Maciel" userId="2e7c3a48-ee4e-4fca-ba8a-b61a82cf8de1" providerId="ADAL" clId="{96076C34-692B-461F-B3B2-9EAB84631A61}" dt="2025-05-23T17:46:38.626" v="476" actId="20577"/>
      <pc:docMkLst>
        <pc:docMk/>
      </pc:docMkLst>
      <pc:sldChg chg="modSp mod">
        <pc:chgData name="David Missael Maciel" userId="2e7c3a48-ee4e-4fca-ba8a-b61a82cf8de1" providerId="ADAL" clId="{96076C34-692B-461F-B3B2-9EAB84631A61}" dt="2025-05-23T17:46:38.626" v="476" actId="20577"/>
        <pc:sldMkLst>
          <pc:docMk/>
          <pc:sldMk cId="3260044226" sldId="370"/>
        </pc:sldMkLst>
        <pc:spChg chg="mod">
          <ac:chgData name="David Missael Maciel" userId="2e7c3a48-ee4e-4fca-ba8a-b61a82cf8de1" providerId="ADAL" clId="{96076C34-692B-461F-B3B2-9EAB84631A61}" dt="2025-05-23T17:46:38.626" v="476" actId="20577"/>
          <ac:spMkLst>
            <pc:docMk/>
            <pc:sldMk cId="3260044226" sldId="370"/>
            <ac:spMk id="2" creationId="{7D5F800E-E63C-26A9-373A-9529A1AC3D27}"/>
          </ac:spMkLst>
        </pc:spChg>
      </pc:sldChg>
      <pc:sldChg chg="modSp mod">
        <pc:chgData name="David Missael Maciel" userId="2e7c3a48-ee4e-4fca-ba8a-b61a82cf8de1" providerId="ADAL" clId="{96076C34-692B-461F-B3B2-9EAB84631A61}" dt="2025-05-23T17:17:23.269" v="430" actId="20577"/>
        <pc:sldMkLst>
          <pc:docMk/>
          <pc:sldMk cId="1789430954" sldId="382"/>
        </pc:sldMkLst>
        <pc:spChg chg="mod">
          <ac:chgData name="David Missael Maciel" userId="2e7c3a48-ee4e-4fca-ba8a-b61a82cf8de1" providerId="ADAL" clId="{96076C34-692B-461F-B3B2-9EAB84631A61}" dt="2025-05-23T17:05:20.821" v="192" actId="6549"/>
          <ac:spMkLst>
            <pc:docMk/>
            <pc:sldMk cId="1789430954" sldId="382"/>
            <ac:spMk id="2" creationId="{7D5F800E-E63C-26A9-373A-9529A1AC3D27}"/>
          </ac:spMkLst>
        </pc:spChg>
        <pc:spChg chg="mod">
          <ac:chgData name="David Missael Maciel" userId="2e7c3a48-ee4e-4fca-ba8a-b61a82cf8de1" providerId="ADAL" clId="{96076C34-692B-461F-B3B2-9EAB84631A61}" dt="2025-05-23T17:17:23.269" v="430" actId="20577"/>
          <ac:spMkLst>
            <pc:docMk/>
            <pc:sldMk cId="1789430954" sldId="382"/>
            <ac:spMk id="5" creationId="{F2BCCE06-5ADA-78E0-07BF-318CEE320F67}"/>
          </ac:spMkLst>
        </pc:spChg>
      </pc:sldChg>
      <pc:sldChg chg="addSp delSp modSp add mod">
        <pc:chgData name="David Missael Maciel" userId="2e7c3a48-ee4e-4fca-ba8a-b61a82cf8de1" providerId="ADAL" clId="{96076C34-692B-461F-B3B2-9EAB84631A61}" dt="2025-05-23T17:43:38.848" v="443" actId="478"/>
        <pc:sldMkLst>
          <pc:docMk/>
          <pc:sldMk cId="990187543" sldId="383"/>
        </pc:sldMkLst>
        <pc:spChg chg="del">
          <ac:chgData name="David Missael Maciel" userId="2e7c3a48-ee4e-4fca-ba8a-b61a82cf8de1" providerId="ADAL" clId="{96076C34-692B-461F-B3B2-9EAB84631A61}" dt="2025-05-23T17:34:43.852" v="432" actId="478"/>
          <ac:spMkLst>
            <pc:docMk/>
            <pc:sldMk cId="990187543" sldId="383"/>
            <ac:spMk id="2" creationId="{7D5F800E-E63C-26A9-373A-9529A1AC3D27}"/>
          </ac:spMkLst>
        </pc:spChg>
        <pc:spChg chg="del">
          <ac:chgData name="David Missael Maciel" userId="2e7c3a48-ee4e-4fca-ba8a-b61a82cf8de1" providerId="ADAL" clId="{96076C34-692B-461F-B3B2-9EAB84631A61}" dt="2025-05-23T17:34:48.262" v="434" actId="478"/>
          <ac:spMkLst>
            <pc:docMk/>
            <pc:sldMk cId="990187543" sldId="383"/>
            <ac:spMk id="5" creationId="{F2BCCE06-5ADA-78E0-07BF-318CEE320F67}"/>
          </ac:spMkLst>
        </pc:spChg>
        <pc:spChg chg="add del mod">
          <ac:chgData name="David Missael Maciel" userId="2e7c3a48-ee4e-4fca-ba8a-b61a82cf8de1" providerId="ADAL" clId="{96076C34-692B-461F-B3B2-9EAB84631A61}" dt="2025-05-23T17:34:46.905" v="433" actId="478"/>
          <ac:spMkLst>
            <pc:docMk/>
            <pc:sldMk cId="990187543" sldId="383"/>
            <ac:spMk id="7" creationId="{5E9AFF4E-F18F-1CA8-A911-388481061EA2}"/>
          </ac:spMkLst>
        </pc:spChg>
        <pc:spChg chg="add del mod">
          <ac:chgData name="David Missael Maciel" userId="2e7c3a48-ee4e-4fca-ba8a-b61a82cf8de1" providerId="ADAL" clId="{96076C34-692B-461F-B3B2-9EAB84631A61}" dt="2025-05-23T17:43:38.848" v="443" actId="478"/>
          <ac:spMkLst>
            <pc:docMk/>
            <pc:sldMk cId="990187543" sldId="383"/>
            <ac:spMk id="8" creationId="{F117CFDD-8544-F5CF-651F-DFDAD1A51E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F178-EB57-5002-FE3B-438E9CFBC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622D9-209A-F4A9-2386-873674921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2B9C-487E-6A56-DEF2-63646A5F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7C1B2-C761-8267-A3EB-50CAA657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ED6F5-245A-5B58-C8AE-0AB752D9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BEF8-89CB-F257-64FA-BDE1061D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FAAA4-A2B6-F7E9-1366-3F10AE68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1CFC-F088-CAF2-9088-53A4049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8EC5-616C-A310-DAF3-AA8B6D38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0C6F-6930-5E9C-AFD8-F00D2593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7356C-C839-B6BE-C7F5-D14AF1B80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3AE12-C13B-48AD-562B-D313FAC98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AA65-5469-CC0E-871A-459DDA7D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6A90B-7200-B4A4-F905-DEC00532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1E5A-A3D7-5CF7-69EF-DB7C4ABF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45A99-368B-79E6-434B-BA1C0CA50C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t"/>
          <a:lstStyle/>
          <a:p>
            <a:pPr algn="l"/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10890-84F3-53AF-97F6-1391EB33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24" y="0"/>
            <a:ext cx="5675376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CD63-E388-B5D1-F0B8-3433B5EC588C}"/>
              </a:ext>
            </a:extLst>
          </p:cNvPr>
          <p:cNvGrpSpPr/>
          <p:nvPr userDrawn="1"/>
        </p:nvGrpSpPr>
        <p:grpSpPr>
          <a:xfrm>
            <a:off x="532238" y="532263"/>
            <a:ext cx="1522954" cy="515204"/>
            <a:chOff x="532238" y="532263"/>
            <a:chExt cx="1522954" cy="51520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CDF47C-C325-BB7F-C4C7-3D26C8895BA9}"/>
                </a:ext>
              </a:extLst>
            </p:cNvPr>
            <p:cNvSpPr/>
            <p:nvPr/>
          </p:nvSpPr>
          <p:spPr>
            <a:xfrm>
              <a:off x="532238" y="532263"/>
              <a:ext cx="584573" cy="515204"/>
            </a:xfrm>
            <a:custGeom>
              <a:avLst/>
              <a:gdLst>
                <a:gd name="connsiteX0" fmla="*/ 670274 w 919067"/>
                <a:gd name="connsiteY0" fmla="*/ 0 h 810006"/>
                <a:gd name="connsiteX1" fmla="*/ 670274 w 919067"/>
                <a:gd name="connsiteY1" fmla="*/ 489394 h 810006"/>
                <a:gd name="connsiteX2" fmla="*/ 248984 w 919067"/>
                <a:gd name="connsiteY2" fmla="*/ 0 h 810006"/>
                <a:gd name="connsiteX3" fmla="*/ 0 w 919067"/>
                <a:gd name="connsiteY3" fmla="*/ 0 h 810006"/>
                <a:gd name="connsiteX4" fmla="*/ 0 w 919067"/>
                <a:gd name="connsiteY4" fmla="*/ 809244 h 810006"/>
                <a:gd name="connsiteX5" fmla="*/ 476 w 919067"/>
                <a:gd name="connsiteY5" fmla="*/ 810006 h 810006"/>
                <a:gd name="connsiteX6" fmla="*/ 249174 w 919067"/>
                <a:gd name="connsiteY6" fmla="*/ 809911 h 810006"/>
                <a:gd name="connsiteX7" fmla="*/ 249079 w 919067"/>
                <a:gd name="connsiteY7" fmla="*/ 320516 h 810006"/>
                <a:gd name="connsiteX8" fmla="*/ 670370 w 919067"/>
                <a:gd name="connsiteY8" fmla="*/ 810006 h 810006"/>
                <a:gd name="connsiteX9" fmla="*/ 919067 w 919067"/>
                <a:gd name="connsiteY9" fmla="*/ 405003 h 810006"/>
                <a:gd name="connsiteX10" fmla="*/ 670370 w 919067"/>
                <a:gd name="connsiteY10" fmla="*/ 0 h 8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9067" h="810006">
                  <a:moveTo>
                    <a:pt x="670274" y="0"/>
                  </a:moveTo>
                  <a:lnTo>
                    <a:pt x="670274" y="489394"/>
                  </a:lnTo>
                  <a:lnTo>
                    <a:pt x="248984" y="0"/>
                  </a:lnTo>
                  <a:lnTo>
                    <a:pt x="0" y="0"/>
                  </a:lnTo>
                  <a:lnTo>
                    <a:pt x="0" y="809244"/>
                  </a:lnTo>
                  <a:lnTo>
                    <a:pt x="476" y="810006"/>
                  </a:lnTo>
                  <a:lnTo>
                    <a:pt x="249174" y="809911"/>
                  </a:lnTo>
                  <a:lnTo>
                    <a:pt x="249079" y="320516"/>
                  </a:lnTo>
                  <a:lnTo>
                    <a:pt x="670370" y="810006"/>
                  </a:lnTo>
                  <a:lnTo>
                    <a:pt x="919067" y="405003"/>
                  </a:lnTo>
                  <a:lnTo>
                    <a:pt x="670370" y="0"/>
                  </a:lnTo>
                </a:path>
              </a:pathLst>
            </a:custGeom>
            <a:solidFill>
              <a:srgbClr val="F9B5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A662EDF-F39B-15A1-566D-412FDA49117E}"/>
                </a:ext>
              </a:extLst>
            </p:cNvPr>
            <p:cNvSpPr/>
            <p:nvPr/>
          </p:nvSpPr>
          <p:spPr>
            <a:xfrm>
              <a:off x="1484069" y="532263"/>
              <a:ext cx="571123" cy="515204"/>
            </a:xfrm>
            <a:custGeom>
              <a:avLst/>
              <a:gdLst>
                <a:gd name="connsiteX0" fmla="*/ 603599 w 897921"/>
                <a:gd name="connsiteY0" fmla="*/ 0 h 810006"/>
                <a:gd name="connsiteX1" fmla="*/ 248698 w 897921"/>
                <a:gd name="connsiteY1" fmla="*/ 0 h 810006"/>
                <a:gd name="connsiteX2" fmla="*/ 0 w 897921"/>
                <a:gd name="connsiteY2" fmla="*/ 405003 h 810006"/>
                <a:gd name="connsiteX3" fmla="*/ 248603 w 897921"/>
                <a:gd name="connsiteY3" fmla="*/ 810006 h 810006"/>
                <a:gd name="connsiteX4" fmla="*/ 248698 w 897921"/>
                <a:gd name="connsiteY4" fmla="*/ 810006 h 810006"/>
                <a:gd name="connsiteX5" fmla="*/ 248603 w 897921"/>
                <a:gd name="connsiteY5" fmla="*/ 631127 h 810006"/>
                <a:gd name="connsiteX6" fmla="*/ 668750 w 897921"/>
                <a:gd name="connsiteY6" fmla="*/ 631127 h 810006"/>
                <a:gd name="connsiteX7" fmla="*/ 897922 w 897921"/>
                <a:gd name="connsiteY7" fmla="*/ 372142 h 810006"/>
                <a:gd name="connsiteX8" fmla="*/ 897922 w 897921"/>
                <a:gd name="connsiteY8" fmla="*/ 276987 h 810006"/>
                <a:gd name="connsiteX9" fmla="*/ 603599 w 897921"/>
                <a:gd name="connsiteY9" fmla="*/ 0 h 810006"/>
                <a:gd name="connsiteX10" fmla="*/ 665702 w 897921"/>
                <a:gd name="connsiteY10" fmla="*/ 326803 h 810006"/>
                <a:gd name="connsiteX11" fmla="*/ 584835 w 897921"/>
                <a:gd name="connsiteY11" fmla="*/ 430054 h 810006"/>
                <a:gd name="connsiteX12" fmla="*/ 248984 w 897921"/>
                <a:gd name="connsiteY12" fmla="*/ 430054 h 810006"/>
                <a:gd name="connsiteX13" fmla="*/ 248984 w 897921"/>
                <a:gd name="connsiteY13" fmla="*/ 200882 h 810006"/>
                <a:gd name="connsiteX14" fmla="*/ 563499 w 897921"/>
                <a:gd name="connsiteY14" fmla="*/ 200882 h 810006"/>
                <a:gd name="connsiteX15" fmla="*/ 665702 w 897921"/>
                <a:gd name="connsiteY15" fmla="*/ 286893 h 810006"/>
                <a:gd name="connsiteX16" fmla="*/ 665702 w 897921"/>
                <a:gd name="connsiteY16" fmla="*/ 326803 h 8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921" h="810006">
                  <a:moveTo>
                    <a:pt x="603599" y="0"/>
                  </a:moveTo>
                  <a:lnTo>
                    <a:pt x="248698" y="0"/>
                  </a:lnTo>
                  <a:lnTo>
                    <a:pt x="0" y="405003"/>
                  </a:lnTo>
                  <a:lnTo>
                    <a:pt x="248603" y="810006"/>
                  </a:lnTo>
                  <a:lnTo>
                    <a:pt x="248698" y="810006"/>
                  </a:lnTo>
                  <a:lnTo>
                    <a:pt x="248603" y="631127"/>
                  </a:lnTo>
                  <a:lnTo>
                    <a:pt x="668750" y="631127"/>
                  </a:lnTo>
                  <a:cubicBezTo>
                    <a:pt x="845153" y="631127"/>
                    <a:pt x="897922" y="492728"/>
                    <a:pt x="897922" y="372142"/>
                  </a:cubicBezTo>
                  <a:lnTo>
                    <a:pt x="897922" y="276987"/>
                  </a:lnTo>
                  <a:cubicBezTo>
                    <a:pt x="897922" y="118300"/>
                    <a:pt x="840677" y="0"/>
                    <a:pt x="603599" y="0"/>
                  </a:cubicBezTo>
                  <a:close/>
                  <a:moveTo>
                    <a:pt x="665702" y="326803"/>
                  </a:moveTo>
                  <a:cubicBezTo>
                    <a:pt x="665702" y="374809"/>
                    <a:pt x="643223" y="430054"/>
                    <a:pt x="584835" y="430054"/>
                  </a:cubicBezTo>
                  <a:lnTo>
                    <a:pt x="248984" y="430054"/>
                  </a:lnTo>
                  <a:lnTo>
                    <a:pt x="248984" y="200882"/>
                  </a:lnTo>
                  <a:lnTo>
                    <a:pt x="563499" y="200882"/>
                  </a:lnTo>
                  <a:cubicBezTo>
                    <a:pt x="638747" y="200882"/>
                    <a:pt x="665702" y="232124"/>
                    <a:pt x="665702" y="286893"/>
                  </a:cubicBezTo>
                  <a:lnTo>
                    <a:pt x="665702" y="326803"/>
                  </a:lnTo>
                  <a:close/>
                </a:path>
              </a:pathLst>
            </a:custGeom>
            <a:solidFill>
              <a:srgbClr val="69C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7E18CE-E236-624D-A553-0F4E7177EEC5}"/>
                </a:ext>
              </a:extLst>
            </p:cNvPr>
            <p:cNvSpPr/>
            <p:nvPr/>
          </p:nvSpPr>
          <p:spPr>
            <a:xfrm>
              <a:off x="1006245" y="532263"/>
              <a:ext cx="588389" cy="515204"/>
            </a:xfrm>
            <a:custGeom>
              <a:avLst/>
              <a:gdLst>
                <a:gd name="connsiteX0" fmla="*/ 675894 w 925067"/>
                <a:gd name="connsiteY0" fmla="*/ 0 h 810006"/>
                <a:gd name="connsiteX1" fmla="*/ 630460 w 925067"/>
                <a:gd name="connsiteY1" fmla="*/ 0 h 810006"/>
                <a:gd name="connsiteX2" fmla="*/ 462534 w 925067"/>
                <a:gd name="connsiteY2" fmla="*/ 269177 h 810006"/>
                <a:gd name="connsiteX3" fmla="*/ 294704 w 925067"/>
                <a:gd name="connsiteY3" fmla="*/ 0 h 810006"/>
                <a:gd name="connsiteX4" fmla="*/ 248507 w 925067"/>
                <a:gd name="connsiteY4" fmla="*/ 0 h 810006"/>
                <a:gd name="connsiteX5" fmla="*/ 0 w 925067"/>
                <a:gd name="connsiteY5" fmla="*/ 0 h 810006"/>
                <a:gd name="connsiteX6" fmla="*/ 248698 w 925067"/>
                <a:gd name="connsiteY6" fmla="*/ 405003 h 810006"/>
                <a:gd name="connsiteX7" fmla="*/ 0 w 925067"/>
                <a:gd name="connsiteY7" fmla="*/ 810006 h 810006"/>
                <a:gd name="connsiteX8" fmla="*/ 248984 w 925067"/>
                <a:gd name="connsiteY8" fmla="*/ 810006 h 810006"/>
                <a:gd name="connsiteX9" fmla="*/ 294704 w 925067"/>
                <a:gd name="connsiteY9" fmla="*/ 810006 h 810006"/>
                <a:gd name="connsiteX10" fmla="*/ 462534 w 925067"/>
                <a:gd name="connsiteY10" fmla="*/ 540734 h 810006"/>
                <a:gd name="connsiteX11" fmla="*/ 630460 w 925067"/>
                <a:gd name="connsiteY11" fmla="*/ 810006 h 810006"/>
                <a:gd name="connsiteX12" fmla="*/ 676466 w 925067"/>
                <a:gd name="connsiteY12" fmla="*/ 810006 h 810006"/>
                <a:gd name="connsiteX13" fmla="*/ 925068 w 925067"/>
                <a:gd name="connsiteY13" fmla="*/ 809911 h 810006"/>
                <a:gd name="connsiteX14" fmla="*/ 676370 w 925067"/>
                <a:gd name="connsiteY14" fmla="*/ 405003 h 810006"/>
                <a:gd name="connsiteX15" fmla="*/ 925068 w 925067"/>
                <a:gd name="connsiteY15" fmla="*/ 0 h 810006"/>
                <a:gd name="connsiteX16" fmla="*/ 675894 w 925067"/>
                <a:gd name="connsiteY16" fmla="*/ 0 h 8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5067" h="810006">
                  <a:moveTo>
                    <a:pt x="675894" y="0"/>
                  </a:moveTo>
                  <a:lnTo>
                    <a:pt x="630460" y="0"/>
                  </a:lnTo>
                  <a:lnTo>
                    <a:pt x="462534" y="269177"/>
                  </a:lnTo>
                  <a:lnTo>
                    <a:pt x="294704" y="0"/>
                  </a:lnTo>
                  <a:lnTo>
                    <a:pt x="248507" y="0"/>
                  </a:lnTo>
                  <a:lnTo>
                    <a:pt x="0" y="0"/>
                  </a:lnTo>
                  <a:lnTo>
                    <a:pt x="248698" y="405003"/>
                  </a:lnTo>
                  <a:lnTo>
                    <a:pt x="0" y="810006"/>
                  </a:lnTo>
                  <a:lnTo>
                    <a:pt x="248984" y="810006"/>
                  </a:lnTo>
                  <a:lnTo>
                    <a:pt x="294704" y="810006"/>
                  </a:lnTo>
                  <a:lnTo>
                    <a:pt x="462534" y="540734"/>
                  </a:lnTo>
                  <a:lnTo>
                    <a:pt x="630460" y="810006"/>
                  </a:lnTo>
                  <a:lnTo>
                    <a:pt x="676466" y="810006"/>
                  </a:lnTo>
                  <a:lnTo>
                    <a:pt x="925068" y="809911"/>
                  </a:lnTo>
                  <a:lnTo>
                    <a:pt x="676370" y="405003"/>
                  </a:lnTo>
                  <a:lnTo>
                    <a:pt x="925068" y="0"/>
                  </a:lnTo>
                  <a:lnTo>
                    <a:pt x="675894" y="0"/>
                  </a:lnTo>
                </a:path>
              </a:pathLst>
            </a:custGeom>
            <a:solidFill>
              <a:srgbClr val="0E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</p:grp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4F899F3-4A81-1BED-FC34-96E0CF1E0BA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42652" y="5223518"/>
            <a:ext cx="5062912" cy="847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If required goes here | speaker title, date and/or additional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07D2A9-EA64-7655-994E-7F1A46D1A87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42652" y="4695137"/>
            <a:ext cx="5062912" cy="4231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Subheading or speaker name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1F12CB4-23BC-65BB-21C5-8EB7AC7F287C}"/>
              </a:ext>
            </a:extLst>
          </p:cNvPr>
          <p:cNvSpPr txBox="1">
            <a:spLocks/>
          </p:cNvSpPr>
          <p:nvPr userDrawn="1"/>
        </p:nvSpPr>
        <p:spPr>
          <a:xfrm>
            <a:off x="1343025" y="6292680"/>
            <a:ext cx="5062539" cy="2748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itchFamily="2" charset="77"/>
                <a:cs typeface="Poppins SemiBold" pitchFamily="2" charset="77"/>
              </a:rPr>
              <a:t>|  Internal  |  </a:t>
            </a:r>
            <a:r>
              <a:rPr lang="en-US" sz="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NXP and the NXP logo are trademarks of NXP B.V. All other product </a:t>
            </a:r>
            <a:br>
              <a:rPr lang="en-US" sz="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 service names are the property of their respective owners. © 2024 NXP B.V.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AF1407E-E8DD-506D-ABAE-03BCC68F5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652" y="1616531"/>
            <a:ext cx="5122863" cy="261098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lang="en-US" sz="4200" b="1" i="0" kern="1200" dirty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r>
              <a:rPr lang="en-US" dirty="0"/>
              <a:t>The 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2945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9DF2FD-8939-B595-5D9D-F404E55756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1150938"/>
            <a:ext cx="11433175" cy="4781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44488" indent="-173038">
              <a:lnSpc>
                <a:spcPct val="110000"/>
              </a:lnSpc>
              <a:spcBef>
                <a:spcPts val="600"/>
              </a:spcBef>
              <a:buFont typeface="Poppins" panose="00000500000000000000" pitchFamily="2" charset="0"/>
              <a:buChar char="−"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515938" indent="-171450">
              <a:lnSpc>
                <a:spcPct val="110000"/>
              </a:lnSpc>
              <a:spcBef>
                <a:spcPts val="600"/>
              </a:spcBef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688975" indent="-173038">
              <a:lnSpc>
                <a:spcPct val="110000"/>
              </a:lnSpc>
              <a:spcBef>
                <a:spcPts val="600"/>
              </a:spcBef>
              <a:buFont typeface="Poppins" panose="00000500000000000000" pitchFamily="2" charset="0"/>
              <a:buChar char="−"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855663" indent="-166688">
              <a:lnSpc>
                <a:spcPct val="110000"/>
              </a:lnSpc>
              <a:spcBef>
                <a:spcPts val="600"/>
              </a:spcBef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add 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403CA76-C645-B9AC-7B46-CD595E660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11" y="376519"/>
            <a:ext cx="11432485" cy="6777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en-US" sz="2200" b="1" i="0" kern="1200" dirty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r>
              <a:rPr lang="en-US" dirty="0"/>
              <a:t>Title of slide goes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182BEF-2AF4-4343-1BA4-64A2C8E1A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06358" y="6229256"/>
            <a:ext cx="960553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629307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+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028A98-A4AF-A265-70EA-A82E35D968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t"/>
          <a:lstStyle/>
          <a:p>
            <a:pPr algn="l"/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27F5D-4721-0803-59FF-213A55372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412" y="486750"/>
            <a:ext cx="752219" cy="4838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B92F9B-E6FB-0A22-91E7-5E1B2C56C9C5}"/>
              </a:ext>
            </a:extLst>
          </p:cNvPr>
          <p:cNvSpPr txBox="1">
            <a:spLocks/>
          </p:cNvSpPr>
          <p:nvPr userDrawn="1"/>
        </p:nvSpPr>
        <p:spPr>
          <a:xfrm>
            <a:off x="628624" y="6400258"/>
            <a:ext cx="4057067" cy="17129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0" dirty="0">
                <a:latin typeface="Poppins SemiBold" pitchFamily="2" charset="77"/>
                <a:cs typeface="Poppins SemiBold" pitchFamily="2" charset="77"/>
              </a:rPr>
              <a:t>|  NXP  |  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Internal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8B9B8F1-41B0-48AB-1747-F71A0EC43090}"/>
              </a:ext>
            </a:extLst>
          </p:cNvPr>
          <p:cNvSpPr txBox="1">
            <a:spLocks/>
          </p:cNvSpPr>
          <p:nvPr userDrawn="1"/>
        </p:nvSpPr>
        <p:spPr>
          <a:xfrm>
            <a:off x="407988" y="6400258"/>
            <a:ext cx="164667" cy="17129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FD177A-E7F6-2540-A05E-14D21F0E46FB}" type="slidenum">
              <a:rPr lang="en-GB" smtClean="0"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513CE2-40F0-F7E4-DA6D-B5D08E6B8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004" y="0"/>
            <a:ext cx="6444996" cy="685800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CEB8687C-1C5D-5DB1-5AE5-7DA6E4DB2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12" y="1828800"/>
            <a:ext cx="4230687" cy="23749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lang="en-US" sz="3600" b="1" i="0" kern="1200" dirty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r>
              <a:rPr lang="en-US" dirty="0"/>
              <a:t>Section divider header goes here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6DBD690-7FE4-A0C7-A98D-0449F9C13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2" y="4504637"/>
            <a:ext cx="4230687" cy="847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Secondary header</a:t>
            </a:r>
          </a:p>
        </p:txBody>
      </p:sp>
    </p:spTree>
    <p:extLst>
      <p:ext uri="{BB962C8B-B14F-4D97-AF65-F5344CB8AC3E}">
        <p14:creationId xmlns:p14="http://schemas.microsoft.com/office/powerpoint/2010/main" val="102327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  <p15:guide id="3" pos="3840">
          <p15:clr>
            <a:srgbClr val="FBAE40"/>
          </p15:clr>
        </p15:guide>
        <p15:guide id="4" pos="2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05FE-78B5-C8E4-2A1A-C9E38CBE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8C3C-820E-8E26-BB4D-02920190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6442-DA42-48F2-91F8-4495136D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A24B7-B1F1-AD3B-9B5A-DE4C55B0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F279-248C-86B4-78E9-AE61ACD1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6159-F956-0D5A-7B72-E47665D3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72F4B-D24F-5AAA-394D-F9041014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F2320-CC41-9842-4696-74F29BDE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F00A-F7BE-1E1F-DA8A-6FD47008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46E5-A053-F4B1-C700-B4CEE46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E925-271F-BADB-1FC0-65614641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2D3D-5E61-9988-2968-5E574C795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CBB3E-A334-872F-26E1-29A1EFAA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EB540-9197-CF59-003E-034EB6B7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2B762-01A9-4616-6DDA-2DB60AA4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E3D6F-A070-2CA3-5E56-4D0A5A20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6C43-ADC8-A041-DA33-BE6C27CD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66994-419E-3E4E-812F-D6C42B035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4AE9E-B1D2-BC51-76D5-363B8B566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19302-EC0A-71AD-99BE-46C35F49A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68748-A500-B065-F75F-85FDD84FB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2CF4D-9830-6B54-07F5-67838328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A5ADB-9FB0-6FBF-A58E-CC50E813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DA918-ED8A-7762-31D8-1021B692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B339-576F-CAAB-36B5-29A8046E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BC8CD-F957-AAD8-9BFC-D5970E06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1AC32-87B2-FA29-1755-90EA3E9C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BFD4A-7E0A-7DE2-860E-B910055F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568E4-CFAF-7094-49FF-C6E12479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77D97-E50A-06E5-96A7-89CD08D2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39B1-7E17-72D1-F28B-E5BDA4D7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926F-D406-904D-63D7-3E5CB9F8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275D-CC17-E534-4245-C0885352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ECB2C-393E-FFFB-831E-A7E653A3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18449-299A-9846-74A2-D6222E26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5D8F-44DB-E3EC-F401-E616D6F6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F3098-EF0D-63A5-F31F-D19A9AF6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A14B-9F7E-5443-A39C-48FC0C6E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0FF08-D8E4-BBBF-3085-3CE031F90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80284-62F2-EA8B-B8D4-A3473A5D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DB591-6D9A-F65C-E6B6-01971E21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4E9E-10B3-2F45-9381-121E36FF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2B885-72E8-BDED-A6CF-D19B0727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35B68-BE81-7850-F1BD-6F201580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02CB-3C02-810D-C9FA-368E300BD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DB516-FDE8-30EB-AA2A-350D1EE3B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66DB1-B84B-45BF-AC64-3DE41ECA3EF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8BBB8-E800-0BB1-E692-D351E226B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302DC-62B2-FD4A-D5D9-08F1036EB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E34E6-3BEF-4A74-A0EA-419861CB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evicetree.org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zephyrproject.org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D186FE-85FC-5049-EC94-1E1B1012A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2652" y="5671388"/>
            <a:ext cx="5062912" cy="847619"/>
          </a:xfrm>
        </p:spPr>
        <p:txBody>
          <a:bodyPr/>
          <a:lstStyle/>
          <a:p>
            <a:r>
              <a:rPr lang="en-US" dirty="0"/>
              <a:t>Missael Maciel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144B56-4A81-6B67-47B7-616E6AF1FD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2652" y="5143007"/>
            <a:ext cx="5062912" cy="423152"/>
          </a:xfrm>
        </p:spPr>
        <p:txBody>
          <a:bodyPr/>
          <a:lstStyle/>
          <a:p>
            <a:r>
              <a:rPr lang="es-MX" dirty="0"/>
              <a:t>GDL </a:t>
            </a:r>
            <a:r>
              <a:rPr lang="es-MX" dirty="0" err="1"/>
              <a:t>Systems</a:t>
            </a:r>
            <a:r>
              <a:rPr lang="es-MX" dirty="0"/>
              <a:t> </a:t>
            </a:r>
            <a:r>
              <a:rPr lang="es-MX" dirty="0" err="1"/>
              <a:t>Engineering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B1E0-9321-2919-97D3-B8F99223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52" y="2064401"/>
            <a:ext cx="5122863" cy="2610984"/>
          </a:xfrm>
        </p:spPr>
        <p:txBody>
          <a:bodyPr/>
          <a:lstStyle/>
          <a:p>
            <a:r>
              <a:rPr lang="en-US" dirty="0">
                <a:latin typeface="Poppins SemiBold"/>
                <a:cs typeface="Poppins SemiBold"/>
              </a:rPr>
              <a:t>Getting Started with Zephyr on NXP MCX microcontrollers</a:t>
            </a: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6BE0631-999B-3C24-485E-975EB1C5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81" y="241484"/>
            <a:ext cx="2261464" cy="11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Dronecode Foundation - We are setting the standards in the drone  industry with open-source - Join the Community!">
            <a:extLst>
              <a:ext uri="{FF2B5EF4-FFF2-40B4-BE49-F238E27FC236}">
                <a16:creationId xmlns:a16="http://schemas.microsoft.com/office/drawing/2014/main" id="{C2352590-B233-73BD-4DA5-969E7925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21" y="522062"/>
            <a:ext cx="1703538" cy="5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Zephyr’s Official Documentation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E3074-2EF9-CD6D-AD98-133CC5B58EAD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Getting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started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guide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C94D6-4760-7AFA-99E6-6110BDD0F51C}"/>
              </a:ext>
            </a:extLst>
          </p:cNvPr>
          <p:cNvSpPr txBox="1"/>
          <p:nvPr/>
        </p:nvSpPr>
        <p:spPr>
          <a:xfrm>
            <a:off x="986712" y="1830189"/>
            <a:ext cx="9605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040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Set up a command-line 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Zephyr development environment on Ubuntu, macOS, or Windows.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Get the </a:t>
            </a:r>
            <a:r>
              <a:rPr lang="en-US" sz="1600" b="1" i="0" dirty="0">
                <a:solidFill>
                  <a:srgbClr val="4040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source code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040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Build, flash, and run 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 sample application.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40CA9C-9B36-331C-02A8-28017FA24ADB}"/>
              </a:ext>
            </a:extLst>
          </p:cNvPr>
          <p:cNvSpPr txBox="1"/>
          <p:nvPr/>
        </p:nvSpPr>
        <p:spPr>
          <a:xfrm>
            <a:off x="379410" y="3262528"/>
            <a:ext cx="978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guide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does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not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cover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anything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about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application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development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just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environtment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setup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4C0EB4-7587-1752-6CC4-176E0F4943DF}"/>
              </a:ext>
            </a:extLst>
          </p:cNvPr>
          <p:cNvSpPr txBox="1"/>
          <p:nvPr/>
        </p:nvSpPr>
        <p:spPr>
          <a:xfrm>
            <a:off x="379409" y="4335252"/>
            <a:ext cx="97897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how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develop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applications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structures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API’s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usage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and OS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spread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through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all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documentation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could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be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difficult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follow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from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scrach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9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 Hardware Abstraction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One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of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key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features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on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Zephyr’s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environment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how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Hardware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described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abstracted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49B82-FC0F-B5FF-4B67-975A8E34EF57}"/>
              </a:ext>
            </a:extLst>
          </p:cNvPr>
          <p:cNvSpPr txBox="1"/>
          <p:nvPr/>
        </p:nvSpPr>
        <p:spPr>
          <a:xfrm>
            <a:off x="379410" y="2164602"/>
            <a:ext cx="97897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uses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Devicetree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Specification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l"/>
            <a:endParaRPr lang="es-MX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Abstract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all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HW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available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its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Supported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Boards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Hardware’s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initial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configuration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BA10E-515F-AF7F-C9FF-FEE2B9701819}"/>
              </a:ext>
            </a:extLst>
          </p:cNvPr>
          <p:cNvSpPr txBox="1"/>
          <p:nvPr/>
        </p:nvSpPr>
        <p:spPr>
          <a:xfrm>
            <a:off x="379410" y="3873587"/>
            <a:ext cx="978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Then, 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Devicetree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is both a hardware description language and a configuration language for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Zephy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39BA1-5E70-0B8C-0E94-02FDBF43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98" y="4611364"/>
            <a:ext cx="4801016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 Hardware Abstraction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Devicetree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Specification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hierarchical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structure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that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defines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platform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as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nodes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subnodes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7D55-91DD-A57C-AB9F-52EFB2927282}"/>
              </a:ext>
            </a:extLst>
          </p:cNvPr>
          <p:cNvSpPr txBox="1"/>
          <p:nvPr/>
        </p:nvSpPr>
        <p:spPr>
          <a:xfrm>
            <a:off x="4420377" y="2136510"/>
            <a:ext cx="60975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soc {</a:t>
            </a:r>
          </a:p>
          <a:p>
            <a:r>
              <a:rPr lang="en-US" dirty="0"/>
              <a:t>    porta: pinmux@40049000 {</a:t>
            </a:r>
          </a:p>
          <a:p>
            <a:r>
              <a:rPr lang="en-US" dirty="0"/>
              <a:t>           compatible = "</a:t>
            </a:r>
            <a:r>
              <a:rPr lang="en-US" dirty="0" err="1"/>
              <a:t>nxp,port-pinmux</a:t>
            </a:r>
            <a:r>
              <a:rPr lang="en-US" dirty="0"/>
              <a:t>";</a:t>
            </a:r>
          </a:p>
          <a:p>
            <a:r>
              <a:rPr lang="en-US" dirty="0"/>
              <a:t>           reg = &lt;0x40049000 0xd0&gt;;</a:t>
            </a:r>
          </a:p>
          <a:p>
            <a:r>
              <a:rPr lang="en-US" dirty="0"/>
              <a:t>           clocks = &lt;&amp;sim KINETIS_SIM_BUS_CLK 0x1038 9&gt;;</a:t>
            </a:r>
          </a:p>
          <a:p>
            <a:r>
              <a:rPr lang="en-US" dirty="0"/>
              <a:t>    };</a:t>
            </a:r>
          </a:p>
          <a:p>
            <a:endParaRPr lang="en-US" dirty="0"/>
          </a:p>
          <a:p>
            <a:r>
              <a:rPr lang="en-US" dirty="0"/>
              <a:t>    adc0: adc@4003b000{</a:t>
            </a:r>
          </a:p>
          <a:p>
            <a:r>
              <a:rPr lang="en-US" dirty="0"/>
              <a:t>            compatible = "nxp,kinetis-adc16";</a:t>
            </a:r>
          </a:p>
          <a:p>
            <a:r>
              <a:rPr lang="en-US" dirty="0"/>
              <a:t>            reg = &lt;0x4003b000 0x70&gt;;</a:t>
            </a:r>
          </a:p>
          <a:p>
            <a:r>
              <a:rPr lang="en-US" dirty="0"/>
              <a:t>            interrupts = &lt;15 0&gt;;</a:t>
            </a:r>
          </a:p>
          <a:p>
            <a:r>
              <a:rPr lang="en-US" dirty="0"/>
              <a:t>            status = "disabled";</a:t>
            </a:r>
          </a:p>
          <a:p>
            <a:r>
              <a:rPr lang="en-US" dirty="0"/>
              <a:t>            #io-channel-cells = &lt;1&gt;;</a:t>
            </a:r>
          </a:p>
          <a:p>
            <a:r>
              <a:rPr lang="en-US" dirty="0"/>
              <a:t>     };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	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BFFE3-EC63-0806-89CA-1BF50DE77568}"/>
              </a:ext>
            </a:extLst>
          </p:cNvPr>
          <p:cNvSpPr/>
          <p:nvPr/>
        </p:nvSpPr>
        <p:spPr>
          <a:xfrm>
            <a:off x="4310743" y="2173834"/>
            <a:ext cx="578498" cy="3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E2349E-E4AF-9A7E-EDCB-3768C876E9E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303037" y="2327889"/>
            <a:ext cx="10077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4750C69-2F79-F542-14DE-4BD28B0CD009}"/>
              </a:ext>
            </a:extLst>
          </p:cNvPr>
          <p:cNvSpPr txBox="1"/>
          <p:nvPr/>
        </p:nvSpPr>
        <p:spPr>
          <a:xfrm>
            <a:off x="1969991" y="21227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Main</a:t>
            </a:r>
            <a:r>
              <a:rPr lang="es-MX" dirty="0"/>
              <a:t> </a:t>
            </a:r>
            <a:r>
              <a:rPr lang="es-MX" dirty="0" err="1"/>
              <a:t>node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AA3F87-8F91-0B2A-565C-B0AEA3708820}"/>
              </a:ext>
            </a:extLst>
          </p:cNvPr>
          <p:cNvSpPr/>
          <p:nvPr/>
        </p:nvSpPr>
        <p:spPr>
          <a:xfrm>
            <a:off x="4646647" y="4098442"/>
            <a:ext cx="643815" cy="3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FE4EBC-0946-C21F-75FC-12A287EB29E1}"/>
              </a:ext>
            </a:extLst>
          </p:cNvPr>
          <p:cNvCxnSpPr>
            <a:cxnSpLocks/>
          </p:cNvCxnSpPr>
          <p:nvPr/>
        </p:nvCxnSpPr>
        <p:spPr>
          <a:xfrm flipH="1">
            <a:off x="3368351" y="4252497"/>
            <a:ext cx="12782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DCDEC44-E62D-C20F-ABB8-27F8D3AC7BD7}"/>
              </a:ext>
            </a:extLst>
          </p:cNvPr>
          <p:cNvSpPr txBox="1"/>
          <p:nvPr/>
        </p:nvSpPr>
        <p:spPr>
          <a:xfrm>
            <a:off x="2115864" y="4029335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Subnode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15" grpId="0" animBg="1"/>
      <p:bldP spid="22" grpId="0"/>
      <p:bldP spid="23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 Hardware Abstraction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environment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normally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uses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two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levels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of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Hardware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abstractions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Devicetree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source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files).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6C0FD-D0A6-F343-773C-AC4C87A42874}"/>
              </a:ext>
            </a:extLst>
          </p:cNvPr>
          <p:cNvSpPr/>
          <p:nvPr/>
        </p:nvSpPr>
        <p:spPr>
          <a:xfrm>
            <a:off x="2783617" y="2632640"/>
            <a:ext cx="1604865" cy="8350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SOC </a:t>
            </a:r>
            <a:r>
              <a:rPr lang="es-MX" dirty="0" err="1"/>
              <a:t>Abstraction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6A548-9243-F3F2-B074-B9A835D54232}"/>
              </a:ext>
            </a:extLst>
          </p:cNvPr>
          <p:cNvSpPr/>
          <p:nvPr/>
        </p:nvSpPr>
        <p:spPr>
          <a:xfrm>
            <a:off x="6690049" y="2603240"/>
            <a:ext cx="1604865" cy="8350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Board</a:t>
            </a:r>
            <a:r>
              <a:rPr lang="es-MX" dirty="0"/>
              <a:t> </a:t>
            </a:r>
            <a:r>
              <a:rPr lang="es-MX" dirty="0" err="1"/>
              <a:t>Abstraction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8DDB75-F4BB-6C41-5966-8DD9CB8CCED7}"/>
              </a:ext>
            </a:extLst>
          </p:cNvPr>
          <p:cNvCxnSpPr>
            <a:stCxn id="6" idx="2"/>
          </p:cNvCxnSpPr>
          <p:nvPr/>
        </p:nvCxnSpPr>
        <p:spPr>
          <a:xfrm flipH="1">
            <a:off x="3586049" y="3467730"/>
            <a:ext cx="1" cy="639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D85779-1B5C-F590-10E3-43C2FD30604B}"/>
              </a:ext>
            </a:extLst>
          </p:cNvPr>
          <p:cNvCxnSpPr>
            <a:stCxn id="7" idx="2"/>
          </p:cNvCxnSpPr>
          <p:nvPr/>
        </p:nvCxnSpPr>
        <p:spPr>
          <a:xfrm>
            <a:off x="7492482" y="3438330"/>
            <a:ext cx="9330" cy="655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F6F77D-FAED-BB4B-6F34-A9BBA9C4834A}"/>
              </a:ext>
            </a:extLst>
          </p:cNvPr>
          <p:cNvSpPr txBox="1"/>
          <p:nvPr/>
        </p:nvSpPr>
        <p:spPr>
          <a:xfrm>
            <a:off x="2697754" y="4282712"/>
            <a:ext cx="181017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CPUs</a:t>
            </a:r>
            <a:endParaRPr lang="es-MX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Memory</a:t>
            </a:r>
            <a:endParaRPr lang="es-MX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PowerModes</a:t>
            </a:r>
            <a:endParaRPr lang="es-MX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Clocks</a:t>
            </a:r>
            <a:endParaRPr lang="es-MX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Peripherals</a:t>
            </a:r>
            <a:endParaRPr lang="es-MX"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B88DA5-85D2-D62F-6DD8-23D198A8F47F}"/>
              </a:ext>
            </a:extLst>
          </p:cNvPr>
          <p:cNvSpPr txBox="1"/>
          <p:nvPr/>
        </p:nvSpPr>
        <p:spPr>
          <a:xfrm>
            <a:off x="6629119" y="4177109"/>
            <a:ext cx="18101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500" dirty="0">
                <a:latin typeface="Poppins" panose="00000500000000000000" pitchFamily="2" charset="0"/>
                <a:cs typeface="Poppins" panose="00000500000000000000" pitchFamily="2" charset="0"/>
              </a:rPr>
              <a:t>Interfaces</a:t>
            </a: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LEDs</a:t>
            </a:r>
            <a:endParaRPr lang="es-MX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Buttons</a:t>
            </a:r>
            <a:r>
              <a:rPr lang="es-MX" sz="1500" dirty="0"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keys</a:t>
            </a:r>
            <a:r>
              <a:rPr lang="es-MX" sz="15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External</a:t>
            </a:r>
            <a:r>
              <a:rPr lang="es-MX" sz="1500" dirty="0">
                <a:latin typeface="Poppins" panose="00000500000000000000" pitchFamily="2" charset="0"/>
                <a:cs typeface="Poppins" panose="00000500000000000000" pitchFamily="2" charset="0"/>
              </a:rPr>
              <a:t> HW</a:t>
            </a:r>
          </a:p>
          <a:p>
            <a:pPr algn="ctr"/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Labels</a:t>
            </a:r>
            <a:r>
              <a:rPr lang="es-MX" sz="1500" dirty="0">
                <a:latin typeface="Poppins" panose="00000500000000000000" pitchFamily="2" charset="0"/>
                <a:cs typeface="Poppins" panose="00000500000000000000" pitchFamily="2" charset="0"/>
              </a:rPr>
              <a:t>/Aliases </a:t>
            </a:r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lang="es-MX" sz="1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500" dirty="0" err="1">
                <a:latin typeface="Poppins" panose="00000500000000000000" pitchFamily="2" charset="0"/>
                <a:cs typeface="Poppins" panose="00000500000000000000" pitchFamily="2" charset="0"/>
              </a:rPr>
              <a:t>Application</a:t>
            </a:r>
            <a:endParaRPr lang="es-MX"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58BB8-C5B2-F880-C294-E62F3FFB6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F67572-B87A-95B4-8AA6-2F2B7822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NXP </a:t>
            </a:r>
            <a:r>
              <a:rPr lang="en-GB" dirty="0" err="1"/>
              <a:t>MCUXpresso</a:t>
            </a:r>
            <a:r>
              <a:rPr lang="en-GB" dirty="0"/>
              <a:t> for Visual Studio Code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72F932-98CA-DCF9-2155-DD4434047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Zephyr Development</a:t>
            </a:r>
          </a:p>
        </p:txBody>
      </p:sp>
    </p:spTree>
    <p:extLst>
      <p:ext uri="{BB962C8B-B14F-4D97-AF65-F5344CB8AC3E}">
        <p14:creationId xmlns:p14="http://schemas.microsoft.com/office/powerpoint/2010/main" val="131446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NXP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provides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 plugin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VSC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enviroment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that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helps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developers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speedup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getting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started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development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process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5D2D3-FDE9-B844-8F91-2A191C1F782F}"/>
              </a:ext>
            </a:extLst>
          </p:cNvPr>
          <p:cNvSpPr txBox="1"/>
          <p:nvPr/>
        </p:nvSpPr>
        <p:spPr>
          <a:xfrm>
            <a:off x="379411" y="2418375"/>
            <a:ext cx="97897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MCUXPresso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pluging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VSC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provides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l"/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Easy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environment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setup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Clone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official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private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repository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Import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and configure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examples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and/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projects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Devicetree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explorer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Build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, Flash and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Debug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Use VSC as Project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explorer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code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editor.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9A2B3E-59F6-EA26-C4BB-352D168C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03" y="4277094"/>
            <a:ext cx="3726200" cy="18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can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get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MCUXPresso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plugin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from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VSC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extensions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installer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410A0-5238-6066-B40D-C987B674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7" y="2372913"/>
            <a:ext cx="4511431" cy="2537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4A0627-B869-5AD2-7191-08EB3F7DF73D}"/>
              </a:ext>
            </a:extLst>
          </p:cNvPr>
          <p:cNvSpPr/>
          <p:nvPr/>
        </p:nvSpPr>
        <p:spPr>
          <a:xfrm>
            <a:off x="578498" y="4460033"/>
            <a:ext cx="755780" cy="578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48C03E-BAE2-9EA6-5A72-6C73A0F9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68" y="2815223"/>
            <a:ext cx="4732430" cy="180609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114259-63CE-E1E3-4ABC-4757EE7A8339}"/>
              </a:ext>
            </a:extLst>
          </p:cNvPr>
          <p:cNvCxnSpPr/>
          <p:nvPr/>
        </p:nvCxnSpPr>
        <p:spPr>
          <a:xfrm>
            <a:off x="1231641" y="5197151"/>
            <a:ext cx="1268963" cy="597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AF2F9B-3C9F-9D0F-820D-37E51522C37A}"/>
              </a:ext>
            </a:extLst>
          </p:cNvPr>
          <p:cNvSpPr txBox="1"/>
          <p:nvPr/>
        </p:nvSpPr>
        <p:spPr>
          <a:xfrm>
            <a:off x="2500605" y="5591419"/>
            <a:ext cx="2006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Extensions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installer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environment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Setup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using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MCUXPresso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Installer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0E8FA-D45B-52DC-186B-75686CA2A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90" y="1934380"/>
            <a:ext cx="3017782" cy="4016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5808E7-F46A-A2F9-1518-47ED87F37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53" y="2156328"/>
            <a:ext cx="4764830" cy="34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374FBE-072E-AD6A-6440-50DB94817398}"/>
              </a:ext>
            </a:extLst>
          </p:cNvPr>
          <p:cNvSpPr/>
          <p:nvPr/>
        </p:nvSpPr>
        <p:spPr>
          <a:xfrm>
            <a:off x="1574544" y="5445634"/>
            <a:ext cx="557168" cy="420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CDAE3-F95D-0859-20FF-8C6377928BBF}"/>
              </a:ext>
            </a:extLst>
          </p:cNvPr>
          <p:cNvSpPr/>
          <p:nvPr/>
        </p:nvSpPr>
        <p:spPr>
          <a:xfrm>
            <a:off x="2022793" y="2528594"/>
            <a:ext cx="1280243" cy="26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16403C-C59E-7590-D9A9-4AE5127BF2DB}"/>
              </a:ext>
            </a:extLst>
          </p:cNvPr>
          <p:cNvSpPr/>
          <p:nvPr/>
        </p:nvSpPr>
        <p:spPr>
          <a:xfrm>
            <a:off x="10253184" y="3380494"/>
            <a:ext cx="542337" cy="771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D31CA-1526-4916-D875-6C391F340840}"/>
              </a:ext>
            </a:extLst>
          </p:cNvPr>
          <p:cNvSpPr/>
          <p:nvPr/>
        </p:nvSpPr>
        <p:spPr>
          <a:xfrm>
            <a:off x="10271641" y="4779458"/>
            <a:ext cx="542337" cy="771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Clonning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official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Repository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A1AD8-84C6-E0D0-A4F5-BC9CD76F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470" y="2729668"/>
            <a:ext cx="6150887" cy="2425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D72DE-9D84-A6BE-B997-D4E6DB22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05" y="1961053"/>
            <a:ext cx="3314987" cy="39627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A5E749-08FB-2008-2BFF-CF7B6DBB52A4}"/>
              </a:ext>
            </a:extLst>
          </p:cNvPr>
          <p:cNvSpPr/>
          <p:nvPr/>
        </p:nvSpPr>
        <p:spPr>
          <a:xfrm>
            <a:off x="916846" y="5521601"/>
            <a:ext cx="557168" cy="420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8948B9-AC1D-D9D8-39F3-9C6DCD9F1647}"/>
              </a:ext>
            </a:extLst>
          </p:cNvPr>
          <p:cNvSpPr/>
          <p:nvPr/>
        </p:nvSpPr>
        <p:spPr>
          <a:xfrm>
            <a:off x="1425632" y="2575249"/>
            <a:ext cx="1466860" cy="494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31F89-EC62-3BA3-CC52-C1E4CC586599}"/>
              </a:ext>
            </a:extLst>
          </p:cNvPr>
          <p:cNvSpPr/>
          <p:nvPr/>
        </p:nvSpPr>
        <p:spPr>
          <a:xfrm>
            <a:off x="5274308" y="3191069"/>
            <a:ext cx="613308" cy="317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BD96D-22B1-4DC2-A1C0-C6C814DBA736}"/>
              </a:ext>
            </a:extLst>
          </p:cNvPr>
          <p:cNvSpPr/>
          <p:nvPr/>
        </p:nvSpPr>
        <p:spPr>
          <a:xfrm>
            <a:off x="5311632" y="4771054"/>
            <a:ext cx="613308" cy="317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Import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example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4492F-5EBF-C45F-C156-61D4FFBE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57" y="1958221"/>
            <a:ext cx="2819644" cy="39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6DB76-5FB9-40ED-1B73-F0137D36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79" y="1855738"/>
            <a:ext cx="7026249" cy="41227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451E67-84EA-38F4-FA8D-DE49465A5FD0}"/>
              </a:ext>
            </a:extLst>
          </p:cNvPr>
          <p:cNvSpPr/>
          <p:nvPr/>
        </p:nvSpPr>
        <p:spPr>
          <a:xfrm>
            <a:off x="963501" y="5493608"/>
            <a:ext cx="557168" cy="420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B363B-4E41-099D-6339-3E6206A7E16C}"/>
              </a:ext>
            </a:extLst>
          </p:cNvPr>
          <p:cNvSpPr/>
          <p:nvPr/>
        </p:nvSpPr>
        <p:spPr>
          <a:xfrm>
            <a:off x="1453624" y="2547256"/>
            <a:ext cx="1280243" cy="26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BC931-3613-9D29-B892-8744E2B13005}"/>
              </a:ext>
            </a:extLst>
          </p:cNvPr>
          <p:cNvSpPr/>
          <p:nvPr/>
        </p:nvSpPr>
        <p:spPr>
          <a:xfrm>
            <a:off x="1453624" y="2978556"/>
            <a:ext cx="2166654" cy="26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Zephyr?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Notes and sources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E1B57-FC82-78FF-8962-D5225861B73C}"/>
              </a:ext>
            </a:extLst>
          </p:cNvPr>
          <p:cNvSpPr txBox="1"/>
          <p:nvPr/>
        </p:nvSpPr>
        <p:spPr>
          <a:xfrm>
            <a:off x="379411" y="1371600"/>
            <a:ext cx="1103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small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RTOS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connected</a:t>
            </a:r>
            <a:r>
              <a:rPr lang="es-MX" dirty="0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resource-constrained</a:t>
            </a:r>
            <a:r>
              <a:rPr lang="es-MX" dirty="0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s-MX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embedded</a:t>
            </a:r>
            <a:r>
              <a:rPr lang="es-MX" dirty="0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devices</a:t>
            </a:r>
            <a:r>
              <a:rPr lang="es-MX" dirty="0">
                <a:solidFill>
                  <a:schemeClr val="tx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supporting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multiple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architectures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released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under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Apache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License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2.0.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FF5FB-8880-FE62-12E5-69F99BE2EF35}"/>
              </a:ext>
            </a:extLst>
          </p:cNvPr>
          <p:cNvSpPr txBox="1"/>
          <p:nvPr/>
        </p:nvSpPr>
        <p:spPr>
          <a:xfrm>
            <a:off x="379411" y="2626091"/>
            <a:ext cx="11031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includes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Kernel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Libraries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Device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Drivers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Protocol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Stacks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File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systems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Firmware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updates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A statue of a person with wings and a spear&#10;&#10;AI-generated content may be incorrect.">
            <a:extLst>
              <a:ext uri="{FF2B5EF4-FFF2-40B4-BE49-F238E27FC236}">
                <a16:creationId xmlns:a16="http://schemas.microsoft.com/office/drawing/2014/main" id="{5650298B-A8AD-6135-FE1E-B62818579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75" y="2525484"/>
            <a:ext cx="2960916" cy="2960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FC060-D12B-B36A-66C6-4C55F2DBDBFB}"/>
              </a:ext>
            </a:extLst>
          </p:cNvPr>
          <p:cNvSpPr txBox="1"/>
          <p:nvPr/>
        </p:nvSpPr>
        <p:spPr>
          <a:xfrm>
            <a:off x="5537386" y="5646584"/>
            <a:ext cx="3765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err="1">
                <a:latin typeface="Poppins" panose="00000500000000000000" pitchFamily="2" charset="0"/>
                <a:cs typeface="Poppins" panose="00000500000000000000" pitchFamily="2" charset="0"/>
              </a:rPr>
              <a:t>Zephyrus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ancient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greek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god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of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 “West </a:t>
            </a:r>
            <a:r>
              <a:rPr lang="es-MX" sz="1000" dirty="0" err="1">
                <a:latin typeface="Poppins" panose="00000500000000000000" pitchFamily="2" charset="0"/>
                <a:cs typeface="Poppins" panose="00000500000000000000" pitchFamily="2" charset="0"/>
              </a:rPr>
              <a:t>Wind</a:t>
            </a:r>
            <a:r>
              <a:rPr lang="es-MX" sz="1000" dirty="0">
                <a:latin typeface="Poppins" panose="00000500000000000000" pitchFamily="2" charset="0"/>
                <a:cs typeface="Poppins" panose="00000500000000000000" pitchFamily="2" charset="0"/>
              </a:rPr>
              <a:t>”</a:t>
            </a:r>
            <a:endParaRPr lang="en-US" sz="1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Navigating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platform’s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devicetree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DCE59-CCC5-9071-F4D4-5EC4D13F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833" y="1887603"/>
            <a:ext cx="2758679" cy="4160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9B491-50DE-F26C-FFAE-BC3D172C3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12" y="4280491"/>
            <a:ext cx="3025402" cy="17679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AA8D9B-56BF-9978-1FA1-27127E5F73D5}"/>
              </a:ext>
            </a:extLst>
          </p:cNvPr>
          <p:cNvSpPr/>
          <p:nvPr/>
        </p:nvSpPr>
        <p:spPr>
          <a:xfrm>
            <a:off x="2452187" y="5370641"/>
            <a:ext cx="557168" cy="420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07FED-FDF0-87C8-15EE-5BB3345466EE}"/>
              </a:ext>
            </a:extLst>
          </p:cNvPr>
          <p:cNvSpPr/>
          <p:nvPr/>
        </p:nvSpPr>
        <p:spPr>
          <a:xfrm>
            <a:off x="2941118" y="3300295"/>
            <a:ext cx="1280243" cy="26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7AC4AE-51F9-9D42-AB2A-2278CBDC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243" y="2332605"/>
            <a:ext cx="4427604" cy="11583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7C4085-9523-9B46-F436-FD0933818246}"/>
              </a:ext>
            </a:extLst>
          </p:cNvPr>
          <p:cNvSpPr/>
          <p:nvPr/>
        </p:nvSpPr>
        <p:spPr>
          <a:xfrm>
            <a:off x="6225480" y="2632861"/>
            <a:ext cx="4019532" cy="231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Build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project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5BF602-411A-18D4-1C7C-5559BCB9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33" y="1887603"/>
            <a:ext cx="3939881" cy="44657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CDE2F3-7984-8595-36C7-4D50607B61B7}"/>
              </a:ext>
            </a:extLst>
          </p:cNvPr>
          <p:cNvSpPr/>
          <p:nvPr/>
        </p:nvSpPr>
        <p:spPr>
          <a:xfrm>
            <a:off x="840153" y="2949194"/>
            <a:ext cx="1280243" cy="26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C2B8E-636F-545B-7187-E65A873F16C5}"/>
              </a:ext>
            </a:extLst>
          </p:cNvPr>
          <p:cNvSpPr/>
          <p:nvPr/>
        </p:nvSpPr>
        <p:spPr>
          <a:xfrm>
            <a:off x="410133" y="4984011"/>
            <a:ext cx="430020" cy="420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F519BB-207E-8CA6-AE1E-C6012B3A3908}"/>
              </a:ext>
            </a:extLst>
          </p:cNvPr>
          <p:cNvSpPr/>
          <p:nvPr/>
        </p:nvSpPr>
        <p:spPr>
          <a:xfrm>
            <a:off x="3657598" y="3141349"/>
            <a:ext cx="205274" cy="287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2453E6-AC36-C462-34AA-42F30202A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258" y="2873417"/>
            <a:ext cx="6847312" cy="2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2374CD-9F00-8960-77BF-2B81B7C1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2" y="1916114"/>
            <a:ext cx="3947502" cy="43971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</a:t>
            </a:r>
            <a:r>
              <a:rPr lang="en-US" dirty="0" err="1"/>
              <a:t>MCUXPresso</a:t>
            </a:r>
            <a:r>
              <a:rPr lang="en-US" dirty="0"/>
              <a:t> for Visual Studio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BCB4D-ABD1-2BF1-A100-85AE83D0F999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Flash and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Debug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project</a:t>
            </a:r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DE2F3-7984-8595-36C7-4D50607B61B7}"/>
              </a:ext>
            </a:extLst>
          </p:cNvPr>
          <p:cNvSpPr/>
          <p:nvPr/>
        </p:nvSpPr>
        <p:spPr>
          <a:xfrm>
            <a:off x="1269365" y="2949194"/>
            <a:ext cx="1280243" cy="26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C2B8E-636F-545B-7187-E65A873F16C5}"/>
              </a:ext>
            </a:extLst>
          </p:cNvPr>
          <p:cNvSpPr/>
          <p:nvPr/>
        </p:nvSpPr>
        <p:spPr>
          <a:xfrm>
            <a:off x="839345" y="4984011"/>
            <a:ext cx="430020" cy="420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F519BB-207E-8CA6-AE1E-C6012B3A3908}"/>
              </a:ext>
            </a:extLst>
          </p:cNvPr>
          <p:cNvSpPr/>
          <p:nvPr/>
        </p:nvSpPr>
        <p:spPr>
          <a:xfrm>
            <a:off x="4273425" y="3141349"/>
            <a:ext cx="205274" cy="287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57A05-42EC-1238-B87A-AE951570C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91" y="1134634"/>
            <a:ext cx="5161756" cy="54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Zephyr?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2325" y="1556671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6" descr="Open Software Open Hardware with the RISC-V and Zephyr communities  (Seattle, Washington) - Zephyr Project">
            <a:extLst>
              <a:ext uri="{FF2B5EF4-FFF2-40B4-BE49-F238E27FC236}">
                <a16:creationId xmlns:a16="http://schemas.microsoft.com/office/drawing/2014/main" id="{FD37DB29-9063-F514-7623-0FBA4344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55" y="3269266"/>
            <a:ext cx="2938160" cy="10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16FAB24-728B-33AB-A809-EC6D8374BE22}"/>
              </a:ext>
            </a:extLst>
          </p:cNvPr>
          <p:cNvSpPr txBox="1">
            <a:spLocks/>
          </p:cNvSpPr>
          <p:nvPr/>
        </p:nvSpPr>
        <p:spPr>
          <a:xfrm>
            <a:off x="4959998" y="764729"/>
            <a:ext cx="3027456" cy="11402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1. </a:t>
            </a:r>
            <a:r>
              <a:rPr lang="en-US" sz="1800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Vendor/IDE Independent Software Build / Construction System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EE5EFF5-EF53-1618-C6B4-493C8649D107}"/>
              </a:ext>
            </a:extLst>
          </p:cNvPr>
          <p:cNvSpPr txBox="1">
            <a:spLocks/>
          </p:cNvSpPr>
          <p:nvPr/>
        </p:nvSpPr>
        <p:spPr>
          <a:xfrm>
            <a:off x="8467991" y="1395125"/>
            <a:ext cx="3962049" cy="1140253"/>
          </a:xfrm>
          <a:prstGeom prst="rect">
            <a:avLst/>
          </a:prstGeom>
        </p:spPr>
        <p:txBody>
          <a:bodyPr>
            <a:no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kern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2. </a:t>
            </a:r>
            <a:r>
              <a:rPr lang="en-US" sz="1800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Platform Independent RTOS Scheduler, Synchronization, Memory Management, etc.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CF52BF6-155D-5EF6-F3F1-AAF58A1A7457}"/>
              </a:ext>
            </a:extLst>
          </p:cNvPr>
          <p:cNvSpPr txBox="1">
            <a:spLocks/>
          </p:cNvSpPr>
          <p:nvPr/>
        </p:nvSpPr>
        <p:spPr>
          <a:xfrm>
            <a:off x="515013" y="5487272"/>
            <a:ext cx="3030482" cy="114025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kern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F35DACA-EAE8-5651-D37F-3C777DAC7B18}"/>
              </a:ext>
            </a:extLst>
          </p:cNvPr>
          <p:cNvSpPr txBox="1">
            <a:spLocks/>
          </p:cNvSpPr>
          <p:nvPr/>
        </p:nvSpPr>
        <p:spPr>
          <a:xfrm>
            <a:off x="8467990" y="5290516"/>
            <a:ext cx="3466575" cy="875068"/>
          </a:xfrm>
          <a:prstGeom prst="rect">
            <a:avLst/>
          </a:prstGeom>
        </p:spPr>
        <p:txBody>
          <a:bodyPr>
            <a:no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kern="0" dirty="0">
                <a:solidFill>
                  <a:schemeClr val="tx1"/>
                </a:solidFill>
                <a:highlight>
                  <a:srgbClr val="FFFFFF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r>
              <a:rPr lang="en-US" sz="1800" kern="0" dirty="0">
                <a:solidFill>
                  <a:schemeClr val="tx1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. Hardware Driver/Interface Model (SPI, I2C, UART , Network, etc.)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008361E-5FD5-D61E-E1BA-52314FFFB38D}"/>
              </a:ext>
            </a:extLst>
          </p:cNvPr>
          <p:cNvSpPr txBox="1">
            <a:spLocks/>
          </p:cNvSpPr>
          <p:nvPr/>
        </p:nvSpPr>
        <p:spPr>
          <a:xfrm>
            <a:off x="877806" y="5119524"/>
            <a:ext cx="3030482" cy="114025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kern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5. </a:t>
            </a:r>
            <a:r>
              <a:rPr lang="en-US" sz="1800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 Development Community Model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C58B809-63C1-F318-01CC-51717B42942F}"/>
              </a:ext>
            </a:extLst>
          </p:cNvPr>
          <p:cNvSpPr txBox="1">
            <a:spLocks/>
          </p:cNvSpPr>
          <p:nvPr/>
        </p:nvSpPr>
        <p:spPr>
          <a:xfrm>
            <a:off x="684584" y="1373432"/>
            <a:ext cx="3791364" cy="114025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kern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6. </a:t>
            </a:r>
            <a:r>
              <a:rPr lang="en-US" sz="1800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Documentation and Automated Test Framework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487B25-89F9-E29A-C521-002DBB1AA591}"/>
              </a:ext>
            </a:extLst>
          </p:cNvPr>
          <p:cNvSpPr txBox="1">
            <a:spLocks/>
          </p:cNvSpPr>
          <p:nvPr/>
        </p:nvSpPr>
        <p:spPr>
          <a:xfrm>
            <a:off x="4710443" y="5777731"/>
            <a:ext cx="2840421" cy="114025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kern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4. </a:t>
            </a:r>
            <a:r>
              <a:rPr lang="en-US" sz="1800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APIs, Useful Utilities and Functions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576BD9-E333-F472-00E0-58061F36468A}"/>
              </a:ext>
            </a:extLst>
          </p:cNvPr>
          <p:cNvCxnSpPr>
            <a:cxnSpLocks/>
          </p:cNvCxnSpPr>
          <p:nvPr/>
        </p:nvCxnSpPr>
        <p:spPr>
          <a:xfrm flipV="1">
            <a:off x="5882831" y="1901382"/>
            <a:ext cx="0" cy="11402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B23B11-CEED-A04B-D6ED-249F400A950E}"/>
              </a:ext>
            </a:extLst>
          </p:cNvPr>
          <p:cNvCxnSpPr>
            <a:cxnSpLocks/>
          </p:cNvCxnSpPr>
          <p:nvPr/>
        </p:nvCxnSpPr>
        <p:spPr>
          <a:xfrm>
            <a:off x="7410166" y="4355914"/>
            <a:ext cx="921254" cy="8237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356583-D536-6E36-7376-753CF775BE98}"/>
              </a:ext>
            </a:extLst>
          </p:cNvPr>
          <p:cNvCxnSpPr>
            <a:cxnSpLocks/>
          </p:cNvCxnSpPr>
          <p:nvPr/>
        </p:nvCxnSpPr>
        <p:spPr>
          <a:xfrm flipH="1">
            <a:off x="3572400" y="4394061"/>
            <a:ext cx="1143172" cy="7474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029C84-CBC0-9AD9-2004-104EAD6C2E3A}"/>
              </a:ext>
            </a:extLst>
          </p:cNvPr>
          <p:cNvCxnSpPr>
            <a:cxnSpLocks/>
          </p:cNvCxnSpPr>
          <p:nvPr/>
        </p:nvCxnSpPr>
        <p:spPr>
          <a:xfrm flipH="1">
            <a:off x="7324819" y="2294171"/>
            <a:ext cx="1143172" cy="7474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C5DCC7-0A78-48E8-ECFC-F411D488FCD8}"/>
              </a:ext>
            </a:extLst>
          </p:cNvPr>
          <p:cNvCxnSpPr>
            <a:cxnSpLocks/>
          </p:cNvCxnSpPr>
          <p:nvPr/>
        </p:nvCxnSpPr>
        <p:spPr>
          <a:xfrm>
            <a:off x="3647341" y="2256024"/>
            <a:ext cx="921254" cy="8237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6CD039-E445-5D84-52AA-41649D3D2F8D}"/>
              </a:ext>
            </a:extLst>
          </p:cNvPr>
          <p:cNvCxnSpPr>
            <a:cxnSpLocks/>
          </p:cNvCxnSpPr>
          <p:nvPr/>
        </p:nvCxnSpPr>
        <p:spPr>
          <a:xfrm flipV="1">
            <a:off x="5882831" y="4549398"/>
            <a:ext cx="0" cy="11402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5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 Support Scale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Notes and sources</a:t>
            </a:r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1D34FA-395D-FB9D-C9B9-1E6C24851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1000296"/>
            <a:ext cx="10126824" cy="56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9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 Project Features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  <a:p>
            <a:r>
              <a:rPr lang="en-US" dirty="0"/>
              <a:t>Open OIT Summit 2016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AC8DAC-50DB-17DB-D630-6C4F4666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68" y="1166328"/>
            <a:ext cx="9926840" cy="4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Zephyr’s Architecture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Notes and sources</a:t>
            </a:r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6BD53-05CD-C478-DD57-66039E9CCF06}"/>
              </a:ext>
            </a:extLst>
          </p:cNvPr>
          <p:cNvSpPr txBox="1"/>
          <p:nvPr/>
        </p:nvSpPr>
        <p:spPr>
          <a:xfrm>
            <a:off x="379411" y="1122148"/>
            <a:ext cx="847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Early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kernel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used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nanokernel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microkernel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architectures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FCCDC-1D42-ECFA-5738-8BF2DD3AB0D5}"/>
              </a:ext>
            </a:extLst>
          </p:cNvPr>
          <p:cNvSpPr txBox="1"/>
          <p:nvPr/>
        </p:nvSpPr>
        <p:spPr>
          <a:xfrm>
            <a:off x="379410" y="1723490"/>
            <a:ext cx="952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In 2016,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release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1.6,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changes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monolithic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cs typeface="Poppins" panose="00000500000000000000" pitchFamily="2" charset="0"/>
              </a:rPr>
              <a:t>kernel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architecture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541193A-9262-68AD-A41D-99075F46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69" y="2565353"/>
            <a:ext cx="6724262" cy="35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2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Zephyr’s Monolithic Architecture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020E84-99F1-127A-2279-2CA94106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815" y="453180"/>
            <a:ext cx="6614198" cy="59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200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Notes and sources</a:t>
            </a:r>
          </a:p>
          <a:p>
            <a:pPr>
              <a:spcAft>
                <a:spcPts val="600"/>
              </a:spcAft>
            </a:pPr>
            <a:r>
              <a:rPr lang="en-US" sz="1200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https://docs.zephyrproject.org/latest/security/security-overview.html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3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Zephyr’s Architecture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Notes and sources</a:t>
            </a:r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Open Software Open Hardware with the RISC-V and Zephyr communities  (Seattle, Washington) - Zephyr Project">
            <a:extLst>
              <a:ext uri="{FF2B5EF4-FFF2-40B4-BE49-F238E27FC236}">
                <a16:creationId xmlns:a16="http://schemas.microsoft.com/office/drawing/2014/main" id="{3FD3CCC0-473A-A504-31AA-96CEEC19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2" y="3429000"/>
            <a:ext cx="2938160" cy="10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557CB1-E0B6-B21F-9A0F-54A6D0CD45B4}"/>
              </a:ext>
            </a:extLst>
          </p:cNvPr>
          <p:cNvSpPr txBox="1"/>
          <p:nvPr/>
        </p:nvSpPr>
        <p:spPr>
          <a:xfrm>
            <a:off x="379411" y="1170256"/>
            <a:ext cx="952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Zephyr is a full-featured OS with an architecture that allows </a:t>
            </a:r>
            <a:r>
              <a:rPr lang="en-US" b="1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developers to focus on the application.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BF6AFC-CB81-3423-553E-9955B782BC02}"/>
              </a:ext>
            </a:extLst>
          </p:cNvPr>
          <p:cNvCxnSpPr/>
          <p:nvPr/>
        </p:nvCxnSpPr>
        <p:spPr>
          <a:xfrm>
            <a:off x="7193902" y="1493421"/>
            <a:ext cx="2463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430729-DF8D-CCB5-EDA6-916D4FC4537A}"/>
              </a:ext>
            </a:extLst>
          </p:cNvPr>
          <p:cNvCxnSpPr/>
          <p:nvPr/>
        </p:nvCxnSpPr>
        <p:spPr>
          <a:xfrm>
            <a:off x="466531" y="1788594"/>
            <a:ext cx="2192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014583E-CD62-D0AF-2EBD-7FDCE3B8B411}"/>
              </a:ext>
            </a:extLst>
          </p:cNvPr>
          <p:cNvSpPr/>
          <p:nvPr/>
        </p:nvSpPr>
        <p:spPr>
          <a:xfrm>
            <a:off x="3131361" y="2284116"/>
            <a:ext cx="419877" cy="38686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685132-A0C6-9F74-DCE3-290369551DBC}"/>
              </a:ext>
            </a:extLst>
          </p:cNvPr>
          <p:cNvSpPr txBox="1"/>
          <p:nvPr/>
        </p:nvSpPr>
        <p:spPr>
          <a:xfrm>
            <a:off x="3868703" y="2371761"/>
            <a:ext cx="78803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Highly configurable and modular.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Supports cooperative and preemptive threading.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Memory and resources are typically statically allocated, benefitting long-running systems.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An integrated device driver interface.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Offers memory protection via stack overflow protection, kernel object and device driver permission tracking, and thread isolation.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Bluetooth® Low Energy (BLE 4.2, 5.0) support, with both controller and host, BLE Mesh.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802.15.4 </a:t>
            </a:r>
            <a:r>
              <a:rPr lang="en-US" b="0" i="0" dirty="0" err="1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OpenThread</a:t>
            </a: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compliant.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 native, fully featured and optimized networking stack.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Supports a range of subsystems, including USB, filesystem, logging, DFU (Device Firmware Upgrade).</a:t>
            </a:r>
          </a:p>
        </p:txBody>
      </p:sp>
    </p:spTree>
    <p:extLst>
      <p:ext uri="{BB962C8B-B14F-4D97-AF65-F5344CB8AC3E}">
        <p14:creationId xmlns:p14="http://schemas.microsoft.com/office/powerpoint/2010/main" val="127645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C5F9A-628F-BEBC-05EA-7DB1B020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Zephyr’s Official Documentation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85AE-8858-6B7F-2BCB-70E3B590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Notes and sources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DBF741-ECAD-7F05-3349-3AC44EDAB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7086" y="1230086"/>
            <a:ext cx="4397828" cy="4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E3074-2EF9-CD6D-AD98-133CC5B58EAD}"/>
              </a:ext>
            </a:extLst>
          </p:cNvPr>
          <p:cNvSpPr txBox="1"/>
          <p:nvPr/>
        </p:nvSpPr>
        <p:spPr>
          <a:xfrm>
            <a:off x="379411" y="128626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Official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documentation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hosted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Zephy’r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Project wiki page: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84756-DF1C-F6BE-5F83-70987D760989}"/>
              </a:ext>
            </a:extLst>
          </p:cNvPr>
          <p:cNvSpPr txBox="1"/>
          <p:nvPr/>
        </p:nvSpPr>
        <p:spPr>
          <a:xfrm>
            <a:off x="3167729" y="1917685"/>
            <a:ext cx="3858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https://www.zephyrproject.org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B0526-B01D-5A24-B412-89697613958B}"/>
              </a:ext>
            </a:extLst>
          </p:cNvPr>
          <p:cNvSpPr txBox="1"/>
          <p:nvPr/>
        </p:nvSpPr>
        <p:spPr>
          <a:xfrm>
            <a:off x="485158" y="2834271"/>
            <a:ext cx="9789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Official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documentation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mainly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includes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08F11A-D23E-99ED-3692-50410A6C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86" y="3419961"/>
            <a:ext cx="5318476" cy="29387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F70FC8-FF15-CBCD-7FD7-ECC814F9F605}"/>
              </a:ext>
            </a:extLst>
          </p:cNvPr>
          <p:cNvSpPr/>
          <p:nvPr/>
        </p:nvSpPr>
        <p:spPr>
          <a:xfrm>
            <a:off x="3559624" y="4236098"/>
            <a:ext cx="1740160" cy="335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1E99F-FCC6-4C88-2118-4A3C2C5DD723}"/>
              </a:ext>
            </a:extLst>
          </p:cNvPr>
          <p:cNvSpPr/>
          <p:nvPr/>
        </p:nvSpPr>
        <p:spPr>
          <a:xfrm>
            <a:off x="3712024" y="4506353"/>
            <a:ext cx="1895670" cy="335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B8264-3834-26B4-BA31-AB1CE9B7CD39}"/>
              </a:ext>
            </a:extLst>
          </p:cNvPr>
          <p:cNvSpPr/>
          <p:nvPr/>
        </p:nvSpPr>
        <p:spPr>
          <a:xfrm>
            <a:off x="1048913" y="4995731"/>
            <a:ext cx="1647630" cy="335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038F0-51B7-AE9F-16FA-6DC6506F1679}"/>
              </a:ext>
            </a:extLst>
          </p:cNvPr>
          <p:cNvSpPr txBox="1"/>
          <p:nvPr/>
        </p:nvSpPr>
        <p:spPr>
          <a:xfrm>
            <a:off x="7329065" y="3282231"/>
            <a:ext cx="4126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Primary Git Repo:</a:t>
            </a:r>
            <a:r>
              <a:rPr lang="en-US" sz="1600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Official project’s source code hosted in </a:t>
            </a:r>
            <a:r>
              <a:rPr lang="en-US" sz="1600" b="1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GitHub.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6EABA-E82C-F097-A246-2F090E3B217E}"/>
              </a:ext>
            </a:extLst>
          </p:cNvPr>
          <p:cNvSpPr txBox="1"/>
          <p:nvPr/>
        </p:nvSpPr>
        <p:spPr>
          <a:xfrm>
            <a:off x="7329065" y="3998677"/>
            <a:ext cx="4126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Getting started guide:</a:t>
            </a:r>
            <a:r>
              <a:rPr lang="en-US" sz="1600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For Linux/MAC/Windows build environment.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B3BCBB-4FB2-D638-8C44-F6B30B81792D}"/>
              </a:ext>
            </a:extLst>
          </p:cNvPr>
          <p:cNvSpPr txBox="1"/>
          <p:nvPr/>
        </p:nvSpPr>
        <p:spPr>
          <a:xfrm>
            <a:off x="7322854" y="5010614"/>
            <a:ext cx="4126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Documentation:</a:t>
            </a:r>
            <a:r>
              <a:rPr lang="en-US" sz="1600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Architecture, Kernel, OS services and APIs.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49447-6D2F-3438-FCFE-F05D34B14C19}"/>
              </a:ext>
            </a:extLst>
          </p:cNvPr>
          <p:cNvSpPr txBox="1"/>
          <p:nvPr/>
        </p:nvSpPr>
        <p:spPr>
          <a:xfrm>
            <a:off x="7322854" y="5917164"/>
            <a:ext cx="4126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Collateral:</a:t>
            </a:r>
            <a:r>
              <a:rPr lang="en-US" sz="1600" b="0" i="0" dirty="0">
                <a:solidFill>
                  <a:srgbClr val="67676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Trainings, demos and examples.</a:t>
            </a:r>
          </a:p>
        </p:txBody>
      </p:sp>
    </p:spTree>
    <p:extLst>
      <p:ext uri="{BB962C8B-B14F-4D97-AF65-F5344CB8AC3E}">
        <p14:creationId xmlns:p14="http://schemas.microsoft.com/office/powerpoint/2010/main" val="109273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A2AC22F954C448E891D8C74591E11" ma:contentTypeVersion="18" ma:contentTypeDescription="Create a new document." ma:contentTypeScope="" ma:versionID="aa03dd06afe25d50ee9d78d51ae3dada">
  <xsd:schema xmlns:xsd="http://www.w3.org/2001/XMLSchema" xmlns:xs="http://www.w3.org/2001/XMLSchema" xmlns:p="http://schemas.microsoft.com/office/2006/metadata/properties" xmlns:ns2="5ecb9527-fdee-4e45-b742-cfd0c7d2252a" xmlns:ns3="b9376255-2035-4d83-8234-4f2024129709" xmlns:ns4="c4672b8b-43e2-4139-8cd1-27ad03f081e7" targetNamespace="http://schemas.microsoft.com/office/2006/metadata/properties" ma:root="true" ma:fieldsID="376112e278d6ae468fed5cf92dff9bd5" ns2:_="" ns3:_="" ns4:_="">
    <xsd:import namespace="5ecb9527-fdee-4e45-b742-cfd0c7d2252a"/>
    <xsd:import namespace="b9376255-2035-4d83-8234-4f2024129709"/>
    <xsd:import namespace="c4672b8b-43e2-4139-8cd1-27ad03f081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b9527-fdee-4e45-b742-cfd0c7d225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e9cabe-f4d8-44ae-a6f0-8d11cb15c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76255-2035-4d83-8234-4f2024129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72b8b-43e2-4139-8cd1-27ad03f081e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94a5c0d-6c7d-4397-b365-3408e9638314}" ma:internalName="TaxCatchAll" ma:showField="CatchAllData" ma:web="b9376255-2035-4d83-8234-4f2024129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376255-2035-4d83-8234-4f2024129709">
      <UserInfo>
        <DisplayName/>
        <AccountId xsi:nil="true"/>
        <AccountType/>
      </UserInfo>
    </SharedWithUsers>
    <lcf76f155ced4ddcb4097134ff3c332f xmlns="5ecb9527-fdee-4e45-b742-cfd0c7d2252a">
      <Terms xmlns="http://schemas.microsoft.com/office/infopath/2007/PartnerControls"/>
    </lcf76f155ced4ddcb4097134ff3c332f>
    <TaxCatchAll xmlns="c4672b8b-43e2-4139-8cd1-27ad03f081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54930A-B591-4C1A-A4F2-E657DB14C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b9527-fdee-4e45-b742-cfd0c7d2252a"/>
    <ds:schemaRef ds:uri="b9376255-2035-4d83-8234-4f2024129709"/>
    <ds:schemaRef ds:uri="c4672b8b-43e2-4139-8cd1-27ad03f08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3B85E6-1386-4512-A3E3-80AEC946FF93}">
  <ds:schemaRefs>
    <ds:schemaRef ds:uri="http://schemas.microsoft.com/office/2006/metadata/properties"/>
    <ds:schemaRef ds:uri="http://schemas.microsoft.com/office/infopath/2007/PartnerControls"/>
    <ds:schemaRef ds:uri="b9376255-2035-4d83-8234-4f2024129709"/>
    <ds:schemaRef ds:uri="5ecb9527-fdee-4e45-b742-cfd0c7d2252a"/>
    <ds:schemaRef ds:uri="c4672b8b-43e2-4139-8cd1-27ad03f081e7"/>
  </ds:schemaRefs>
</ds:datastoreItem>
</file>

<file path=customXml/itemProps3.xml><?xml version="1.0" encoding="utf-8"?>
<ds:datastoreItem xmlns:ds="http://schemas.openxmlformats.org/officeDocument/2006/customXml" ds:itemID="{8A4482FD-6D9B-4218-986C-031830EA9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Poppins</vt:lpstr>
      <vt:lpstr>Poppins SemiBold</vt:lpstr>
      <vt:lpstr>Wingdings</vt:lpstr>
      <vt:lpstr>Office Theme</vt:lpstr>
      <vt:lpstr>Getting Started with Zephyr on NXP MCX microcontrollers</vt:lpstr>
      <vt:lpstr>What is Zephyr?</vt:lpstr>
      <vt:lpstr>What is Zephyr?</vt:lpstr>
      <vt:lpstr>Zephyr Support Scale</vt:lpstr>
      <vt:lpstr>Zephyr Project Features</vt:lpstr>
      <vt:lpstr>Zephyr’s Architecture Overview</vt:lpstr>
      <vt:lpstr>Zephyr’s Monolithic Architecture</vt:lpstr>
      <vt:lpstr>Zephyr’s Architecture Overview</vt:lpstr>
      <vt:lpstr>Zephyr’s Official Documentation</vt:lpstr>
      <vt:lpstr>Zephyr’s Official Documentation</vt:lpstr>
      <vt:lpstr>Zephyr Hardware Abstraction</vt:lpstr>
      <vt:lpstr>Zephyr Hardware Abstraction</vt:lpstr>
      <vt:lpstr>Zephyr Hardware Abstraction</vt:lpstr>
      <vt:lpstr>NXP MCUXpresso for Visual Studio Code</vt:lpstr>
      <vt:lpstr>NXP MCUXPresso for Visual Studio Code</vt:lpstr>
      <vt:lpstr>NXP MCUXPresso for Visual Studio Code</vt:lpstr>
      <vt:lpstr>NXP MCUXPresso for Visual Studio Code</vt:lpstr>
      <vt:lpstr>NXP MCUXPresso for Visual Studio Code</vt:lpstr>
      <vt:lpstr>NXP MCUXPresso for Visual Studio Code</vt:lpstr>
      <vt:lpstr>NXP MCUXPresso for Visual Studio Code</vt:lpstr>
      <vt:lpstr>NXP MCUXPresso for Visual Studio Code</vt:lpstr>
      <vt:lpstr>NXP MCUXPresso for Visual Studio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Missael Maciel</dc:creator>
  <cp:lastModifiedBy>David Missael Maciel</cp:lastModifiedBy>
  <cp:revision>4</cp:revision>
  <dcterms:created xsi:type="dcterms:W3CDTF">2025-05-22T21:58:50Z</dcterms:created>
  <dcterms:modified xsi:type="dcterms:W3CDTF">2025-07-08T16:13:02Z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0x0101004A7A2AC22F954C448E891D8C74591E11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