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5"/>
    <p:sldMasterId id="2147483712" r:id="rId6"/>
    <p:sldMasterId id="2147483757" r:id="rId7"/>
    <p:sldMasterId id="2147483751" r:id="rId8"/>
    <p:sldMasterId id="2147483795" r:id="rId9"/>
    <p:sldMasterId id="2147483754" r:id="rId10"/>
    <p:sldMasterId id="2147483759" r:id="rId11"/>
    <p:sldMasterId id="2147483818" r:id="rId12"/>
    <p:sldMasterId id="2147483874" r:id="rId13"/>
  </p:sldMasterIdLst>
  <p:notesMasterIdLst>
    <p:notesMasterId r:id="rId25"/>
  </p:notesMasterIdLst>
  <p:handoutMasterIdLst>
    <p:handoutMasterId r:id="rId26"/>
  </p:handoutMasterIdLst>
  <p:sldIdLst>
    <p:sldId id="256" r:id="rId14"/>
    <p:sldId id="2147478260" r:id="rId15"/>
    <p:sldId id="2086971202" r:id="rId16"/>
    <p:sldId id="2086971203" r:id="rId17"/>
    <p:sldId id="2086971204" r:id="rId18"/>
    <p:sldId id="2086971193" r:id="rId19"/>
    <p:sldId id="2086971207" r:id="rId20"/>
    <p:sldId id="2086971208" r:id="rId21"/>
    <p:sldId id="2086971209" r:id="rId22"/>
    <p:sldId id="2086971200" r:id="rId23"/>
    <p:sldId id="308" r:id="rId24"/>
  </p:sldIdLst>
  <p:sldSz cx="12192000" cy="6858000"/>
  <p:notesSz cx="6858000" cy="9144000"/>
  <p:embeddedFontLs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Poppins Light" panose="00000400000000000000" pitchFamily="2" charset="0"/>
      <p:regular r:id="rId31"/>
      <p:italic r:id="rId32"/>
    </p:embeddedFont>
    <p:embeddedFont>
      <p:font typeface="Poppins SemiBold" panose="00000700000000000000" pitchFamily="2" charset="0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3E400D-3DAE-8CDB-7A3A-31E2E0C26BCC}" name="Ted Kao" initials="TK" userId="S::ted.kao@nxp.com::f490db0d-c5af-4990-8441-e5d1b26a6c6b" providerId="AD"/>
  <p188:author id="{1F5B4C15-8109-16FA-37B4-58A5B74396B9}" name="Daniel Hou" initials="DH" userId="S::daniel.hou@nxp.com::36fbcb87-68cd-413d-9ef3-4cfe68a52379" providerId="AD"/>
  <p188:author id="{5989661D-B94D-9CE5-AED9-68FC8CBE9867}" name="Bart Vostermans" initials="BV" userId="S::bart.vostermans@nxp.com::5e5c441b-63cd-46e4-b6b2-770b8e56ef16" providerId="AD"/>
  <p188:author id="{38911550-A741-75F2-191C-DBCB37E19C63}" name="David Potts" initials="DP" userId="S::david.potts@nxp.com::4357f5b4-d357-43a2-aec1-ae769144e3c0" providerId="AD"/>
  <p188:author id="{2A1B7154-C4D5-AB7E-FFB9-35BD1A0A9454}" name="Nik Jedrzejewski" initials="NJ" userId="S::nik.jedrzejewski_2@nxp.com::0fa372d8-7dcf-497a-882e-65bf5de22e8d" providerId="AD"/>
  <p188:author id="{36B3E95E-184E-F1E2-0B1A-59FCE84AFA25}" name="Leo Lin" initials="LL" userId="S::yao.lin@nxp.com::6e673db4-aa32-4015-951c-2168ee0aa723" providerId="AD"/>
  <p188:author id="{CE232864-C942-4FF9-9DF4-F1D60AFF93C0}" name="Richie Pearn" initials="RP" userId="S::richard.pearn@nxp.com::1de68033-6369-490c-a11f-ba1d05764e16" providerId="AD"/>
  <p188:author id="{D5ED1867-868A-42CD-66C4-B9976D182C33}" name="Ming Lin" initials="ML" userId="S::ming.lin@nxp.com::bc7dd116-c926-4259-a72b-9927ef24d397" providerId="AD"/>
  <p188:author id="{45E43E76-9D3D-17A6-4B18-5DEBEB7E830B}" name="Christian Castel" initials="CC" userId="S::christian.castel@nxp.com::cf2284b2-4683-4fcf-9b79-73855c82d064" providerId="AD"/>
  <p188:author id="{CCF7D885-8BF6-156D-69DF-EC606ECED433}" name="Bridgette Stone" initials="BS" userId="S::bridgette.stone@nxp.com::e4f99e12-ed1f-4185-bbb2-c25ddd95ec59" providerId="AD"/>
  <p188:author id="{E97DEA85-8FA3-7C3B-8D04-16C51129C02D}" name="Brendon Slade" initials="BS" userId="S::brendon.slade@nxp.com::32b9977d-36db-4811-bab1-56a8a2c18329" providerId="AD"/>
  <p188:author id="{8CCF85B5-343E-B869-2CFA-EC9039F27F69}" name="Romain Ricci" initials="RR" userId="S::romain.ricci@nxp.com::653f4133-079c-46ef-a205-581b7e86ad2b" providerId="AD"/>
  <p188:author id="{B97713DE-A935-F0D9-ABA9-02741171E22C}" name="Laurent Desseignes" initials="LD" userId="S::laurent.desseignes@nxp.com::32750bf0-4399-4b63-b77c-cc9f981260a5" providerId="AD"/>
  <p188:author id="{9AD95FE5-E04C-27A1-8411-4B81EE3AF11E}" name="Ethan Li" initials="EL" userId="S::li.ethan@nxp.com::10da8473-a114-428b-a9ef-166be53434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81E"/>
    <a:srgbClr val="F8B500"/>
    <a:srgbClr val="D48107"/>
    <a:srgbClr val="95C367"/>
    <a:srgbClr val="224CA1"/>
    <a:srgbClr val="E6E6E6"/>
    <a:srgbClr val="FBFBFB"/>
    <a:srgbClr val="F7F4F0"/>
    <a:srgbClr val="EAEAEA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93" autoAdjust="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5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21" Type="http://schemas.openxmlformats.org/officeDocument/2006/relationships/slide" Target="slides/slide8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6.xml"/><Relationship Id="rId31" Type="http://schemas.openxmlformats.org/officeDocument/2006/relationships/font" Target="fonts/font5.fntdata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7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 Lin" userId="6e673db4-aa32-4015-951c-2168ee0aa723" providerId="ADAL" clId="{EFEB0A10-6A67-43D9-978D-94E5DCD3CF99}"/>
    <pc:docChg chg="undo redo custSel delSld modSld sldOrd delMainMaster">
      <pc:chgData name="Leo Lin" userId="6e673db4-aa32-4015-951c-2168ee0aa723" providerId="ADAL" clId="{EFEB0A10-6A67-43D9-978D-94E5DCD3CF99}" dt="2025-04-01T02:44:59.965" v="105" actId="47"/>
      <pc:docMkLst>
        <pc:docMk/>
      </pc:docMkLst>
      <pc:sldChg chg="modSp mod">
        <pc:chgData name="Leo Lin" userId="6e673db4-aa32-4015-951c-2168ee0aa723" providerId="ADAL" clId="{EFEB0A10-6A67-43D9-978D-94E5DCD3CF99}" dt="2025-03-31T04:19:16.408" v="14" actId="20577"/>
        <pc:sldMkLst>
          <pc:docMk/>
          <pc:sldMk cId="2117835748" sldId="256"/>
        </pc:sldMkLst>
        <pc:spChg chg="mod">
          <ac:chgData name="Leo Lin" userId="6e673db4-aa32-4015-951c-2168ee0aa723" providerId="ADAL" clId="{EFEB0A10-6A67-43D9-978D-94E5DCD3CF99}" dt="2025-03-31T04:19:00.613" v="1" actId="20577"/>
          <ac:spMkLst>
            <pc:docMk/>
            <pc:sldMk cId="2117835748" sldId="256"/>
            <ac:spMk id="4" creationId="{D0843348-6E5C-F742-68C7-1AD12AFA89C5}"/>
          </ac:spMkLst>
        </pc:spChg>
        <pc:spChg chg="mod">
          <ac:chgData name="Leo Lin" userId="6e673db4-aa32-4015-951c-2168ee0aa723" providerId="ADAL" clId="{EFEB0A10-6A67-43D9-978D-94E5DCD3CF99}" dt="2025-03-31T04:19:16.408" v="14" actId="20577"/>
          <ac:spMkLst>
            <pc:docMk/>
            <pc:sldMk cId="2117835748" sldId="256"/>
            <ac:spMk id="5" creationId="{5832B0B6-F529-20D8-4E62-7D99BD3B0BDC}"/>
          </ac:spMkLst>
        </pc:spChg>
        <pc:spChg chg="mod">
          <ac:chgData name="Leo Lin" userId="6e673db4-aa32-4015-951c-2168ee0aa723" providerId="ADAL" clId="{EFEB0A10-6A67-43D9-978D-94E5DCD3CF99}" dt="2025-03-31T04:19:09.229" v="3" actId="20577"/>
          <ac:spMkLst>
            <pc:docMk/>
            <pc:sldMk cId="2117835748" sldId="256"/>
            <ac:spMk id="6" creationId="{878E6F0F-9329-15B7-B4A8-7247936A359C}"/>
          </ac:spMkLst>
        </pc:spChg>
      </pc:sldChg>
      <pc:sldChg chg="del">
        <pc:chgData name="Leo Lin" userId="6e673db4-aa32-4015-951c-2168ee0aa723" providerId="ADAL" clId="{EFEB0A10-6A67-43D9-978D-94E5DCD3CF99}" dt="2025-03-31T04:23:55.058" v="72" actId="47"/>
        <pc:sldMkLst>
          <pc:docMk/>
          <pc:sldMk cId="3918536988" sldId="291"/>
        </pc:sldMkLst>
      </pc:sldChg>
      <pc:sldChg chg="del">
        <pc:chgData name="Leo Lin" userId="6e673db4-aa32-4015-951c-2168ee0aa723" providerId="ADAL" clId="{EFEB0A10-6A67-43D9-978D-94E5DCD3CF99}" dt="2025-03-31T04:24:01.731" v="102" actId="47"/>
        <pc:sldMkLst>
          <pc:docMk/>
          <pc:sldMk cId="1255374788" sldId="292"/>
        </pc:sldMkLst>
      </pc:sldChg>
      <pc:sldChg chg="del">
        <pc:chgData name="Leo Lin" userId="6e673db4-aa32-4015-951c-2168ee0aa723" providerId="ADAL" clId="{EFEB0A10-6A67-43D9-978D-94E5DCD3CF99}" dt="2025-03-31T04:23:52.199" v="64" actId="47"/>
        <pc:sldMkLst>
          <pc:docMk/>
          <pc:sldMk cId="1896921887" sldId="305"/>
        </pc:sldMkLst>
      </pc:sldChg>
      <pc:sldChg chg="del">
        <pc:chgData name="Leo Lin" userId="6e673db4-aa32-4015-951c-2168ee0aa723" providerId="ADAL" clId="{EFEB0A10-6A67-43D9-978D-94E5DCD3CF99}" dt="2025-03-31T04:23:59.767" v="97" actId="47"/>
        <pc:sldMkLst>
          <pc:docMk/>
          <pc:sldMk cId="2611483695" sldId="321"/>
        </pc:sldMkLst>
      </pc:sldChg>
      <pc:sldChg chg="del">
        <pc:chgData name="Leo Lin" userId="6e673db4-aa32-4015-951c-2168ee0aa723" providerId="ADAL" clId="{EFEB0A10-6A67-43D9-978D-94E5DCD3CF99}" dt="2025-03-31T04:23:57.075" v="85" actId="47"/>
        <pc:sldMkLst>
          <pc:docMk/>
          <pc:sldMk cId="3310924797" sldId="386"/>
        </pc:sldMkLst>
      </pc:sldChg>
      <pc:sldChg chg="del">
        <pc:chgData name="Leo Lin" userId="6e673db4-aa32-4015-951c-2168ee0aa723" providerId="ADAL" clId="{EFEB0A10-6A67-43D9-978D-94E5DCD3CF99}" dt="2025-03-31T04:23:55.129" v="73" actId="47"/>
        <pc:sldMkLst>
          <pc:docMk/>
          <pc:sldMk cId="426163580" sldId="7466"/>
        </pc:sldMkLst>
      </pc:sldChg>
      <pc:sldChg chg="del">
        <pc:chgData name="Leo Lin" userId="6e673db4-aa32-4015-951c-2168ee0aa723" providerId="ADAL" clId="{EFEB0A10-6A67-43D9-978D-94E5DCD3CF99}" dt="2025-03-31T04:23:55.297" v="74" actId="47"/>
        <pc:sldMkLst>
          <pc:docMk/>
          <pc:sldMk cId="1362302235" sldId="7470"/>
        </pc:sldMkLst>
      </pc:sldChg>
      <pc:sldChg chg="del">
        <pc:chgData name="Leo Lin" userId="6e673db4-aa32-4015-951c-2168ee0aa723" providerId="ADAL" clId="{EFEB0A10-6A67-43D9-978D-94E5DCD3CF99}" dt="2025-03-31T04:23:55.938" v="78" actId="47"/>
        <pc:sldMkLst>
          <pc:docMk/>
          <pc:sldMk cId="3708443727" sldId="7500"/>
        </pc:sldMkLst>
      </pc:sldChg>
      <pc:sldChg chg="del">
        <pc:chgData name="Leo Lin" userId="6e673db4-aa32-4015-951c-2168ee0aa723" providerId="ADAL" clId="{EFEB0A10-6A67-43D9-978D-94E5DCD3CF99}" dt="2025-03-31T04:23:55.463" v="75" actId="47"/>
        <pc:sldMkLst>
          <pc:docMk/>
          <pc:sldMk cId="1398914837" sldId="1245026726"/>
        </pc:sldMkLst>
      </pc:sldChg>
      <pc:sldChg chg="del">
        <pc:chgData name="Leo Lin" userId="6e673db4-aa32-4015-951c-2168ee0aa723" providerId="ADAL" clId="{EFEB0A10-6A67-43D9-978D-94E5DCD3CF99}" dt="2025-03-31T04:23:55.772" v="77" actId="47"/>
        <pc:sldMkLst>
          <pc:docMk/>
          <pc:sldMk cId="655191035" sldId="2086970876"/>
        </pc:sldMkLst>
      </pc:sldChg>
      <pc:sldChg chg="del">
        <pc:chgData name="Leo Lin" userId="6e673db4-aa32-4015-951c-2168ee0aa723" providerId="ADAL" clId="{EFEB0A10-6A67-43D9-978D-94E5DCD3CF99}" dt="2025-03-31T04:23:56.156" v="79" actId="47"/>
        <pc:sldMkLst>
          <pc:docMk/>
          <pc:sldMk cId="3708557418" sldId="2086970879"/>
        </pc:sldMkLst>
      </pc:sldChg>
      <pc:sldChg chg="del">
        <pc:chgData name="Leo Lin" userId="6e673db4-aa32-4015-951c-2168ee0aa723" providerId="ADAL" clId="{EFEB0A10-6A67-43D9-978D-94E5DCD3CF99}" dt="2025-03-31T04:19:19.184" v="15" actId="47"/>
        <pc:sldMkLst>
          <pc:docMk/>
          <pc:sldMk cId="2462838490" sldId="2086971187"/>
        </pc:sldMkLst>
      </pc:sldChg>
      <pc:sldChg chg="modSp mod">
        <pc:chgData name="Leo Lin" userId="6e673db4-aa32-4015-951c-2168ee0aa723" providerId="ADAL" clId="{EFEB0A10-6A67-43D9-978D-94E5DCD3CF99}" dt="2025-03-31T04:23:10.023" v="58" actId="2711"/>
        <pc:sldMkLst>
          <pc:docMk/>
          <pc:sldMk cId="2690367275" sldId="2086971193"/>
        </pc:sldMkLst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2" creationId="{A6707A82-22EA-886F-3FE1-A4C29E37B8FD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01" creationId="{7F825B71-26A2-060A-FE98-019EBDD7639D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02" creationId="{C4FC52E1-A030-9FA3-3168-62243CF94D97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03" creationId="{C4E5DDE1-9B39-C80A-94AE-FC66E9976361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07" creationId="{C961FCEA-C44F-E2F6-900C-2EE1D550E138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08" creationId="{FED132B8-C374-4DD9-9F39-9587B5A8C927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10" creationId="{959902AE-44D2-09C9-569B-A5DE11F97786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11" creationId="{D90631D5-2A0F-CAD2-4F8E-BD0FB6FB253A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14" creationId="{C8D6988B-73E2-3804-DBD5-1D97A6904E13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16" creationId="{30A96EAF-3ADD-28B3-CBAD-44CAA97E669F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17" creationId="{9508BB1C-131D-7E0B-1270-4A8343692506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18" creationId="{221AB898-AD75-2B9C-BFD8-C01DA331CED7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19" creationId="{4CDB6308-5D0A-CEC1-2E3B-44088E2E1939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22" creationId="{FDFC0D3B-1139-7234-BA86-197E10445004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23" creationId="{35D78BCA-9E7E-857E-D858-A82F61A40915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24" creationId="{5876080F-0B93-D271-018E-B08AC707E2AC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25" creationId="{BAED4465-3250-BEB5-277F-DC5ADFF5607A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26" creationId="{73ABA9F3-CB8F-B464-2409-71735FFC559F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27" creationId="{E014D877-D135-87E3-E69B-F9CA72B59703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28" creationId="{87160BBA-0B16-BE6C-4D59-5F1EA708B6F5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29" creationId="{09B70AD8-4612-5BD1-B3F1-959A3B995CD1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30" creationId="{6E7A0394-7318-E3E0-5FFE-9562F56F399F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31" creationId="{3ABA7F2D-1F8C-588C-F98E-6C2989DD71C0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32" creationId="{EF7C2749-001F-71A1-46D3-53DE9A7D7886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33" creationId="{B88DE6BF-1FB3-A703-E57E-7B1AF8EDFE90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37" creationId="{75964303-7862-94A2-ECF3-5E3B86107EF2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38" creationId="{409A9DB0-FC44-FAE6-FE49-09F6474977D0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39" creationId="{99E54C3C-22E7-4540-3872-62FAB315371C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40" creationId="{1D256A3E-E106-7BF3-2237-EAE4081BE54D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41" creationId="{5C745982-2FFF-A06A-3707-07DA0AB87237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42" creationId="{A9FCDB58-5370-AEB8-7930-3CA28EEA9111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45" creationId="{3EFAE639-2F04-2364-3B1C-2062E13CDF75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46" creationId="{E347851D-0EBA-0089-645D-6FF441D14E3A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47" creationId="{DE24D02E-E8AE-3147-3855-F0CD24E81539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48" creationId="{6D8CBB74-D1CE-32F1-F75B-6CB061B41402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49" creationId="{10064E94-3B3E-C0FD-680B-98E15954C887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50" creationId="{3E5D70B6-E18B-DE09-6D06-A5A390A2A11F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51" creationId="{1572FBFA-37D1-9CED-9C33-22973A89A262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52" creationId="{34C8EB4F-57A9-103C-6BD8-C109FA5E97C7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53" creationId="{4EBA6A18-2F11-1CF7-16F3-C15ED3713755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54" creationId="{3A6CE20E-13E3-C314-548D-4287AE41AF18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58" creationId="{348CA128-8C91-B80F-2AD3-7DF816250A82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59" creationId="{BAA95D33-AA09-A275-CAA0-819D4BD30AD9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60" creationId="{1D9BD83A-7F27-0E11-E970-11B99AE62EBD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61" creationId="{07002E02-A714-5B3B-6C05-224C23EB1D47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62" creationId="{9C3F72B7-2931-272A-E39F-563E1B33FAF5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63" creationId="{3F094944-0E91-47BB-ED5B-6C249D65F4A5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66" creationId="{03BC16D6-9E20-42B6-13E3-4F21C3334B8B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67" creationId="{948FB4C1-598D-209F-3C82-2F9A301EB1A7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68" creationId="{3276AFFD-427D-767F-9443-949921943BD9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69" creationId="{FB7E8699-71E6-9096-4733-8A555A139630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70" creationId="{30BF5443-A86A-739A-5E09-0C0C26E5DE21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71" creationId="{EC3F33E0-2C5D-6462-665E-2D79C0616B30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72" creationId="{629C8ECB-FA9D-1F3F-5BB5-4E8DA2C986B5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73" creationId="{32BCF080-C0B4-10EC-3F23-921BE8E13AAA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74" creationId="{A25471F5-CF7C-D819-8F56-56F108147599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77" creationId="{841360EF-1AFA-B639-C06F-4B4DAF5F0EAD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78" creationId="{6C1D8876-A99A-EC99-0900-2F93807A9B26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79" creationId="{A5E585EC-9378-63FC-2304-B4CBE4C7F50E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80" creationId="{A8C4AE65-551B-41F6-A853-264A042EF70E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81" creationId="{6EED632F-5662-51DB-98A1-ACEECAD05F31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82" creationId="{FE9BB007-765D-DA3C-3790-B28E8A743CDD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83" creationId="{5F2BD8F6-893A-7993-9D94-D378D4CBBCE4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84" creationId="{98797F5B-9714-1C62-0F30-4C70D7570720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86" creationId="{18DC1DC2-69FD-D632-A196-BE4F68B40BA5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87" creationId="{BBC14654-3A90-3DA0-FC87-02BABAACD3AE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88" creationId="{0F03BC7A-3701-DC41-6CBD-B50DBF38BAC2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89" creationId="{A0921D0C-1A31-E2B1-4663-509BD1B7AE19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90" creationId="{C65E1685-A416-99F0-A200-8176F36C52F8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91" creationId="{362DBB47-4395-07FA-DC58-D0E13DB583B0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92" creationId="{E436B423-392C-5E26-3DA6-0467DD266D46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93" creationId="{32C80273-53A5-43B1-1E81-7152ED29D566}"/>
          </ac:spMkLst>
        </pc:spChg>
        <pc:spChg chg="mod">
          <ac:chgData name="Leo Lin" userId="6e673db4-aa32-4015-951c-2168ee0aa723" providerId="ADAL" clId="{EFEB0A10-6A67-43D9-978D-94E5DCD3CF99}" dt="2025-03-31T04:23:10.023" v="58" actId="2711"/>
          <ac:spMkLst>
            <pc:docMk/>
            <pc:sldMk cId="2690367275" sldId="2086971193"/>
            <ac:spMk id="194" creationId="{CDA5AD8A-0EB9-5A09-A478-49721B2889B2}"/>
          </ac:spMkLst>
        </pc:spChg>
      </pc:sldChg>
      <pc:sldChg chg="modSp mod">
        <pc:chgData name="Leo Lin" userId="6e673db4-aa32-4015-951c-2168ee0aa723" providerId="ADAL" clId="{EFEB0A10-6A67-43D9-978D-94E5DCD3CF99}" dt="2025-03-31T04:23:50.102" v="63" actId="2711"/>
        <pc:sldMkLst>
          <pc:docMk/>
          <pc:sldMk cId="2166973451" sldId="2086971200"/>
        </pc:sldMkLst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2" creationId="{CAB20951-8F57-477F-3202-B42CCA25BDEC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3" creationId="{CD127D56-36A5-BF34-C48F-CA0C4AC82282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4" creationId="{CEA792E4-043F-CFC7-9D5C-12905905A629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7" creationId="{6B5D27BE-9872-C9C4-E590-7EF1A0F41333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8" creationId="{520D76C9-7DAF-C078-4D80-A2093C794ACF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9" creationId="{83A30C80-6C40-967D-6FE6-04079495F3B5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10" creationId="{0298BB2C-FCBD-B444-3106-5C74B39582C9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11" creationId="{14DA7BC4-6457-2515-B508-4778AF5096C3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12" creationId="{2AAA3EA1-DD65-ACAD-64BC-93A3BCF821EF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13" creationId="{6387DEA4-5171-0FB6-EC38-994478011905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14" creationId="{20502180-0EB8-587E-012F-1DE7C6E2C1AA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15" creationId="{F17B9B8B-404F-E9C7-DF72-523A5CCD9001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16" creationId="{9AFE5EAC-9BE5-B960-BBEE-B70DCE62F23B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24" creationId="{33659636-F8A3-C402-2B03-DACC8525D7D7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26" creationId="{5F4231A8-35B9-AC54-29B1-E94F1A5107CB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27" creationId="{AE27566D-D44B-2CA8-6F5F-4E173E4C8B93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28" creationId="{1C50B744-34EB-E318-7507-06505D8AD159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30" creationId="{10B3DA01-BEB8-DCB9-53EA-F47FD34ECFC5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31" creationId="{3C746802-EB8F-715E-A6C4-86FE25CFB14D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32" creationId="{F300A635-9920-6C52-5FC1-ED72FA3D1A66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34" creationId="{C97EE1EB-B763-4219-ACF0-0B53B8F8DB76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35" creationId="{482B2040-6923-B16B-96FA-3EECAF872305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36" creationId="{1738B6D0-CB66-3702-3A61-F252A8D1D470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38" creationId="{D3F7D460-0BB5-50B9-F34D-B19DC9C8F029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39" creationId="{CED72CB5-7AFB-A15E-7E00-A4BB5BA7D382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40" creationId="{9CCF9F7B-8867-2B2F-FB04-A82D3966103A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42" creationId="{E15B666A-7C3D-4309-37F6-B94783D7974B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43" creationId="{C68367B7-A8CB-9C1D-CA31-599AA59F0910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44" creationId="{58C9F74D-589B-916F-2F92-47A49671AEC8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46" creationId="{80087A7F-571F-A994-E51D-BD4B63C8903F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47" creationId="{918FDDFD-1633-4875-D565-DE7197C2EB29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48" creationId="{A70AA2D5-2B3D-633F-FB20-037457EDE992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50" creationId="{EC31277B-F614-59F0-C549-24A359D92657}"/>
          </ac:spMkLst>
        </pc:spChg>
        <pc:spChg chg="mod">
          <ac:chgData name="Leo Lin" userId="6e673db4-aa32-4015-951c-2168ee0aa723" providerId="ADAL" clId="{EFEB0A10-6A67-43D9-978D-94E5DCD3CF99}" dt="2025-03-31T04:23:50.102" v="63" actId="2711"/>
          <ac:spMkLst>
            <pc:docMk/>
            <pc:sldMk cId="2166973451" sldId="2086971200"/>
            <ac:spMk id="51" creationId="{432F88D7-03E6-2F68-1D78-CDF6AD2C49AF}"/>
          </ac:spMkLst>
        </pc:spChg>
      </pc:sldChg>
      <pc:sldChg chg="del">
        <pc:chgData name="Leo Lin" userId="6e673db4-aa32-4015-951c-2168ee0aa723" providerId="ADAL" clId="{EFEB0A10-6A67-43D9-978D-94E5DCD3CF99}" dt="2025-03-31T04:19:38.769" v="21" actId="47"/>
        <pc:sldMkLst>
          <pc:docMk/>
          <pc:sldMk cId="1819967651" sldId="2086971201"/>
        </pc:sldMkLst>
      </pc:sldChg>
      <pc:sldChg chg="delSp modSp mod">
        <pc:chgData name="Leo Lin" userId="6e673db4-aa32-4015-951c-2168ee0aa723" providerId="ADAL" clId="{EFEB0A10-6A67-43D9-978D-94E5DCD3CF99}" dt="2025-04-01T02:37:57.233" v="104" actId="478"/>
        <pc:sldMkLst>
          <pc:docMk/>
          <pc:sldMk cId="2723080121" sldId="2086971202"/>
        </pc:sldMkLst>
        <pc:spChg chg="mod">
          <ac:chgData name="Leo Lin" userId="6e673db4-aa32-4015-951c-2168ee0aa723" providerId="ADAL" clId="{EFEB0A10-6A67-43D9-978D-94E5DCD3CF99}" dt="2025-03-31T04:22:15.409" v="45" actId="113"/>
          <ac:spMkLst>
            <pc:docMk/>
            <pc:sldMk cId="2723080121" sldId="2086971202"/>
            <ac:spMk id="2" creationId="{7371BAE9-9799-0C37-6170-CA38849E7A3D}"/>
          </ac:spMkLst>
        </pc:spChg>
        <pc:spChg chg="mod">
          <ac:chgData name="Leo Lin" userId="6e673db4-aa32-4015-951c-2168ee0aa723" providerId="ADAL" clId="{EFEB0A10-6A67-43D9-978D-94E5DCD3CF99}" dt="2025-03-31T06:11:23.952" v="103" actId="20577"/>
          <ac:spMkLst>
            <pc:docMk/>
            <pc:sldMk cId="2723080121" sldId="2086971202"/>
            <ac:spMk id="3" creationId="{5A7D1E70-4026-108D-1572-812E4484A4AC}"/>
          </ac:spMkLst>
        </pc:spChg>
        <pc:picChg chg="del mod">
          <ac:chgData name="Leo Lin" userId="6e673db4-aa32-4015-951c-2168ee0aa723" providerId="ADAL" clId="{EFEB0A10-6A67-43D9-978D-94E5DCD3CF99}" dt="2025-04-01T02:37:57.233" v="104" actId="478"/>
          <ac:picMkLst>
            <pc:docMk/>
            <pc:sldMk cId="2723080121" sldId="2086971202"/>
            <ac:picMk id="1026" creationId="{55F63E5A-6869-30E8-A673-690E573B927F}"/>
          </ac:picMkLst>
        </pc:picChg>
        <pc:picChg chg="del mod">
          <ac:chgData name="Leo Lin" userId="6e673db4-aa32-4015-951c-2168ee0aa723" providerId="ADAL" clId="{EFEB0A10-6A67-43D9-978D-94E5DCD3CF99}" dt="2025-04-01T02:37:57.233" v="104" actId="478"/>
          <ac:picMkLst>
            <pc:docMk/>
            <pc:sldMk cId="2723080121" sldId="2086971202"/>
            <ac:picMk id="1028" creationId="{0FE6A348-E4ED-D42C-BC90-60C6D1A62102}"/>
          </ac:picMkLst>
        </pc:picChg>
        <pc:picChg chg="del mod">
          <ac:chgData name="Leo Lin" userId="6e673db4-aa32-4015-951c-2168ee0aa723" providerId="ADAL" clId="{EFEB0A10-6A67-43D9-978D-94E5DCD3CF99}" dt="2025-04-01T02:37:57.233" v="104" actId="478"/>
          <ac:picMkLst>
            <pc:docMk/>
            <pc:sldMk cId="2723080121" sldId="2086971202"/>
            <ac:picMk id="1030" creationId="{E48784FB-BDA9-266F-3D4E-605F4F864A7E}"/>
          </ac:picMkLst>
        </pc:picChg>
        <pc:picChg chg="del mod">
          <ac:chgData name="Leo Lin" userId="6e673db4-aa32-4015-951c-2168ee0aa723" providerId="ADAL" clId="{EFEB0A10-6A67-43D9-978D-94E5DCD3CF99}" dt="2025-04-01T02:37:57.233" v="104" actId="478"/>
          <ac:picMkLst>
            <pc:docMk/>
            <pc:sldMk cId="2723080121" sldId="2086971202"/>
            <ac:picMk id="1032" creationId="{4446AF64-9187-F857-D537-310537F6E043}"/>
          </ac:picMkLst>
        </pc:picChg>
        <pc:picChg chg="del mod">
          <ac:chgData name="Leo Lin" userId="6e673db4-aa32-4015-951c-2168ee0aa723" providerId="ADAL" clId="{EFEB0A10-6A67-43D9-978D-94E5DCD3CF99}" dt="2025-04-01T02:37:57.233" v="104" actId="478"/>
          <ac:picMkLst>
            <pc:docMk/>
            <pc:sldMk cId="2723080121" sldId="2086971202"/>
            <ac:picMk id="1034" creationId="{CE8734F9-462A-ADBA-EF9A-5A07B581F2BA}"/>
          </ac:picMkLst>
        </pc:picChg>
        <pc:picChg chg="del mod">
          <ac:chgData name="Leo Lin" userId="6e673db4-aa32-4015-951c-2168ee0aa723" providerId="ADAL" clId="{EFEB0A10-6A67-43D9-978D-94E5DCD3CF99}" dt="2025-04-01T02:37:57.233" v="104" actId="478"/>
          <ac:picMkLst>
            <pc:docMk/>
            <pc:sldMk cId="2723080121" sldId="2086971202"/>
            <ac:picMk id="1036" creationId="{221B0D4A-A32F-B1C9-CE97-C1F1234323C6}"/>
          </ac:picMkLst>
        </pc:picChg>
      </pc:sldChg>
      <pc:sldChg chg="addSp delSp modSp mod">
        <pc:chgData name="Leo Lin" userId="6e673db4-aa32-4015-951c-2168ee0aa723" providerId="ADAL" clId="{EFEB0A10-6A67-43D9-978D-94E5DCD3CF99}" dt="2025-03-31T04:22:33.123" v="49" actId="2711"/>
        <pc:sldMkLst>
          <pc:docMk/>
          <pc:sldMk cId="1871342183" sldId="2086971203"/>
        </pc:sldMkLst>
        <pc:spChg chg="add del mod">
          <ac:chgData name="Leo Lin" userId="6e673db4-aa32-4015-951c-2168ee0aa723" providerId="ADAL" clId="{EFEB0A10-6A67-43D9-978D-94E5DCD3CF99}" dt="2025-03-31T04:22:33.123" v="49" actId="2711"/>
          <ac:spMkLst>
            <pc:docMk/>
            <pc:sldMk cId="1871342183" sldId="2086971203"/>
            <ac:spMk id="2" creationId="{65776CBA-33D7-7628-6B2F-7EF9DD680E03}"/>
          </ac:spMkLst>
        </pc:spChg>
        <pc:spChg chg="add del mod">
          <ac:chgData name="Leo Lin" userId="6e673db4-aa32-4015-951c-2168ee0aa723" providerId="ADAL" clId="{EFEB0A10-6A67-43D9-978D-94E5DCD3CF99}" dt="2025-03-31T04:22:28.902" v="48" actId="478"/>
          <ac:spMkLst>
            <pc:docMk/>
            <pc:sldMk cId="1871342183" sldId="2086971203"/>
            <ac:spMk id="4" creationId="{847E6629-6FF6-6AC5-B69C-9027E2A45EBA}"/>
          </ac:spMkLst>
        </pc:spChg>
        <pc:spChg chg="add del mod">
          <ac:chgData name="Leo Lin" userId="6e673db4-aa32-4015-951c-2168ee0aa723" providerId="ADAL" clId="{EFEB0A10-6A67-43D9-978D-94E5DCD3CF99}" dt="2025-03-31T04:22:33.123" v="49" actId="2711"/>
          <ac:spMkLst>
            <pc:docMk/>
            <pc:sldMk cId="1871342183" sldId="2086971203"/>
            <ac:spMk id="9" creationId="{8CCD027D-4041-29F1-09DF-994540AB5360}"/>
          </ac:spMkLst>
        </pc:spChg>
        <pc:picChg chg="add del">
          <ac:chgData name="Leo Lin" userId="6e673db4-aa32-4015-951c-2168ee0aa723" providerId="ADAL" clId="{EFEB0A10-6A67-43D9-978D-94E5DCD3CF99}" dt="2025-03-31T04:22:28.902" v="48" actId="478"/>
          <ac:picMkLst>
            <pc:docMk/>
            <pc:sldMk cId="1871342183" sldId="2086971203"/>
            <ac:picMk id="7" creationId="{BD87A71F-83AA-DE33-EABC-844F8E3C3686}"/>
          </ac:picMkLst>
        </pc:picChg>
      </pc:sldChg>
      <pc:sldChg chg="modSp mod">
        <pc:chgData name="Leo Lin" userId="6e673db4-aa32-4015-951c-2168ee0aa723" providerId="ADAL" clId="{EFEB0A10-6A67-43D9-978D-94E5DCD3CF99}" dt="2025-03-31T04:23:01.580" v="57" actId="404"/>
        <pc:sldMkLst>
          <pc:docMk/>
          <pc:sldMk cId="29996485" sldId="2086971204"/>
        </pc:sldMkLst>
        <pc:spChg chg="mod">
          <ac:chgData name="Leo Lin" userId="6e673db4-aa32-4015-951c-2168ee0aa723" providerId="ADAL" clId="{EFEB0A10-6A67-43D9-978D-94E5DCD3CF99}" dt="2025-03-31T04:23:01.174" v="56" actId="2711"/>
          <ac:spMkLst>
            <pc:docMk/>
            <pc:sldMk cId="29996485" sldId="2086971204"/>
            <ac:spMk id="2" creationId="{18797D37-08EA-FA63-54BC-A4294D59FCBF}"/>
          </ac:spMkLst>
        </pc:spChg>
        <pc:spChg chg="mod">
          <ac:chgData name="Leo Lin" userId="6e673db4-aa32-4015-951c-2168ee0aa723" providerId="ADAL" clId="{EFEB0A10-6A67-43D9-978D-94E5DCD3CF99}" dt="2025-03-31T04:23:01.580" v="57" actId="404"/>
          <ac:spMkLst>
            <pc:docMk/>
            <pc:sldMk cId="29996485" sldId="2086971204"/>
            <ac:spMk id="3" creationId="{3D611928-5FD3-DDFF-BD1C-9DFF0CC5D7E4}"/>
          </ac:spMkLst>
        </pc:spChg>
      </pc:sldChg>
      <pc:sldChg chg="modSp del mod">
        <pc:chgData name="Leo Lin" userId="6e673db4-aa32-4015-951c-2168ee0aa723" providerId="ADAL" clId="{EFEB0A10-6A67-43D9-978D-94E5DCD3CF99}" dt="2025-04-01T02:44:59.965" v="105" actId="47"/>
        <pc:sldMkLst>
          <pc:docMk/>
          <pc:sldMk cId="2056535367" sldId="2086971206"/>
        </pc:sldMkLst>
        <pc:spChg chg="mod">
          <ac:chgData name="Leo Lin" userId="6e673db4-aa32-4015-951c-2168ee0aa723" providerId="ADAL" clId="{EFEB0A10-6A67-43D9-978D-94E5DCD3CF99}" dt="2025-03-31T04:23:19.003" v="59" actId="2711"/>
          <ac:spMkLst>
            <pc:docMk/>
            <pc:sldMk cId="2056535367" sldId="2086971206"/>
            <ac:spMk id="2" creationId="{4FE0B9D5-DBB0-7773-F9DA-356F882703B4}"/>
          </ac:spMkLst>
        </pc:spChg>
        <pc:spChg chg="mod">
          <ac:chgData name="Leo Lin" userId="6e673db4-aa32-4015-951c-2168ee0aa723" providerId="ADAL" clId="{EFEB0A10-6A67-43D9-978D-94E5DCD3CF99}" dt="2025-03-31T04:23:19.003" v="59" actId="2711"/>
          <ac:spMkLst>
            <pc:docMk/>
            <pc:sldMk cId="2056535367" sldId="2086971206"/>
            <ac:spMk id="3" creationId="{FA83C9F1-26FC-CD87-211A-E0F1CE4406B8}"/>
          </ac:spMkLst>
        </pc:spChg>
        <pc:spChg chg="mod">
          <ac:chgData name="Leo Lin" userId="6e673db4-aa32-4015-951c-2168ee0aa723" providerId="ADAL" clId="{EFEB0A10-6A67-43D9-978D-94E5DCD3CF99}" dt="2025-03-31T04:23:19.003" v="59" actId="2711"/>
          <ac:spMkLst>
            <pc:docMk/>
            <pc:sldMk cId="2056535367" sldId="2086971206"/>
            <ac:spMk id="4" creationId="{9195F8EA-913E-7880-6D26-27E360BBB855}"/>
          </ac:spMkLst>
        </pc:spChg>
      </pc:sldChg>
      <pc:sldChg chg="modSp mod">
        <pc:chgData name="Leo Lin" userId="6e673db4-aa32-4015-951c-2168ee0aa723" providerId="ADAL" clId="{EFEB0A10-6A67-43D9-978D-94E5DCD3CF99}" dt="2025-03-31T04:23:26.991" v="60" actId="2711"/>
        <pc:sldMkLst>
          <pc:docMk/>
          <pc:sldMk cId="498617400" sldId="2086971207"/>
        </pc:sldMkLst>
        <pc:spChg chg="mod">
          <ac:chgData name="Leo Lin" userId="6e673db4-aa32-4015-951c-2168ee0aa723" providerId="ADAL" clId="{EFEB0A10-6A67-43D9-978D-94E5DCD3CF99}" dt="2025-03-31T04:23:26.991" v="60" actId="2711"/>
          <ac:spMkLst>
            <pc:docMk/>
            <pc:sldMk cId="498617400" sldId="2086971207"/>
            <ac:spMk id="2" creationId="{8FECAD80-A4E0-D50E-D003-6B347BD4BF7B}"/>
          </ac:spMkLst>
        </pc:spChg>
        <pc:spChg chg="mod">
          <ac:chgData name="Leo Lin" userId="6e673db4-aa32-4015-951c-2168ee0aa723" providerId="ADAL" clId="{EFEB0A10-6A67-43D9-978D-94E5DCD3CF99}" dt="2025-03-31T04:23:26.991" v="60" actId="2711"/>
          <ac:spMkLst>
            <pc:docMk/>
            <pc:sldMk cId="498617400" sldId="2086971207"/>
            <ac:spMk id="4" creationId="{CAD09C73-A869-00EB-784D-38DDB6044416}"/>
          </ac:spMkLst>
        </pc:spChg>
        <pc:picChg chg="mod">
          <ac:chgData name="Leo Lin" userId="6e673db4-aa32-4015-951c-2168ee0aa723" providerId="ADAL" clId="{EFEB0A10-6A67-43D9-978D-94E5DCD3CF99}" dt="2025-03-31T04:23:26.991" v="60" actId="2711"/>
          <ac:picMkLst>
            <pc:docMk/>
            <pc:sldMk cId="498617400" sldId="2086971207"/>
            <ac:picMk id="6" creationId="{01D91EF9-48EA-A90E-E0E2-EEC68658CF6A}"/>
          </ac:picMkLst>
        </pc:picChg>
      </pc:sldChg>
      <pc:sldChg chg="modSp mod">
        <pc:chgData name="Leo Lin" userId="6e673db4-aa32-4015-951c-2168ee0aa723" providerId="ADAL" clId="{EFEB0A10-6A67-43D9-978D-94E5DCD3CF99}" dt="2025-03-31T04:23:31.423" v="61" actId="2711"/>
        <pc:sldMkLst>
          <pc:docMk/>
          <pc:sldMk cId="1167692271" sldId="2086971208"/>
        </pc:sldMkLst>
        <pc:spChg chg="mod">
          <ac:chgData name="Leo Lin" userId="6e673db4-aa32-4015-951c-2168ee0aa723" providerId="ADAL" clId="{EFEB0A10-6A67-43D9-978D-94E5DCD3CF99}" dt="2025-03-31T04:23:31.423" v="61" actId="2711"/>
          <ac:spMkLst>
            <pc:docMk/>
            <pc:sldMk cId="1167692271" sldId="2086971208"/>
            <ac:spMk id="2" creationId="{0918D296-C765-C416-87E5-BD4D432DB233}"/>
          </ac:spMkLst>
        </pc:spChg>
      </pc:sldChg>
      <pc:sldChg chg="modSp mod">
        <pc:chgData name="Leo Lin" userId="6e673db4-aa32-4015-951c-2168ee0aa723" providerId="ADAL" clId="{EFEB0A10-6A67-43D9-978D-94E5DCD3CF99}" dt="2025-03-31T04:23:35.833" v="62" actId="2711"/>
        <pc:sldMkLst>
          <pc:docMk/>
          <pc:sldMk cId="3990227899" sldId="2086971209"/>
        </pc:sldMkLst>
        <pc:spChg chg="mod">
          <ac:chgData name="Leo Lin" userId="6e673db4-aa32-4015-951c-2168ee0aa723" providerId="ADAL" clId="{EFEB0A10-6A67-43D9-978D-94E5DCD3CF99}" dt="2025-03-31T04:23:35.833" v="62" actId="2711"/>
          <ac:spMkLst>
            <pc:docMk/>
            <pc:sldMk cId="3990227899" sldId="2086971209"/>
            <ac:spMk id="2" creationId="{65266654-2766-8273-27E1-F9861B2B3775}"/>
          </ac:spMkLst>
        </pc:spChg>
      </pc:sldChg>
      <pc:sldChg chg="del">
        <pc:chgData name="Leo Lin" userId="6e673db4-aa32-4015-951c-2168ee0aa723" providerId="ADAL" clId="{EFEB0A10-6A67-43D9-978D-94E5DCD3CF99}" dt="2025-03-31T04:23:55.694" v="76" actId="47"/>
        <pc:sldMkLst>
          <pc:docMk/>
          <pc:sldMk cId="2188245274" sldId="2127288505"/>
        </pc:sldMkLst>
      </pc:sldChg>
      <pc:sldChg chg="del">
        <pc:chgData name="Leo Lin" userId="6e673db4-aa32-4015-951c-2168ee0aa723" providerId="ADAL" clId="{EFEB0A10-6A67-43D9-978D-94E5DCD3CF99}" dt="2025-03-31T04:23:54.329" v="68" actId="47"/>
        <pc:sldMkLst>
          <pc:docMk/>
          <pc:sldMk cId="3833723682" sldId="2141411411"/>
        </pc:sldMkLst>
      </pc:sldChg>
      <pc:sldChg chg="del">
        <pc:chgData name="Leo Lin" userId="6e673db4-aa32-4015-951c-2168ee0aa723" providerId="ADAL" clId="{EFEB0A10-6A67-43D9-978D-94E5DCD3CF99}" dt="2025-03-31T04:23:54.163" v="67" actId="47"/>
        <pc:sldMkLst>
          <pc:docMk/>
          <pc:sldMk cId="1200716866" sldId="2141411412"/>
        </pc:sldMkLst>
      </pc:sldChg>
      <pc:sldChg chg="del">
        <pc:chgData name="Leo Lin" userId="6e673db4-aa32-4015-951c-2168ee0aa723" providerId="ADAL" clId="{EFEB0A10-6A67-43D9-978D-94E5DCD3CF99}" dt="2025-03-31T04:23:56.921" v="84" actId="47"/>
        <pc:sldMkLst>
          <pc:docMk/>
          <pc:sldMk cId="276222831" sldId="2141411945"/>
        </pc:sldMkLst>
      </pc:sldChg>
      <pc:sldChg chg="del">
        <pc:chgData name="Leo Lin" userId="6e673db4-aa32-4015-951c-2168ee0aa723" providerId="ADAL" clId="{EFEB0A10-6A67-43D9-978D-94E5DCD3CF99}" dt="2025-03-31T04:23:56.781" v="81" actId="47"/>
        <pc:sldMkLst>
          <pc:docMk/>
          <pc:sldMk cId="11891207" sldId="2147473542"/>
        </pc:sldMkLst>
      </pc:sldChg>
      <pc:sldChg chg="del">
        <pc:chgData name="Leo Lin" userId="6e673db4-aa32-4015-951c-2168ee0aa723" providerId="ADAL" clId="{EFEB0A10-6A67-43D9-978D-94E5DCD3CF99}" dt="2025-03-31T04:24:00.825" v="100" actId="47"/>
        <pc:sldMkLst>
          <pc:docMk/>
          <pc:sldMk cId="1172080591" sldId="2147475942"/>
        </pc:sldMkLst>
      </pc:sldChg>
      <pc:sldChg chg="del">
        <pc:chgData name="Leo Lin" userId="6e673db4-aa32-4015-951c-2168ee0aa723" providerId="ADAL" clId="{EFEB0A10-6A67-43D9-978D-94E5DCD3CF99}" dt="2025-03-31T04:23:58.750" v="93" actId="47"/>
        <pc:sldMkLst>
          <pc:docMk/>
          <pc:sldMk cId="1689756185" sldId="2147475961"/>
        </pc:sldMkLst>
      </pc:sldChg>
      <pc:sldChg chg="del">
        <pc:chgData name="Leo Lin" userId="6e673db4-aa32-4015-951c-2168ee0aa723" providerId="ADAL" clId="{EFEB0A10-6A67-43D9-978D-94E5DCD3CF99}" dt="2025-03-31T04:23:57.963" v="90" actId="47"/>
        <pc:sldMkLst>
          <pc:docMk/>
          <pc:sldMk cId="201951773" sldId="2147475965"/>
        </pc:sldMkLst>
      </pc:sldChg>
      <pc:sldChg chg="del">
        <pc:chgData name="Leo Lin" userId="6e673db4-aa32-4015-951c-2168ee0aa723" providerId="ADAL" clId="{EFEB0A10-6A67-43D9-978D-94E5DCD3CF99}" dt="2025-03-31T04:23:59.495" v="96" actId="47"/>
        <pc:sldMkLst>
          <pc:docMk/>
          <pc:sldMk cId="3288546132" sldId="2147475968"/>
        </pc:sldMkLst>
      </pc:sldChg>
      <pc:sldChg chg="del">
        <pc:chgData name="Leo Lin" userId="6e673db4-aa32-4015-951c-2168ee0aa723" providerId="ADAL" clId="{EFEB0A10-6A67-43D9-978D-94E5DCD3CF99}" dt="2025-03-31T04:23:56.729" v="80" actId="47"/>
        <pc:sldMkLst>
          <pc:docMk/>
          <pc:sldMk cId="3539021760" sldId="2147476231"/>
        </pc:sldMkLst>
      </pc:sldChg>
      <pc:sldChg chg="del">
        <pc:chgData name="Leo Lin" userId="6e673db4-aa32-4015-951c-2168ee0aa723" providerId="ADAL" clId="{EFEB0A10-6A67-43D9-978D-94E5DCD3CF99}" dt="2025-03-31T04:23:58.588" v="92" actId="47"/>
        <pc:sldMkLst>
          <pc:docMk/>
          <pc:sldMk cId="3799422900" sldId="2147476233"/>
        </pc:sldMkLst>
      </pc:sldChg>
      <pc:sldChg chg="del">
        <pc:chgData name="Leo Lin" userId="6e673db4-aa32-4015-951c-2168ee0aa723" providerId="ADAL" clId="{EFEB0A10-6A67-43D9-978D-94E5DCD3CF99}" dt="2025-03-31T04:24:00.340" v="99" actId="47"/>
        <pc:sldMkLst>
          <pc:docMk/>
          <pc:sldMk cId="637234035" sldId="2147476239"/>
        </pc:sldMkLst>
      </pc:sldChg>
      <pc:sldChg chg="del">
        <pc:chgData name="Leo Lin" userId="6e673db4-aa32-4015-951c-2168ee0aa723" providerId="ADAL" clId="{EFEB0A10-6A67-43D9-978D-94E5DCD3CF99}" dt="2025-03-31T04:23:58.174" v="91" actId="47"/>
        <pc:sldMkLst>
          <pc:docMk/>
          <pc:sldMk cId="1443367238" sldId="2147476244"/>
        </pc:sldMkLst>
      </pc:sldChg>
      <pc:sldChg chg="modSp mod ord">
        <pc:chgData name="Leo Lin" userId="6e673db4-aa32-4015-951c-2168ee0aa723" providerId="ADAL" clId="{EFEB0A10-6A67-43D9-978D-94E5DCD3CF99}" dt="2025-03-31T04:19:35.516" v="20" actId="12"/>
        <pc:sldMkLst>
          <pc:docMk/>
          <pc:sldMk cId="2258744117" sldId="2147478260"/>
        </pc:sldMkLst>
        <pc:spChg chg="mod">
          <ac:chgData name="Leo Lin" userId="6e673db4-aa32-4015-951c-2168ee0aa723" providerId="ADAL" clId="{EFEB0A10-6A67-43D9-978D-94E5DCD3CF99}" dt="2025-03-31T04:19:35.516" v="20" actId="12"/>
          <ac:spMkLst>
            <pc:docMk/>
            <pc:sldMk cId="2258744117" sldId="2147478260"/>
            <ac:spMk id="10" creationId="{32301750-7954-1CA9-8C46-E426165829EF}"/>
          </ac:spMkLst>
        </pc:spChg>
      </pc:sldChg>
      <pc:sldChg chg="del">
        <pc:chgData name="Leo Lin" userId="6e673db4-aa32-4015-951c-2168ee0aa723" providerId="ADAL" clId="{EFEB0A10-6A67-43D9-978D-94E5DCD3CF99}" dt="2025-03-31T04:23:54.957" v="70" actId="47"/>
        <pc:sldMkLst>
          <pc:docMk/>
          <pc:sldMk cId="4268720169" sldId="2147478295"/>
        </pc:sldMkLst>
      </pc:sldChg>
      <pc:sldChg chg="del">
        <pc:chgData name="Leo Lin" userId="6e673db4-aa32-4015-951c-2168ee0aa723" providerId="ADAL" clId="{EFEB0A10-6A67-43D9-978D-94E5DCD3CF99}" dt="2025-03-31T04:23:54.089" v="66" actId="47"/>
        <pc:sldMkLst>
          <pc:docMk/>
          <pc:sldMk cId="3088470479" sldId="2147480092"/>
        </pc:sldMkLst>
      </pc:sldChg>
      <pc:sldChg chg="del">
        <pc:chgData name="Leo Lin" userId="6e673db4-aa32-4015-951c-2168ee0aa723" providerId="ADAL" clId="{EFEB0A10-6A67-43D9-978D-94E5DCD3CF99}" dt="2025-03-31T04:23:57.258" v="86" actId="47"/>
        <pc:sldMkLst>
          <pc:docMk/>
          <pc:sldMk cId="635578277" sldId="2147483482"/>
        </pc:sldMkLst>
      </pc:sldChg>
      <pc:sldChg chg="del">
        <pc:chgData name="Leo Lin" userId="6e673db4-aa32-4015-951c-2168ee0aa723" providerId="ADAL" clId="{EFEB0A10-6A67-43D9-978D-94E5DCD3CF99}" dt="2025-03-31T04:23:57.426" v="87" actId="47"/>
        <pc:sldMkLst>
          <pc:docMk/>
          <pc:sldMk cId="1036992464" sldId="2147483483"/>
        </pc:sldMkLst>
      </pc:sldChg>
      <pc:sldChg chg="del">
        <pc:chgData name="Leo Lin" userId="6e673db4-aa32-4015-951c-2168ee0aa723" providerId="ADAL" clId="{EFEB0A10-6A67-43D9-978D-94E5DCD3CF99}" dt="2025-03-31T04:23:56.814" v="82" actId="47"/>
        <pc:sldMkLst>
          <pc:docMk/>
          <pc:sldMk cId="2656336959" sldId="2147483533"/>
        </pc:sldMkLst>
      </pc:sldChg>
      <pc:sldChg chg="del">
        <pc:chgData name="Leo Lin" userId="6e673db4-aa32-4015-951c-2168ee0aa723" providerId="ADAL" clId="{EFEB0A10-6A67-43D9-978D-94E5DCD3CF99}" dt="2025-03-31T04:23:56.884" v="83" actId="47"/>
        <pc:sldMkLst>
          <pc:docMk/>
          <pc:sldMk cId="745220240" sldId="2147483538"/>
        </pc:sldMkLst>
      </pc:sldChg>
      <pc:sldChg chg="del">
        <pc:chgData name="Leo Lin" userId="6e673db4-aa32-4015-951c-2168ee0aa723" providerId="ADAL" clId="{EFEB0A10-6A67-43D9-978D-94E5DCD3CF99}" dt="2025-03-31T04:23:57.592" v="88" actId="47"/>
        <pc:sldMkLst>
          <pc:docMk/>
          <pc:sldMk cId="1853136930" sldId="2147483539"/>
        </pc:sldMkLst>
      </pc:sldChg>
      <pc:sldChg chg="del">
        <pc:chgData name="Leo Lin" userId="6e673db4-aa32-4015-951c-2168ee0aa723" providerId="ADAL" clId="{EFEB0A10-6A67-43D9-978D-94E5DCD3CF99}" dt="2025-03-31T04:23:55.010" v="71" actId="47"/>
        <pc:sldMkLst>
          <pc:docMk/>
          <pc:sldMk cId="4217211324" sldId="2147483546"/>
        </pc:sldMkLst>
      </pc:sldChg>
      <pc:sldChg chg="del">
        <pc:chgData name="Leo Lin" userId="6e673db4-aa32-4015-951c-2168ee0aa723" providerId="ADAL" clId="{EFEB0A10-6A67-43D9-978D-94E5DCD3CF99}" dt="2025-03-31T04:23:58.899" v="94" actId="47"/>
        <pc:sldMkLst>
          <pc:docMk/>
          <pc:sldMk cId="3534733255" sldId="2147483553"/>
        </pc:sldMkLst>
      </pc:sldChg>
      <pc:sldChg chg="del">
        <pc:chgData name="Leo Lin" userId="6e673db4-aa32-4015-951c-2168ee0aa723" providerId="ADAL" clId="{EFEB0A10-6A67-43D9-978D-94E5DCD3CF99}" dt="2025-03-31T04:23:59.077" v="95" actId="47"/>
        <pc:sldMkLst>
          <pc:docMk/>
          <pc:sldMk cId="1286924920" sldId="2147483554"/>
        </pc:sldMkLst>
      </pc:sldChg>
      <pc:sldChg chg="del">
        <pc:chgData name="Leo Lin" userId="6e673db4-aa32-4015-951c-2168ee0aa723" providerId="ADAL" clId="{EFEB0A10-6A67-43D9-978D-94E5DCD3CF99}" dt="2025-03-31T04:24:00.007" v="98" actId="47"/>
        <pc:sldMkLst>
          <pc:docMk/>
          <pc:sldMk cId="3904648946" sldId="2147483555"/>
        </pc:sldMkLst>
      </pc:sldChg>
      <pc:sldChg chg="del">
        <pc:chgData name="Leo Lin" userId="6e673db4-aa32-4015-951c-2168ee0aa723" providerId="ADAL" clId="{EFEB0A10-6A67-43D9-978D-94E5DCD3CF99}" dt="2025-03-31T04:24:01.171" v="101" actId="47"/>
        <pc:sldMkLst>
          <pc:docMk/>
          <pc:sldMk cId="3110010838" sldId="2147483556"/>
        </pc:sldMkLst>
      </pc:sldChg>
      <pc:sldChg chg="del">
        <pc:chgData name="Leo Lin" userId="6e673db4-aa32-4015-951c-2168ee0aa723" providerId="ADAL" clId="{EFEB0A10-6A67-43D9-978D-94E5DCD3CF99}" dt="2025-03-31T04:23:53.832" v="65" actId="47"/>
        <pc:sldMkLst>
          <pc:docMk/>
          <pc:sldMk cId="2925133746" sldId="2147483557"/>
        </pc:sldMkLst>
      </pc:sldChg>
      <pc:sldChg chg="del">
        <pc:chgData name="Leo Lin" userId="6e673db4-aa32-4015-951c-2168ee0aa723" providerId="ADAL" clId="{EFEB0A10-6A67-43D9-978D-94E5DCD3CF99}" dt="2025-03-31T04:23:54.499" v="69" actId="47"/>
        <pc:sldMkLst>
          <pc:docMk/>
          <pc:sldMk cId="430157096" sldId="2147483558"/>
        </pc:sldMkLst>
      </pc:sldChg>
      <pc:sldChg chg="del">
        <pc:chgData name="Leo Lin" userId="6e673db4-aa32-4015-951c-2168ee0aa723" providerId="ADAL" clId="{EFEB0A10-6A67-43D9-978D-94E5DCD3CF99}" dt="2025-03-31T04:23:57.790" v="89" actId="47"/>
        <pc:sldMkLst>
          <pc:docMk/>
          <pc:sldMk cId="1401270859" sldId="2147483559"/>
        </pc:sldMkLst>
      </pc:sldChg>
      <pc:sldMasterChg chg="delSldLayout">
        <pc:chgData name="Leo Lin" userId="6e673db4-aa32-4015-951c-2168ee0aa723" providerId="ADAL" clId="{EFEB0A10-6A67-43D9-978D-94E5DCD3CF99}" dt="2025-03-31T04:24:01.731" v="102" actId="47"/>
        <pc:sldMasterMkLst>
          <pc:docMk/>
          <pc:sldMasterMk cId="3886770927" sldId="2147483648"/>
        </pc:sldMasterMkLst>
        <pc:sldLayoutChg chg="del">
          <pc:chgData name="Leo Lin" userId="6e673db4-aa32-4015-951c-2168ee0aa723" providerId="ADAL" clId="{EFEB0A10-6A67-43D9-978D-94E5DCD3CF99}" dt="2025-03-31T04:23:56.814" v="82" actId="47"/>
          <pc:sldLayoutMkLst>
            <pc:docMk/>
            <pc:sldMasterMk cId="3886770927" sldId="2147483648"/>
            <pc:sldLayoutMk cId="2687382414" sldId="2147483710"/>
          </pc:sldLayoutMkLst>
        </pc:sldLayoutChg>
        <pc:sldLayoutChg chg="del">
          <pc:chgData name="Leo Lin" userId="6e673db4-aa32-4015-951c-2168ee0aa723" providerId="ADAL" clId="{EFEB0A10-6A67-43D9-978D-94E5DCD3CF99}" dt="2025-03-31T04:23:54.329" v="68" actId="47"/>
          <pc:sldLayoutMkLst>
            <pc:docMk/>
            <pc:sldMasterMk cId="3886770927" sldId="2147483648"/>
            <pc:sldLayoutMk cId="2649644437" sldId="2147483796"/>
          </pc:sldLayoutMkLst>
        </pc:sldLayoutChg>
        <pc:sldLayoutChg chg="del">
          <pc:chgData name="Leo Lin" userId="6e673db4-aa32-4015-951c-2168ee0aa723" providerId="ADAL" clId="{EFEB0A10-6A67-43D9-978D-94E5DCD3CF99}" dt="2025-03-31T04:23:58.899" v="94" actId="47"/>
          <pc:sldLayoutMkLst>
            <pc:docMk/>
            <pc:sldMasterMk cId="3886770927" sldId="2147483648"/>
            <pc:sldLayoutMk cId="1410238900" sldId="2147483865"/>
          </pc:sldLayoutMkLst>
        </pc:sldLayoutChg>
        <pc:sldLayoutChg chg="del">
          <pc:chgData name="Leo Lin" userId="6e673db4-aa32-4015-951c-2168ee0aa723" providerId="ADAL" clId="{EFEB0A10-6A67-43D9-978D-94E5DCD3CF99}" dt="2025-03-31T04:23:59.767" v="97" actId="47"/>
          <pc:sldLayoutMkLst>
            <pc:docMk/>
            <pc:sldMasterMk cId="3886770927" sldId="2147483648"/>
            <pc:sldLayoutMk cId="1657566017" sldId="2147483866"/>
          </pc:sldLayoutMkLst>
        </pc:sldLayoutChg>
        <pc:sldLayoutChg chg="del">
          <pc:chgData name="Leo Lin" userId="6e673db4-aa32-4015-951c-2168ee0aa723" providerId="ADAL" clId="{EFEB0A10-6A67-43D9-978D-94E5DCD3CF99}" dt="2025-03-31T04:23:55.463" v="75" actId="47"/>
          <pc:sldLayoutMkLst>
            <pc:docMk/>
            <pc:sldMasterMk cId="3886770927" sldId="2147483648"/>
            <pc:sldLayoutMk cId="1737986608" sldId="2147483870"/>
          </pc:sldLayoutMkLst>
        </pc:sldLayoutChg>
        <pc:sldLayoutChg chg="del">
          <pc:chgData name="Leo Lin" userId="6e673db4-aa32-4015-951c-2168ee0aa723" providerId="ADAL" clId="{EFEB0A10-6A67-43D9-978D-94E5DCD3CF99}" dt="2025-03-31T04:24:01.731" v="102" actId="47"/>
          <pc:sldLayoutMkLst>
            <pc:docMk/>
            <pc:sldMasterMk cId="3886770927" sldId="2147483648"/>
            <pc:sldLayoutMk cId="951091697" sldId="2147483871"/>
          </pc:sldLayoutMkLst>
        </pc:sldLayoutChg>
        <pc:sldLayoutChg chg="del">
          <pc:chgData name="Leo Lin" userId="6e673db4-aa32-4015-951c-2168ee0aa723" providerId="ADAL" clId="{EFEB0A10-6A67-43D9-978D-94E5DCD3CF99}" dt="2025-03-31T04:19:19.184" v="15" actId="47"/>
          <pc:sldLayoutMkLst>
            <pc:docMk/>
            <pc:sldMasterMk cId="3886770927" sldId="2147483648"/>
            <pc:sldLayoutMk cId="1762666200" sldId="2147483897"/>
          </pc:sldLayoutMkLst>
        </pc:sldLayoutChg>
        <pc:sldLayoutChg chg="del">
          <pc:chgData name="Leo Lin" userId="6e673db4-aa32-4015-951c-2168ee0aa723" providerId="ADAL" clId="{EFEB0A10-6A67-43D9-978D-94E5DCD3CF99}" dt="2025-03-31T04:23:52.199" v="64" actId="47"/>
          <pc:sldLayoutMkLst>
            <pc:docMk/>
            <pc:sldMasterMk cId="3886770927" sldId="2147483648"/>
            <pc:sldLayoutMk cId="2019670666" sldId="2147483899"/>
          </pc:sldLayoutMkLst>
        </pc:sldLayoutChg>
      </pc:sldMasterChg>
      <pc:sldMasterChg chg="del delSldLayout">
        <pc:chgData name="Leo Lin" userId="6e673db4-aa32-4015-951c-2168ee0aa723" providerId="ADAL" clId="{EFEB0A10-6A67-43D9-978D-94E5DCD3CF99}" dt="2025-03-31T04:23:57.790" v="89" actId="47"/>
        <pc:sldMasterMkLst>
          <pc:docMk/>
          <pc:sldMasterMk cId="2454931440" sldId="2147483689"/>
        </pc:sldMasterMkLst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4149130618" sldId="2147483690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2229373291" sldId="2147483691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4040766096" sldId="2147483692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338823623" sldId="2147483693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3855820590" sldId="2147483694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2284073524" sldId="2147483695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863505832" sldId="2147483696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3403828854" sldId="2147483697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1393970702" sldId="2147483698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2294781039" sldId="2147483699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1521868220" sldId="2147483700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4031439006" sldId="2147483701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288752244" sldId="2147483702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1927760881" sldId="2147483703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1367986749" sldId="2147483704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3896311300" sldId="2147483705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2155915908" sldId="2147483706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457742598" sldId="2147483707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2391110261" sldId="2147483708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3166300899" sldId="2147483709"/>
          </pc:sldLayoutMkLst>
        </pc:sldLayoutChg>
        <pc:sldLayoutChg chg="del">
          <pc:chgData name="Leo Lin" userId="6e673db4-aa32-4015-951c-2168ee0aa723" providerId="ADAL" clId="{EFEB0A10-6A67-43D9-978D-94E5DCD3CF99}" dt="2025-03-31T04:23:57.790" v="89" actId="47"/>
          <pc:sldLayoutMkLst>
            <pc:docMk/>
            <pc:sldMasterMk cId="2454931440" sldId="2147483689"/>
            <pc:sldLayoutMk cId="1577362417" sldId="2147483736"/>
          </pc:sldLayoutMkLst>
        </pc:sldLayoutChg>
        <pc:sldLayoutChg chg="del">
          <pc:chgData name="Leo Lin" userId="6e673db4-aa32-4015-951c-2168ee0aa723" providerId="ADAL" clId="{EFEB0A10-6A67-43D9-978D-94E5DCD3CF99}" dt="2025-03-31T04:23:55.694" v="76" actId="47"/>
          <pc:sldLayoutMkLst>
            <pc:docMk/>
            <pc:sldMasterMk cId="2454931440" sldId="2147483689"/>
            <pc:sldLayoutMk cId="2388040068" sldId="2147483868"/>
          </pc:sldLayoutMkLst>
        </pc:sldLayoutChg>
        <pc:sldLayoutChg chg="del">
          <pc:chgData name="Leo Lin" userId="6e673db4-aa32-4015-951c-2168ee0aa723" providerId="ADAL" clId="{EFEB0A10-6A67-43D9-978D-94E5DCD3CF99}" dt="2025-03-31T04:23:56.156" v="79" actId="47"/>
          <pc:sldLayoutMkLst>
            <pc:docMk/>
            <pc:sldMasterMk cId="2454931440" sldId="2147483689"/>
            <pc:sldLayoutMk cId="3595838528" sldId="2147483869"/>
          </pc:sldLayoutMkLst>
        </pc:sldLayoutChg>
      </pc:sldMasterChg>
      <pc:sldMasterChg chg="delSldLayout">
        <pc:chgData name="Leo Lin" userId="6e673db4-aa32-4015-951c-2168ee0aa723" providerId="ADAL" clId="{EFEB0A10-6A67-43D9-978D-94E5DCD3CF99}" dt="2025-03-31T04:23:56.921" v="84" actId="47"/>
        <pc:sldMasterMkLst>
          <pc:docMk/>
          <pc:sldMasterMk cId="335121905" sldId="2147483759"/>
        </pc:sldMasterMkLst>
        <pc:sldLayoutChg chg="del">
          <pc:chgData name="Leo Lin" userId="6e673db4-aa32-4015-951c-2168ee0aa723" providerId="ADAL" clId="{EFEB0A10-6A67-43D9-978D-94E5DCD3CF99}" dt="2025-03-31T04:23:56.921" v="84" actId="47"/>
          <pc:sldLayoutMkLst>
            <pc:docMk/>
            <pc:sldMasterMk cId="335121905" sldId="2147483759"/>
            <pc:sldLayoutMk cId="3987998515" sldId="2147483793"/>
          </pc:sldLayoutMkLst>
        </pc:sldLayoutChg>
      </pc:sldMasterChg>
      <pc:sldMasterChg chg="delSldLayout">
        <pc:chgData name="Leo Lin" userId="6e673db4-aa32-4015-951c-2168ee0aa723" providerId="ADAL" clId="{EFEB0A10-6A67-43D9-978D-94E5DCD3CF99}" dt="2025-03-31T04:23:54.089" v="66" actId="47"/>
        <pc:sldMasterMkLst>
          <pc:docMk/>
          <pc:sldMasterMk cId="1445650196" sldId="2147483874"/>
        </pc:sldMasterMkLst>
        <pc:sldLayoutChg chg="del">
          <pc:chgData name="Leo Lin" userId="6e673db4-aa32-4015-951c-2168ee0aa723" providerId="ADAL" clId="{EFEB0A10-6A67-43D9-978D-94E5DCD3CF99}" dt="2025-03-31T04:23:54.089" v="66" actId="47"/>
          <pc:sldLayoutMkLst>
            <pc:docMk/>
            <pc:sldMasterMk cId="1445650196" sldId="2147483874"/>
            <pc:sldLayoutMk cId="3591539487" sldId="2147483893"/>
          </pc:sldLayoutMkLst>
        </pc:sldLayoutChg>
      </pc:sldMasterChg>
    </pc:docChg>
  </pc:docChgLst>
  <pc:docChgLst>
    <pc:chgData name="Leona You" userId="f8604a67-f939-44eb-ac65-471ae521c8c6" providerId="ADAL" clId="{7A0905E4-9E3B-4A9A-96E1-5A3F8C626F49}"/>
    <pc:docChg chg="undo custSel modSld">
      <pc:chgData name="Leona You" userId="f8604a67-f939-44eb-ac65-471ae521c8c6" providerId="ADAL" clId="{7A0905E4-9E3B-4A9A-96E1-5A3F8C626F49}" dt="2024-11-18T03:45:31.459" v="99" actId="27636"/>
      <pc:docMkLst>
        <pc:docMk/>
      </pc:docMkLst>
      <pc:sldChg chg="modSp mod">
        <pc:chgData name="Leona You" userId="f8604a67-f939-44eb-ac65-471ae521c8c6" providerId="ADAL" clId="{7A0905E4-9E3B-4A9A-96E1-5A3F8C626F49}" dt="2024-11-18T03:41:04.235" v="17" actId="20577"/>
        <pc:sldMkLst>
          <pc:docMk/>
          <pc:sldMk cId="2117835748" sldId="256"/>
        </pc:sldMkLst>
        <pc:spChg chg="mod">
          <ac:chgData name="Leona You" userId="f8604a67-f939-44eb-ac65-471ae521c8c6" providerId="ADAL" clId="{7A0905E4-9E3B-4A9A-96E1-5A3F8C626F49}" dt="2024-11-18T03:40:38.746" v="1" actId="2711"/>
          <ac:spMkLst>
            <pc:docMk/>
            <pc:sldMk cId="2117835748" sldId="256"/>
            <ac:spMk id="4" creationId="{D0843348-6E5C-F742-68C7-1AD12AFA89C5}"/>
          </ac:spMkLst>
        </pc:spChg>
        <pc:spChg chg="mod">
          <ac:chgData name="Leona You" userId="f8604a67-f939-44eb-ac65-471ae521c8c6" providerId="ADAL" clId="{7A0905E4-9E3B-4A9A-96E1-5A3F8C626F49}" dt="2024-11-18T03:41:04.235" v="17" actId="20577"/>
          <ac:spMkLst>
            <pc:docMk/>
            <pc:sldMk cId="2117835748" sldId="256"/>
            <ac:spMk id="5" creationId="{5832B0B6-F529-20D8-4E62-7D99BD3B0BDC}"/>
          </ac:spMkLst>
        </pc:spChg>
        <pc:spChg chg="mod">
          <ac:chgData name="Leona You" userId="f8604a67-f939-44eb-ac65-471ae521c8c6" providerId="ADAL" clId="{7A0905E4-9E3B-4A9A-96E1-5A3F8C626F49}" dt="2024-11-18T03:40:58.284" v="4" actId="20577"/>
          <ac:spMkLst>
            <pc:docMk/>
            <pc:sldMk cId="2117835748" sldId="256"/>
            <ac:spMk id="6" creationId="{878E6F0F-9329-15B7-B4A8-7247936A359C}"/>
          </ac:spMkLst>
        </pc:spChg>
      </pc:sldChg>
      <pc:sldChg chg="mod modShow">
        <pc:chgData name="Leona You" userId="f8604a67-f939-44eb-ac65-471ae521c8c6" providerId="ADAL" clId="{7A0905E4-9E3B-4A9A-96E1-5A3F8C626F49}" dt="2024-11-18T03:43:51.183" v="58" actId="729"/>
        <pc:sldMkLst>
          <pc:docMk/>
          <pc:sldMk cId="2536247566" sldId="2141411410"/>
        </pc:sldMkLst>
      </pc:sldChg>
      <pc:sldChg chg="modSp mod">
        <pc:chgData name="Leona You" userId="f8604a67-f939-44eb-ac65-471ae521c8c6" providerId="ADAL" clId="{7A0905E4-9E3B-4A9A-96E1-5A3F8C626F49}" dt="2024-11-18T03:45:31.459" v="99" actId="27636"/>
        <pc:sldMkLst>
          <pc:docMk/>
          <pc:sldMk cId="2258744117" sldId="2147478260"/>
        </pc:sldMkLst>
        <pc:spChg chg="mod">
          <ac:chgData name="Leona You" userId="f8604a67-f939-44eb-ac65-471ae521c8c6" providerId="ADAL" clId="{7A0905E4-9E3B-4A9A-96E1-5A3F8C626F49}" dt="2024-11-18T03:45:31.459" v="99" actId="27636"/>
          <ac:spMkLst>
            <pc:docMk/>
            <pc:sldMk cId="2258744117" sldId="2147478260"/>
            <ac:spMk id="10" creationId="{32301750-7954-1CA9-8C46-E426165829EF}"/>
          </ac:spMkLst>
        </pc:spChg>
      </pc:sldChg>
      <pc:sldChg chg="addSp delSp modSp mod modClrScheme chgLayout">
        <pc:chgData name="Leona You" userId="f8604a67-f939-44eb-ac65-471ae521c8c6" providerId="ADAL" clId="{7A0905E4-9E3B-4A9A-96E1-5A3F8C626F49}" dt="2024-11-18T03:41:45.835" v="27" actId="2711"/>
        <pc:sldMkLst>
          <pc:docMk/>
          <pc:sldMk cId="2925133746" sldId="2147483557"/>
        </pc:sldMkLst>
        <pc:spChg chg="add mod ord">
          <ac:chgData name="Leona You" userId="f8604a67-f939-44eb-ac65-471ae521c8c6" providerId="ADAL" clId="{7A0905E4-9E3B-4A9A-96E1-5A3F8C626F49}" dt="2024-11-18T03:41:45.835" v="27" actId="2711"/>
          <ac:spMkLst>
            <pc:docMk/>
            <pc:sldMk cId="2925133746" sldId="2147483557"/>
            <ac:spMk id="2" creationId="{31B2C2C9-20B3-9D5C-AC06-16C5A6287D43}"/>
          </ac:spMkLst>
        </pc:spChg>
        <pc:spChg chg="add del mod ord">
          <ac:chgData name="Leona You" userId="f8604a67-f939-44eb-ac65-471ae521c8c6" providerId="ADAL" clId="{7A0905E4-9E3B-4A9A-96E1-5A3F8C626F49}" dt="2024-11-18T03:41:38.372" v="25" actId="478"/>
          <ac:spMkLst>
            <pc:docMk/>
            <pc:sldMk cId="2925133746" sldId="2147483557"/>
            <ac:spMk id="3" creationId="{8892F922-4427-17FA-7919-870EBE2919DB}"/>
          </ac:spMkLst>
        </pc:spChg>
        <pc:spChg chg="add del mod">
          <ac:chgData name="Leona You" userId="f8604a67-f939-44eb-ac65-471ae521c8c6" providerId="ADAL" clId="{7A0905E4-9E3B-4A9A-96E1-5A3F8C626F49}" dt="2024-11-18T03:41:37.493" v="24" actId="478"/>
          <ac:spMkLst>
            <pc:docMk/>
            <pc:sldMk cId="2925133746" sldId="2147483557"/>
            <ac:spMk id="5" creationId="{33C472A5-9A67-7CF5-2D88-3FBD9D346878}"/>
          </ac:spMkLst>
        </pc:spChg>
        <pc:spChg chg="del mod ord">
          <ac:chgData name="Leona You" userId="f8604a67-f939-44eb-ac65-471ae521c8c6" providerId="ADAL" clId="{7A0905E4-9E3B-4A9A-96E1-5A3F8C626F49}" dt="2024-11-18T03:41:33.877" v="22" actId="478"/>
          <ac:spMkLst>
            <pc:docMk/>
            <pc:sldMk cId="2925133746" sldId="2147483557"/>
            <ac:spMk id="10" creationId="{32301750-7954-1CA9-8C46-E426165829EF}"/>
          </ac:spMkLst>
        </pc:spChg>
      </pc:sldChg>
      <pc:sldChg chg="addSp delSp modSp mod modClrScheme chgLayout">
        <pc:chgData name="Leona You" userId="f8604a67-f939-44eb-ac65-471ae521c8c6" providerId="ADAL" clId="{7A0905E4-9E3B-4A9A-96E1-5A3F8C626F49}" dt="2024-11-18T03:45:19.399" v="91" actId="20577"/>
        <pc:sldMkLst>
          <pc:docMk/>
          <pc:sldMk cId="430157096" sldId="2147483558"/>
        </pc:sldMkLst>
        <pc:spChg chg="add mod ord">
          <ac:chgData name="Leona You" userId="f8604a67-f939-44eb-ac65-471ae521c8c6" providerId="ADAL" clId="{7A0905E4-9E3B-4A9A-96E1-5A3F8C626F49}" dt="2024-11-18T03:45:19.399" v="91" actId="20577"/>
          <ac:spMkLst>
            <pc:docMk/>
            <pc:sldMk cId="430157096" sldId="2147483558"/>
            <ac:spMk id="2" creationId="{E8EC5101-B6A9-9E1D-EF83-F94256086158}"/>
          </ac:spMkLst>
        </pc:spChg>
        <pc:spChg chg="add del mod ord">
          <ac:chgData name="Leona You" userId="f8604a67-f939-44eb-ac65-471ae521c8c6" providerId="ADAL" clId="{7A0905E4-9E3B-4A9A-96E1-5A3F8C626F49}" dt="2024-11-18T03:44:10.259" v="69" actId="478"/>
          <ac:spMkLst>
            <pc:docMk/>
            <pc:sldMk cId="430157096" sldId="2147483558"/>
            <ac:spMk id="3" creationId="{92EEEF1D-6A15-ACE9-A74B-73BDA2A4E533}"/>
          </ac:spMkLst>
        </pc:spChg>
        <pc:spChg chg="del mod ord">
          <ac:chgData name="Leona You" userId="f8604a67-f939-44eb-ac65-471ae521c8c6" providerId="ADAL" clId="{7A0905E4-9E3B-4A9A-96E1-5A3F8C626F49}" dt="2024-11-18T03:44:08.845" v="68" actId="478"/>
          <ac:spMkLst>
            <pc:docMk/>
            <pc:sldMk cId="430157096" sldId="2147483558"/>
            <ac:spMk id="10" creationId="{32301750-7954-1CA9-8C46-E426165829EF}"/>
          </ac:spMkLst>
        </pc:spChg>
      </pc:sldChg>
      <pc:sldChg chg="addSp delSp modSp mod modClrScheme chgLayout">
        <pc:chgData name="Leona You" userId="f8604a67-f939-44eb-ac65-471ae521c8c6" providerId="ADAL" clId="{7A0905E4-9E3B-4A9A-96E1-5A3F8C626F49}" dt="2024-11-18T03:45:09.466" v="89" actId="20577"/>
        <pc:sldMkLst>
          <pc:docMk/>
          <pc:sldMk cId="1401270859" sldId="2147483559"/>
        </pc:sldMkLst>
        <pc:spChg chg="add mod ord">
          <ac:chgData name="Leona You" userId="f8604a67-f939-44eb-ac65-471ae521c8c6" providerId="ADAL" clId="{7A0905E4-9E3B-4A9A-96E1-5A3F8C626F49}" dt="2024-11-18T03:45:09.466" v="89" actId="20577"/>
          <ac:spMkLst>
            <pc:docMk/>
            <pc:sldMk cId="1401270859" sldId="2147483559"/>
            <ac:spMk id="2" creationId="{406A206B-9C53-49C3-7A49-99B23BA04C4D}"/>
          </ac:spMkLst>
        </pc:spChg>
        <pc:spChg chg="add mod ord">
          <ac:chgData name="Leona You" userId="f8604a67-f939-44eb-ac65-471ae521c8c6" providerId="ADAL" clId="{7A0905E4-9E3B-4A9A-96E1-5A3F8C626F49}" dt="2024-11-18T03:44:41.233" v="74" actId="700"/>
          <ac:spMkLst>
            <pc:docMk/>
            <pc:sldMk cId="1401270859" sldId="2147483559"/>
            <ac:spMk id="3" creationId="{396A0E1E-FCF7-B1FB-11B8-5770FBA8E4B5}"/>
          </ac:spMkLst>
        </pc:spChg>
        <pc:spChg chg="del mod ord">
          <ac:chgData name="Leona You" userId="f8604a67-f939-44eb-ac65-471ae521c8c6" providerId="ADAL" clId="{7A0905E4-9E3B-4A9A-96E1-5A3F8C626F49}" dt="2024-11-18T03:44:49.141" v="81" actId="478"/>
          <ac:spMkLst>
            <pc:docMk/>
            <pc:sldMk cId="1401270859" sldId="2147483559"/>
            <ac:spMk id="10" creationId="{32301750-7954-1CA9-8C46-E426165829E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02F7B83-40C4-0CC6-32A9-0CBD5CD1A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02" y="8700833"/>
            <a:ext cx="1735707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F589425-449D-4D80-B16A-0FCA3F0B391A}" type="datetime9">
              <a:rPr lang="en-US" sz="900" smtClean="0">
                <a:latin typeface="Poppins Light" panose="00000400000000000000" pitchFamily="2" charset="0"/>
                <a:cs typeface="Poppins Light" panose="00000400000000000000" pitchFamily="2" charset="0"/>
              </a:rPr>
              <a:pPr algn="l"/>
              <a:t>4/1/2025 10:44:34 AM</a:t>
            </a:fld>
            <a:endParaRPr lang="en-US" sz="90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F31D04-11DD-A567-1CE0-22313F186BA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12054" y="8700833"/>
            <a:ext cx="3259874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z="900">
                <a:latin typeface="Poppins Light" panose="00000400000000000000" pitchFamily="2" charset="0"/>
                <a:cs typeface="Poppins Light" panose="00000400000000000000" pitchFamily="2" charset="0"/>
              </a:rPr>
              <a:t>|  © NXP  |  Public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4DC7DF-5E71-C95A-68A7-7D0EEEA60F0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10024" y="8700833"/>
            <a:ext cx="416205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1A579D-3553-4F33-9067-7E7231905C3B}" type="slidenum">
              <a:rPr lang="en-US" sz="1000">
                <a:latin typeface="Poppins Light" panose="00000400000000000000" pitchFamily="2" charset="0"/>
                <a:cs typeface="Poppins Light" panose="00000400000000000000" pitchFamily="2" charset="0"/>
              </a:rPr>
              <a:pPr/>
              <a:t>‹#›</a:t>
            </a:fld>
            <a:endParaRPr lang="en-US" sz="100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D42022-CD4C-2B31-7033-BE65CC5F31B1}"/>
              </a:ext>
            </a:extLst>
          </p:cNvPr>
          <p:cNvGrpSpPr/>
          <p:nvPr/>
        </p:nvGrpSpPr>
        <p:grpSpPr>
          <a:xfrm>
            <a:off x="5936457" y="8705967"/>
            <a:ext cx="547861" cy="185337"/>
            <a:chOff x="532238" y="532263"/>
            <a:chExt cx="1522954" cy="5152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308769-5F22-5F62-3F1E-D4C54D321D02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E2B8103-707D-7471-CF82-82247C499B24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9E3E3FD-AAAB-3A08-98D2-DF744BB8CA3D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801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118F7E-5CDC-0D0D-8A1F-979CEC795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02" y="8700833"/>
            <a:ext cx="1735707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F589425-449D-4D80-B16A-0FCA3F0B391A}" type="datetime9">
              <a:rPr lang="en-US" sz="900" smtClean="0">
                <a:latin typeface="Poppins Light" panose="00000400000000000000" pitchFamily="2" charset="0"/>
                <a:cs typeface="Poppins Light" panose="00000400000000000000" pitchFamily="2" charset="0"/>
              </a:rPr>
              <a:pPr algn="l"/>
              <a:t>4/1/2025 10:44:34 AM</a:t>
            </a:fld>
            <a:endParaRPr lang="en-US" sz="90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606DA34-9F7A-84F8-5163-E2C98D7C73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12054" y="8700833"/>
            <a:ext cx="3259874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z="900">
                <a:latin typeface="Poppins Light" panose="00000400000000000000" pitchFamily="2" charset="0"/>
                <a:cs typeface="Poppins Light" panose="00000400000000000000" pitchFamily="2" charset="0"/>
              </a:rPr>
              <a:t>|  © NXP  |  Public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7CCF6B6-CD45-B791-1362-E2D172911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10024" y="8700833"/>
            <a:ext cx="416205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1A579D-3553-4F33-9067-7E7231905C3B}" type="slidenum">
              <a:rPr lang="en-US" sz="1000">
                <a:latin typeface="Poppins Light" panose="00000400000000000000" pitchFamily="2" charset="0"/>
                <a:cs typeface="Poppins Light" panose="00000400000000000000" pitchFamily="2" charset="0"/>
              </a:rPr>
              <a:pPr/>
              <a:t>‹#›</a:t>
            </a:fld>
            <a:endParaRPr lang="en-US" sz="100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0B33B-913A-805D-B3BA-BEB9A3846A1E}"/>
              </a:ext>
            </a:extLst>
          </p:cNvPr>
          <p:cNvGrpSpPr/>
          <p:nvPr/>
        </p:nvGrpSpPr>
        <p:grpSpPr>
          <a:xfrm>
            <a:off x="5936457" y="8705967"/>
            <a:ext cx="547861" cy="185337"/>
            <a:chOff x="532238" y="532263"/>
            <a:chExt cx="1522954" cy="51520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D13B215-5B62-AE2A-C23A-A682BD720511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45F9349-CEF0-0583-3F11-0ABE2362580B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01CD4DC-CADC-2222-5553-DECDEF314F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45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 Light" panose="000004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 Light" panose="000004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 Light" panose="000004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 Light" panose="000004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 Light" panose="000004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nxp.com/" TargetMode="External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nxp.com/" TargetMode="Externa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nxp.com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324D27-FA25-A843-7A6A-F4333DACFF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0BD806-5824-DF2E-D85C-C77098172B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5" name="Picture 14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FC1E2EB0-39BB-329D-C174-57962ACE4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43025" y="1616530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600"/>
              </a:spcBef>
              <a:buNone/>
              <a:defRPr sz="4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The presentation title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B93D4E-5ABB-926A-96C4-704DAF949EAD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D517C21-C4A9-C71C-B814-3FF90FCC0F76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6D3BA7-FE9E-4992-BA10-9DA227D3D64F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4A5B0D-838A-84DA-2755-40819DFA968D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9F5C6D4-75BA-5850-B004-417EC98AE42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43025" y="5223518"/>
            <a:ext cx="506291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If required goes here | speaker title, date and/or additional information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565C116-A164-FBC7-A913-45863BEBC20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42652" y="4695137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 Heading or 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E66E146-0522-8568-D667-CA6893BD6C6B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402768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FF3C8D76-C793-E670-BDE5-146FB59F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53346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028A98-A4AF-A265-70EA-A82E35D96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B92F9B-E6FB-0A22-91E7-5E1B2C56C9C5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</a:t>
            </a: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8B9B8F1-41B0-48AB-1747-F71A0EC4309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513CE2-40F0-F7E4-DA6D-B5D08E6B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04" y="0"/>
            <a:ext cx="6444996" cy="68580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EB8687C-1C5D-5DB1-5AE5-7DA6E4DB2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6DBD690-7FE4-A0C7-A98D-0449F9C135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</p:spTree>
    <p:extLst>
      <p:ext uri="{BB962C8B-B14F-4D97-AF65-F5344CB8AC3E}">
        <p14:creationId xmlns:p14="http://schemas.microsoft.com/office/powerpoint/2010/main" val="1659076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A28DB-65F2-4DB0-0C58-B4F4081D094E}"/>
              </a:ext>
            </a:extLst>
          </p:cNvPr>
          <p:cNvSpPr/>
          <p:nvPr userDrawn="1"/>
        </p:nvSpPr>
        <p:spPr>
          <a:xfrm>
            <a:off x="0" y="0"/>
            <a:ext cx="574963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18CD4-45FF-0363-DBBA-8A93B3364196}"/>
              </a:ext>
            </a:extLst>
          </p:cNvPr>
          <p:cNvSpPr/>
          <p:nvPr userDrawn="1"/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2F2590-8080-7A0A-2EDC-896BD896B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37A51-3E92-0DE4-3715-E6129025C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5AE513-F025-3E23-FBCB-AD34DB5AA7E0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7F9690-CB6B-6CBA-C6A2-7915CE6FEF2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57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CCA3C-D0CD-3DAC-72B9-289377CB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577738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6B571-5573-495A-7BB3-BE149EED8F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CCA3C-D0CD-3DAC-72B9-289377CB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842742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1BAA7A-F15D-2BC0-D4E2-80E51BF52CCB}"/>
              </a:ext>
            </a:extLst>
          </p:cNvPr>
          <p:cNvSpPr/>
          <p:nvPr userDrawn="1"/>
        </p:nvSpPr>
        <p:spPr>
          <a:xfrm>
            <a:off x="5923128" y="0"/>
            <a:ext cx="626887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CCA3C-D0CD-3DAC-72B9-289377CB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062898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a curved edge&#10;&#10;Description automatically generated">
            <a:extLst>
              <a:ext uri="{FF2B5EF4-FFF2-40B4-BE49-F238E27FC236}">
                <a16:creationId xmlns:a16="http://schemas.microsoft.com/office/drawing/2014/main" id="{CC5B8449-653F-413C-F9CC-C74262905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" y="0"/>
            <a:ext cx="12187814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CCA3C-D0CD-3DAC-72B9-289377CB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87F86EC-3D0E-ABA4-95D8-41EAFB9F3708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5B1E74-6166-C7AD-E69A-35AAD4B65D94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37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6182BEF-2AF4-4343-1BA4-64A2C8E1A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303600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F7DBDFB-B1CE-5E8E-F55C-5F56AF0CE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First line 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6D04279-28E6-3CA1-3456-666F8629C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14833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405218"/>
            <a:ext cx="11433175" cy="45272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751461-EDE6-6A69-28E3-7DE3B1F28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51A046-90B1-093D-5147-C0959CBAD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858307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Title of slide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8C5959-5865-DB24-5DF2-A323BD521A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70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846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9A005E92-D3AC-C136-D88B-4E4CAFF2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464921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8025A-AB06-6766-72ED-7AB54A2FC637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734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2CF2C2A-6861-B755-0D80-9B629CD0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204" y="1786952"/>
            <a:ext cx="5040860" cy="4839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3FDDD5-8639-18E9-8B3B-8437AADE2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6543" y="2667156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FontTx/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71450" indent="0">
              <a:lnSpc>
                <a:spcPct val="110000"/>
              </a:lnSpc>
              <a:spcBef>
                <a:spcPts val="1200"/>
              </a:spcBef>
              <a:buFontTx/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344488" indent="0">
              <a:lnSpc>
                <a:spcPct val="110000"/>
              </a:lnSpc>
              <a:spcBef>
                <a:spcPts val="1200"/>
              </a:spcBef>
              <a:buFontTx/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515937" indent="0">
              <a:lnSpc>
                <a:spcPct val="110000"/>
              </a:lnSpc>
              <a:spcBef>
                <a:spcPts val="1200"/>
              </a:spcBef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688975" indent="0">
              <a:lnSpc>
                <a:spcPct val="110000"/>
              </a:lnSpc>
              <a:spcBef>
                <a:spcPts val="1200"/>
              </a:spcBef>
              <a:buFontTx/>
              <a:buNone/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r>
              <a:rPr lang="en-US"/>
              <a:t>First line item here</a:t>
            </a:r>
          </a:p>
          <a:p>
            <a:r>
              <a:rPr lang="en-US"/>
              <a:t>Second line item here</a:t>
            </a:r>
          </a:p>
          <a:p>
            <a:r>
              <a:rPr lang="en-US"/>
              <a:t>Third line item here</a:t>
            </a:r>
          </a:p>
          <a:p>
            <a:r>
              <a:rPr lang="en-US"/>
              <a:t>Fourth line item here</a:t>
            </a:r>
          </a:p>
          <a:p>
            <a:r>
              <a:rPr lang="en-US"/>
              <a:t>Fifth line item here</a:t>
            </a:r>
          </a:p>
          <a:p>
            <a:r>
              <a:rPr lang="en-US"/>
              <a:t>Sixth line item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BB48F6D-14A5-635A-DC4D-89D0AA382D13}"/>
              </a:ext>
            </a:extLst>
          </p:cNvPr>
          <p:cNvSpPr txBox="1">
            <a:spLocks/>
          </p:cNvSpPr>
          <p:nvPr userDrawn="1"/>
        </p:nvSpPr>
        <p:spPr>
          <a:xfrm>
            <a:off x="6917179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F97677-1386-DB8B-8AD4-E3A78A867485}"/>
              </a:ext>
            </a:extLst>
          </p:cNvPr>
          <p:cNvSpPr txBox="1">
            <a:spLocks/>
          </p:cNvSpPr>
          <p:nvPr userDrawn="1"/>
        </p:nvSpPr>
        <p:spPr>
          <a:xfrm>
            <a:off x="6696543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9FA02D-A203-27C1-0EC4-1A02C504CC4F}"/>
              </a:ext>
            </a:extLst>
          </p:cNvPr>
          <p:cNvSpPr/>
          <p:nvPr userDrawn="1"/>
        </p:nvSpPr>
        <p:spPr>
          <a:xfrm rot="5400000" flipH="1">
            <a:off x="9191467" y="-51409"/>
            <a:ext cx="47869" cy="50408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85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25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6F25606-0761-3C29-5D82-41070C98E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46F63-DBF7-BA9E-DE09-BB511C2FF5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330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6102E59-0FA0-7A60-BB45-BEB114BAD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0" y="1121135"/>
            <a:ext cx="3748695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F3BE122-47AE-F619-8C18-8F09842C51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9890" y="1121135"/>
            <a:ext cx="3748695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A4932F7-4E15-7A95-6A37-BE437ADFA3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0369" y="1121135"/>
            <a:ext cx="3751526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7183DBA-C322-F521-0FEA-D0705826F7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0178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6454434-B42A-EA15-7566-94C00AAC2C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1097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FE935B81-FE27-A4F0-CCF1-3C60749CB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991759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83E2-ADB0-033C-1F39-22DCD3B522CC}"/>
              </a:ext>
            </a:extLst>
          </p:cNvPr>
          <p:cNvSpPr/>
          <p:nvPr userDrawn="1"/>
        </p:nvSpPr>
        <p:spPr>
          <a:xfrm>
            <a:off x="5751676" y="0"/>
            <a:ext cx="64403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2674" y="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674" y="342900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B9CC07D-4BCD-9854-9272-3F05092B4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3" y="1682705"/>
            <a:ext cx="5059927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28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Slide title goes here over multiple lines if required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E2F10693-95DC-E116-617D-95CC7605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025446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4" y="0"/>
            <a:ext cx="6442075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4" y="3429000"/>
            <a:ext cx="6442075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B9CC07D-4BCD-9854-9272-3F05092B4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3" y="1682705"/>
            <a:ext cx="5059927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28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Slide title goes here over multiple lines if required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E2F10693-95DC-E116-617D-95CC7605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721832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F94516-D36C-2727-50A5-CF74F2E8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61897CC-AACF-2829-F832-0A49122D1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2278222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8715374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8715374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F94516-D36C-2727-50A5-CF74F2E8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61897CC-AACF-2829-F832-0A49122D1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100296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8E7BF360-9D0F-1CFE-52FD-D79C1A84D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577654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573522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8E7BF360-9D0F-1CFE-52FD-D79C1A84D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6310" y="6229255"/>
            <a:ext cx="803770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418846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403998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7" y="3862461"/>
            <a:ext cx="3216361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39985" y="0"/>
            <a:ext cx="815201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3194850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3657171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819EC5A-EE8E-CF33-FC76-A67498342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7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9B5696-38A3-D765-AEA7-DB75F9736CF2}"/>
              </a:ext>
            </a:extLst>
          </p:cNvPr>
          <p:cNvSpPr/>
          <p:nvPr userDrawn="1"/>
        </p:nvSpPr>
        <p:spPr>
          <a:xfrm>
            <a:off x="0" y="0"/>
            <a:ext cx="12192000" cy="5912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2B389-0FFA-CE21-4929-B9BB88567815}"/>
              </a:ext>
            </a:extLst>
          </p:cNvPr>
          <p:cNvSpPr/>
          <p:nvPr userDrawn="1"/>
        </p:nvSpPr>
        <p:spPr>
          <a:xfrm>
            <a:off x="0" y="0"/>
            <a:ext cx="4016196" cy="5912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D5B28D-53D2-1E06-2660-B7D542A1D6DC}"/>
              </a:ext>
            </a:extLst>
          </p:cNvPr>
          <p:cNvSpPr/>
          <p:nvPr userDrawn="1"/>
        </p:nvSpPr>
        <p:spPr>
          <a:xfrm>
            <a:off x="0" y="5513695"/>
            <a:ext cx="12201099" cy="1336608"/>
          </a:xfrm>
          <a:custGeom>
            <a:avLst/>
            <a:gdLst>
              <a:gd name="connsiteX0" fmla="*/ 1201003 w 12201099"/>
              <a:gd name="connsiteY0" fmla="*/ 0 h 1336608"/>
              <a:gd name="connsiteX1" fmla="*/ 1460310 w 12201099"/>
              <a:gd name="connsiteY1" fmla="*/ 61414 h 1336608"/>
              <a:gd name="connsiteX2" fmla="*/ 1740090 w 12201099"/>
              <a:gd name="connsiteY2" fmla="*/ 232011 h 1336608"/>
              <a:gd name="connsiteX3" fmla="*/ 2060812 w 12201099"/>
              <a:gd name="connsiteY3" fmla="*/ 395785 h 1336608"/>
              <a:gd name="connsiteX4" fmla="*/ 2442949 w 12201099"/>
              <a:gd name="connsiteY4" fmla="*/ 388961 h 1336608"/>
              <a:gd name="connsiteX5" fmla="*/ 2715904 w 12201099"/>
              <a:gd name="connsiteY5" fmla="*/ 327546 h 1336608"/>
              <a:gd name="connsiteX6" fmla="*/ 2995684 w 12201099"/>
              <a:gd name="connsiteY6" fmla="*/ 163773 h 1336608"/>
              <a:gd name="connsiteX7" fmla="*/ 3370997 w 12201099"/>
              <a:gd name="connsiteY7" fmla="*/ 6823 h 1336608"/>
              <a:gd name="connsiteX8" fmla="*/ 3712191 w 12201099"/>
              <a:gd name="connsiteY8" fmla="*/ 6823 h 1336608"/>
              <a:gd name="connsiteX9" fmla="*/ 4210334 w 12201099"/>
              <a:gd name="connsiteY9" fmla="*/ 232011 h 1336608"/>
              <a:gd name="connsiteX10" fmla="*/ 4517409 w 12201099"/>
              <a:gd name="connsiteY10" fmla="*/ 375313 h 1336608"/>
              <a:gd name="connsiteX11" fmla="*/ 4790364 w 12201099"/>
              <a:gd name="connsiteY11" fmla="*/ 395785 h 1336608"/>
              <a:gd name="connsiteX12" fmla="*/ 5070143 w 12201099"/>
              <a:gd name="connsiteY12" fmla="*/ 348017 h 1336608"/>
              <a:gd name="connsiteX13" fmla="*/ 5513696 w 12201099"/>
              <a:gd name="connsiteY13" fmla="*/ 150125 h 1336608"/>
              <a:gd name="connsiteX14" fmla="*/ 5820770 w 12201099"/>
              <a:gd name="connsiteY14" fmla="*/ 20471 h 1336608"/>
              <a:gd name="connsiteX15" fmla="*/ 6134669 w 12201099"/>
              <a:gd name="connsiteY15" fmla="*/ 6823 h 1336608"/>
              <a:gd name="connsiteX16" fmla="*/ 6503158 w 12201099"/>
              <a:gd name="connsiteY16" fmla="*/ 122829 h 1336608"/>
              <a:gd name="connsiteX17" fmla="*/ 6939887 w 12201099"/>
              <a:gd name="connsiteY17" fmla="*/ 348017 h 1336608"/>
              <a:gd name="connsiteX18" fmla="*/ 7151427 w 12201099"/>
              <a:gd name="connsiteY18" fmla="*/ 388961 h 1336608"/>
              <a:gd name="connsiteX19" fmla="*/ 7526740 w 12201099"/>
              <a:gd name="connsiteY19" fmla="*/ 348017 h 1336608"/>
              <a:gd name="connsiteX20" fmla="*/ 7963469 w 12201099"/>
              <a:gd name="connsiteY20" fmla="*/ 129653 h 1336608"/>
              <a:gd name="connsiteX21" fmla="*/ 8393373 w 12201099"/>
              <a:gd name="connsiteY21" fmla="*/ 13647 h 1336608"/>
              <a:gd name="connsiteX22" fmla="*/ 8843749 w 12201099"/>
              <a:gd name="connsiteY22" fmla="*/ 68238 h 1336608"/>
              <a:gd name="connsiteX23" fmla="*/ 9260006 w 12201099"/>
              <a:gd name="connsiteY23" fmla="*/ 320722 h 1336608"/>
              <a:gd name="connsiteX24" fmla="*/ 9573904 w 12201099"/>
              <a:gd name="connsiteY24" fmla="*/ 395785 h 1336608"/>
              <a:gd name="connsiteX25" fmla="*/ 9908275 w 12201099"/>
              <a:gd name="connsiteY25" fmla="*/ 395785 h 1336608"/>
              <a:gd name="connsiteX26" fmla="*/ 10317707 w 12201099"/>
              <a:gd name="connsiteY26" fmla="*/ 177420 h 1336608"/>
              <a:gd name="connsiteX27" fmla="*/ 10774907 w 12201099"/>
              <a:gd name="connsiteY27" fmla="*/ 20471 h 1336608"/>
              <a:gd name="connsiteX28" fmla="*/ 11122925 w 12201099"/>
              <a:gd name="connsiteY28" fmla="*/ 13647 h 1336608"/>
              <a:gd name="connsiteX29" fmla="*/ 11416352 w 12201099"/>
              <a:gd name="connsiteY29" fmla="*/ 122829 h 1336608"/>
              <a:gd name="connsiteX30" fmla="*/ 11887200 w 12201099"/>
              <a:gd name="connsiteY30" fmla="*/ 361665 h 1336608"/>
              <a:gd name="connsiteX31" fmla="*/ 12133919 w 12201099"/>
              <a:gd name="connsiteY31" fmla="*/ 399209 h 1336608"/>
              <a:gd name="connsiteX32" fmla="*/ 12192000 w 12201099"/>
              <a:gd name="connsiteY32" fmla="*/ 399209 h 1336608"/>
              <a:gd name="connsiteX33" fmla="*/ 12192000 w 12201099"/>
              <a:gd name="connsiteY33" fmla="*/ 408048 h 1336608"/>
              <a:gd name="connsiteX34" fmla="*/ 12201099 w 12201099"/>
              <a:gd name="connsiteY34" fmla="*/ 409432 h 1336608"/>
              <a:gd name="connsiteX35" fmla="*/ 12192000 w 12201099"/>
              <a:gd name="connsiteY35" fmla="*/ 473125 h 1336608"/>
              <a:gd name="connsiteX36" fmla="*/ 12192000 w 12201099"/>
              <a:gd name="connsiteY36" fmla="*/ 1336608 h 1336608"/>
              <a:gd name="connsiteX37" fmla="*/ 0 w 12201099"/>
              <a:gd name="connsiteY37" fmla="*/ 1336608 h 1336608"/>
              <a:gd name="connsiteX38" fmla="*/ 0 w 12201099"/>
              <a:gd name="connsiteY38" fmla="*/ 399209 h 1336608"/>
              <a:gd name="connsiteX39" fmla="*/ 48536 w 12201099"/>
              <a:gd name="connsiteY39" fmla="*/ 399209 h 1336608"/>
              <a:gd name="connsiteX40" fmla="*/ 34119 w 12201099"/>
              <a:gd name="connsiteY40" fmla="*/ 382137 h 1336608"/>
              <a:gd name="connsiteX41" fmla="*/ 354842 w 12201099"/>
              <a:gd name="connsiteY41" fmla="*/ 259307 h 1336608"/>
              <a:gd name="connsiteX42" fmla="*/ 852985 w 12201099"/>
              <a:gd name="connsiteY42" fmla="*/ 13647 h 133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201099" h="1336608">
                <a:moveTo>
                  <a:pt x="1201003" y="0"/>
                </a:moveTo>
                <a:lnTo>
                  <a:pt x="1460310" y="61414"/>
                </a:lnTo>
                <a:lnTo>
                  <a:pt x="1740090" y="232011"/>
                </a:lnTo>
                <a:lnTo>
                  <a:pt x="2060812" y="395785"/>
                </a:lnTo>
                <a:lnTo>
                  <a:pt x="2442949" y="388961"/>
                </a:lnTo>
                <a:lnTo>
                  <a:pt x="2715904" y="327546"/>
                </a:lnTo>
                <a:lnTo>
                  <a:pt x="2995684" y="163773"/>
                </a:lnTo>
                <a:lnTo>
                  <a:pt x="3370997" y="6823"/>
                </a:lnTo>
                <a:lnTo>
                  <a:pt x="3712191" y="6823"/>
                </a:lnTo>
                <a:lnTo>
                  <a:pt x="4210334" y="232011"/>
                </a:lnTo>
                <a:lnTo>
                  <a:pt x="4517409" y="375313"/>
                </a:lnTo>
                <a:lnTo>
                  <a:pt x="4790364" y="395785"/>
                </a:lnTo>
                <a:lnTo>
                  <a:pt x="5070143" y="348017"/>
                </a:lnTo>
                <a:lnTo>
                  <a:pt x="5513696" y="150125"/>
                </a:lnTo>
                <a:lnTo>
                  <a:pt x="5820770" y="20471"/>
                </a:lnTo>
                <a:lnTo>
                  <a:pt x="6134669" y="6823"/>
                </a:lnTo>
                <a:lnTo>
                  <a:pt x="6503158" y="122829"/>
                </a:lnTo>
                <a:lnTo>
                  <a:pt x="6939887" y="348017"/>
                </a:lnTo>
                <a:lnTo>
                  <a:pt x="7151427" y="388961"/>
                </a:lnTo>
                <a:lnTo>
                  <a:pt x="7526740" y="348017"/>
                </a:lnTo>
                <a:lnTo>
                  <a:pt x="7963469" y="129653"/>
                </a:lnTo>
                <a:lnTo>
                  <a:pt x="8393373" y="13647"/>
                </a:lnTo>
                <a:lnTo>
                  <a:pt x="8843749" y="68238"/>
                </a:lnTo>
                <a:lnTo>
                  <a:pt x="9260006" y="320722"/>
                </a:lnTo>
                <a:lnTo>
                  <a:pt x="9573904" y="395785"/>
                </a:lnTo>
                <a:lnTo>
                  <a:pt x="9908275" y="395785"/>
                </a:lnTo>
                <a:lnTo>
                  <a:pt x="10317707" y="177420"/>
                </a:lnTo>
                <a:lnTo>
                  <a:pt x="10774907" y="20471"/>
                </a:lnTo>
                <a:lnTo>
                  <a:pt x="11122925" y="13647"/>
                </a:lnTo>
                <a:lnTo>
                  <a:pt x="11416352" y="122829"/>
                </a:lnTo>
                <a:lnTo>
                  <a:pt x="11887200" y="361665"/>
                </a:lnTo>
                <a:lnTo>
                  <a:pt x="12133919" y="399209"/>
                </a:lnTo>
                <a:lnTo>
                  <a:pt x="12192000" y="399209"/>
                </a:lnTo>
                <a:lnTo>
                  <a:pt x="12192000" y="408048"/>
                </a:lnTo>
                <a:lnTo>
                  <a:pt x="12201099" y="409432"/>
                </a:lnTo>
                <a:lnTo>
                  <a:pt x="12192000" y="473125"/>
                </a:lnTo>
                <a:lnTo>
                  <a:pt x="12192000" y="1336608"/>
                </a:lnTo>
                <a:lnTo>
                  <a:pt x="0" y="1336608"/>
                </a:lnTo>
                <a:lnTo>
                  <a:pt x="0" y="399209"/>
                </a:lnTo>
                <a:lnTo>
                  <a:pt x="48536" y="399209"/>
                </a:lnTo>
                <a:lnTo>
                  <a:pt x="34119" y="382137"/>
                </a:lnTo>
                <a:lnTo>
                  <a:pt x="354842" y="259307"/>
                </a:lnTo>
                <a:lnTo>
                  <a:pt x="852985" y="136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64008" bIns="64008" rtlCol="0" anchor="t">
            <a:noAutofit/>
          </a:bodyPr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7" y="3862461"/>
            <a:ext cx="3216361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3194850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D2F03F7-7E13-96AF-A8DB-F93738B85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414" t="10551" r="15489" b="84347"/>
          <a:stretch/>
        </p:blipFill>
        <p:spPr>
          <a:xfrm>
            <a:off x="0" y="5042914"/>
            <a:ext cx="12192000" cy="129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58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D6636-D6A0-C337-4A05-2425732FF2B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D833D0-D1EA-0453-7C67-5B1CE3BAD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64E6B0-F9AE-B1F9-93AC-8A519A4A5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516C67-2149-579A-F47C-55BEB51847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A826A35-5634-6413-36C2-AEB0FFCA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3439" y="1605035"/>
            <a:ext cx="5040860" cy="146143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5B9995-81AD-8AA9-683A-78DBE91BF8D1}"/>
              </a:ext>
            </a:extLst>
          </p:cNvPr>
          <p:cNvSpPr txBox="1">
            <a:spLocks/>
          </p:cNvSpPr>
          <p:nvPr userDrawn="1"/>
        </p:nvSpPr>
        <p:spPr>
          <a:xfrm>
            <a:off x="6724075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CDFBD57-209D-51C7-4616-FF4C6F00C443}"/>
              </a:ext>
            </a:extLst>
          </p:cNvPr>
          <p:cNvSpPr txBox="1">
            <a:spLocks/>
          </p:cNvSpPr>
          <p:nvPr userDrawn="1"/>
        </p:nvSpPr>
        <p:spPr>
          <a:xfrm>
            <a:off x="6503439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82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FF3C8D76-C793-E670-BDE5-146FB59F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93ABC-DF5B-7122-E497-8DAC3BDA3DF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1126489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93ABC-DF5B-7122-E497-8DAC3BDA3DFA}"/>
              </a:ext>
            </a:extLst>
          </p:cNvPr>
          <p:cNvSpPr/>
          <p:nvPr userDrawn="1"/>
        </p:nvSpPr>
        <p:spPr>
          <a:xfrm>
            <a:off x="5025225" y="0"/>
            <a:ext cx="716677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4287467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4287467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9" y="3431023"/>
            <a:ext cx="4283282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5" y="1608657"/>
            <a:ext cx="4283282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FF3C8D76-C793-E670-BDE5-146FB59F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882689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93ABC-DF5B-7122-E497-8DAC3BDA3DFA}"/>
              </a:ext>
            </a:extLst>
          </p:cNvPr>
          <p:cNvSpPr/>
          <p:nvPr userDrawn="1"/>
        </p:nvSpPr>
        <p:spPr>
          <a:xfrm>
            <a:off x="4566458" y="0"/>
            <a:ext cx="7625543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/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5" y="453700"/>
            <a:ext cx="38669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4" y="879717"/>
            <a:ext cx="38669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9" y="3431023"/>
            <a:ext cx="3863211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5" y="1608657"/>
            <a:ext cx="3863211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FF3C8D76-C793-E670-BDE5-146FB59F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192352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93ABC-DF5B-7122-E497-8DAC3BDA3DFA}"/>
              </a:ext>
            </a:extLst>
          </p:cNvPr>
          <p:cNvSpPr/>
          <p:nvPr userDrawn="1"/>
        </p:nvSpPr>
        <p:spPr>
          <a:xfrm>
            <a:off x="4566458" y="0"/>
            <a:ext cx="7625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5" y="453700"/>
            <a:ext cx="38669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4" y="879717"/>
            <a:ext cx="38669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9" y="3431023"/>
            <a:ext cx="3863211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5" y="1608657"/>
            <a:ext cx="3863211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FF3C8D76-C793-E670-BDE5-146FB59F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99636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D7682D-4DE4-4B99-3A29-AED2B60445F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D70F547-8B83-B174-3270-794B37206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2BFD391-315F-7AC1-72E9-50EF2689B0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6218B57-AD97-875E-74F8-922F32AFF7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A229B9-D9CA-C3D4-0C1C-230403082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596823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AE905AA-AFA2-0B96-B385-D32652EF1B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2CF2C2A-6861-B755-0D80-9B629CD0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3FDDD5-8639-18E9-8B3B-8437AADE2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2894274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12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1200"/>
              </a:spcBef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13626" y="0"/>
            <a:ext cx="6078373" cy="2282024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4C96FE9-C037-14C3-012B-B741623D23D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13626" y="2287988"/>
            <a:ext cx="6078373" cy="2282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7DF25DC-1055-D2B2-98AF-5F29BBD47E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13626" y="4575977"/>
            <a:ext cx="6078373" cy="2282024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510365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E9953E-1F03-B222-CC62-12EAF44E2EC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952218D-93A7-0B20-45B9-5277563E2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4924678-329C-366B-4CA0-9F35F6C04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5E9CC677-B687-DC73-8B66-FBAC46F9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5C9E828-1F1C-47CB-0CA6-96FD8BB6A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988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F931AB8-713E-C852-8385-691C99CC07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094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BA635FC-A312-CDFD-CEE2-71AE69C703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0050" y="4014788"/>
            <a:ext cx="5027613" cy="1963737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7CDDFA3-A77C-84F6-C805-0F704B7EA5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13341" y="4014788"/>
            <a:ext cx="5027613" cy="19637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50642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8A78F56-3208-0B1B-F4D6-5D837A040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8539C609-7056-CF23-8C8B-48A01C532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8727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45A99-368B-79E6-434B-BA1C0CA50C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10890-84F3-53AF-97F6-1391EB331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624" y="0"/>
            <a:ext cx="5675376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0FACD63-E388-B5D1-F0B8-3433B5EC588C}"/>
              </a:ext>
            </a:extLst>
          </p:cNvPr>
          <p:cNvGrpSpPr/>
          <p:nvPr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6CDF47C-C325-BB7F-C4C7-3D26C8895BA9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" panose="000005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A662EDF-F39B-15A1-566D-412FDA49117E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" panose="000005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7E18CE-E236-624D-A553-0F4E7177EEC5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" panose="00000500000000000000" pitchFamily="2" charset="0"/>
              </a:endParaRPr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4F899F3-4A81-1BED-FC34-96E0CF1E0B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2652" y="5223518"/>
            <a:ext cx="506291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If required goes here | speaker title, date and/or additional information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07D2A9-EA64-7655-994E-7F1A46D1A8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2652" y="4695137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Subheading or speaker name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1F12CB4-23BC-65BB-21C5-8EB7AC7F287C}"/>
              </a:ext>
            </a:extLst>
          </p:cNvPr>
          <p:cNvSpPr txBox="1">
            <a:spLocks/>
          </p:cNvSpPr>
          <p:nvPr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AF1407E-E8DD-506D-ABAE-03BCC68F5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2652" y="1616531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4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The 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73201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71BEE4-760E-ACDE-C810-291B26FBC1F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E7A7B9D-0596-435F-260E-F986AD70309C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F03E6F-5303-0DBD-3EBD-9F67494B3E0B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9FB07F-BB62-D658-9816-1E1BD86A2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F12AD3F-EA62-0DBF-75E9-F16434EAA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6805" y="6229255"/>
            <a:ext cx="517932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744569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8267D-D61B-F75E-86C1-3337F26300D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B5149C6-63EE-0A45-E5D3-310AF131E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73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here goes over multiple lines if required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40D0B0E0-4167-6A10-1CB8-CFFD4B3D3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2073" y="6229255"/>
            <a:ext cx="506277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09617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BB8F00-B49A-63CD-4B31-0E4FA3206430}"/>
              </a:ext>
            </a:extLst>
          </p:cNvPr>
          <p:cNvSpPr/>
          <p:nvPr userDrawn="1"/>
        </p:nvSpPr>
        <p:spPr>
          <a:xfrm>
            <a:off x="0" y="0"/>
            <a:ext cx="12192000" cy="2635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2C58A-0919-856E-6D5C-757992C020F2}"/>
              </a:ext>
            </a:extLst>
          </p:cNvPr>
          <p:cNvSpPr/>
          <p:nvPr userDrawn="1"/>
        </p:nvSpPr>
        <p:spPr>
          <a:xfrm flipV="1">
            <a:off x="0" y="0"/>
            <a:ext cx="12192000" cy="68659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920B55-E879-D1CA-D23E-8C7990E9D08B}"/>
              </a:ext>
            </a:extLst>
          </p:cNvPr>
          <p:cNvGrpSpPr/>
          <p:nvPr userDrawn="1"/>
        </p:nvGrpSpPr>
        <p:grpSpPr>
          <a:xfrm>
            <a:off x="11369623" y="6476214"/>
            <a:ext cx="489002" cy="176138"/>
            <a:chOff x="271463" y="2852738"/>
            <a:chExt cx="3190876" cy="114935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3767969-6CC5-B67C-3868-87E632EFF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254BF5E-B963-6277-48C0-DAFF65813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4FAE1273-E71E-9D6C-32F9-388558B3B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377F3F2-D750-B1CD-A956-311B1F94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DFCA00A-DD53-68DE-6040-FA84E7C69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2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4BC17C0-F2E5-C26A-1ED8-79D2E0AD64A7}"/>
              </a:ext>
            </a:extLst>
          </p:cNvPr>
          <p:cNvSpPr/>
          <p:nvPr userDrawn="1"/>
        </p:nvSpPr>
        <p:spPr>
          <a:xfrm>
            <a:off x="-6824" y="0"/>
            <a:ext cx="12198824" cy="686595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2367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Title of slide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8C5959-5865-DB24-5DF2-A323BD521A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9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7E3E1006-3870-B007-E11C-1B6EC9B310F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3427426"/>
            <a:ext cx="6096000" cy="3438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3427426"/>
            <a:ext cx="6030259" cy="3438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7" y="2605293"/>
            <a:ext cx="11276911" cy="6638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3" y="1414694"/>
            <a:ext cx="11276911" cy="9682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68E9BC0-BA00-A74C-B276-C18A645C6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5369307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98953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A28DB-65F2-4DB0-0C58-B4F4081D094E}"/>
              </a:ext>
            </a:extLst>
          </p:cNvPr>
          <p:cNvSpPr/>
          <p:nvPr userDrawn="1"/>
        </p:nvSpPr>
        <p:spPr>
          <a:xfrm>
            <a:off x="0" y="0"/>
            <a:ext cx="574963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18CD4-45FF-0363-DBBA-8A93B3364196}"/>
              </a:ext>
            </a:extLst>
          </p:cNvPr>
          <p:cNvSpPr/>
          <p:nvPr userDrawn="1"/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2F2590-8080-7A0A-2EDC-896BD896B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37A51-3E92-0DE4-3715-E6129025C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5AE513-F025-3E23-FBCB-AD34DB5AA7E0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</a:t>
            </a: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7F9690-CB6B-6CBA-C6A2-7915CE6FEF2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a curved edge&#10;&#10;Description automatically generated">
            <a:extLst>
              <a:ext uri="{FF2B5EF4-FFF2-40B4-BE49-F238E27FC236}">
                <a16:creationId xmlns:a16="http://schemas.microsoft.com/office/drawing/2014/main" id="{CC5B8449-653F-413C-F9CC-C74262905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" y="0"/>
            <a:ext cx="12187814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CCA3C-D0CD-3DAC-72B9-289377CB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87F86EC-3D0E-ABA4-95D8-41EAFB9F3708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5B1E74-6166-C7AD-E69A-35AAD4B65D94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6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8025A-AB06-6766-72ED-7AB54A2FC637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734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2CF2C2A-6861-B755-0D80-9B629CD0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204" y="1786952"/>
            <a:ext cx="5040860" cy="4839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3FDDD5-8639-18E9-8B3B-8437AADE2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6543" y="2667156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FontTx/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71450" indent="0">
              <a:lnSpc>
                <a:spcPct val="110000"/>
              </a:lnSpc>
              <a:spcBef>
                <a:spcPts val="1200"/>
              </a:spcBef>
              <a:buFontTx/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344488" indent="0">
              <a:lnSpc>
                <a:spcPct val="110000"/>
              </a:lnSpc>
              <a:spcBef>
                <a:spcPts val="1200"/>
              </a:spcBef>
              <a:buFontTx/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515937" indent="0">
              <a:lnSpc>
                <a:spcPct val="110000"/>
              </a:lnSpc>
              <a:spcBef>
                <a:spcPts val="1200"/>
              </a:spcBef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688975" indent="0">
              <a:lnSpc>
                <a:spcPct val="110000"/>
              </a:lnSpc>
              <a:spcBef>
                <a:spcPts val="1200"/>
              </a:spcBef>
              <a:buFontTx/>
              <a:buNone/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r>
              <a:rPr lang="en-US"/>
              <a:t>First line item here</a:t>
            </a:r>
          </a:p>
          <a:p>
            <a:r>
              <a:rPr lang="en-US"/>
              <a:t>Second line item here</a:t>
            </a:r>
          </a:p>
          <a:p>
            <a:r>
              <a:rPr lang="en-US"/>
              <a:t>Third line item here</a:t>
            </a:r>
          </a:p>
          <a:p>
            <a:r>
              <a:rPr lang="en-US"/>
              <a:t>Fourth line item here</a:t>
            </a:r>
          </a:p>
          <a:p>
            <a:r>
              <a:rPr lang="en-US"/>
              <a:t>Fifth line item here</a:t>
            </a:r>
          </a:p>
          <a:p>
            <a:r>
              <a:rPr lang="en-US"/>
              <a:t>Sixth line item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BB48F6D-14A5-635A-DC4D-89D0AA382D13}"/>
              </a:ext>
            </a:extLst>
          </p:cNvPr>
          <p:cNvSpPr txBox="1">
            <a:spLocks/>
          </p:cNvSpPr>
          <p:nvPr userDrawn="1"/>
        </p:nvSpPr>
        <p:spPr>
          <a:xfrm>
            <a:off x="6917179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F97677-1386-DB8B-8AD4-E3A78A867485}"/>
              </a:ext>
            </a:extLst>
          </p:cNvPr>
          <p:cNvSpPr txBox="1">
            <a:spLocks/>
          </p:cNvSpPr>
          <p:nvPr userDrawn="1"/>
        </p:nvSpPr>
        <p:spPr>
          <a:xfrm>
            <a:off x="6696543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9FA02D-A203-27C1-0EC4-1A02C504CC4F}"/>
              </a:ext>
            </a:extLst>
          </p:cNvPr>
          <p:cNvSpPr/>
          <p:nvPr userDrawn="1"/>
        </p:nvSpPr>
        <p:spPr>
          <a:xfrm rot="5400000" flipH="1">
            <a:off x="9191467" y="-51409"/>
            <a:ext cx="47869" cy="50408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85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2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F94516-D36C-2727-50A5-CF74F2E8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61897CC-AACF-2829-F832-0A49122D1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71421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8715374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8715374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F94516-D36C-2727-50A5-CF74F2E8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61897CC-AACF-2829-F832-0A49122D1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57136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+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028A98-A4AF-A265-70EA-A82E35D96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B92F9B-E6FB-0A22-91E7-5E1B2C56C9C5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8B9B8F1-41B0-48AB-1747-F71A0EC4309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513CE2-40F0-F7E4-DA6D-B5D08E6B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04" y="0"/>
            <a:ext cx="6444996" cy="68580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EB8687C-1C5D-5DB1-5AE5-7DA6E4DB2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Section divider header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6DBD690-7FE4-A0C7-A98D-0449F9C135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</p:spTree>
    <p:extLst>
      <p:ext uri="{BB962C8B-B14F-4D97-AF65-F5344CB8AC3E}">
        <p14:creationId xmlns:p14="http://schemas.microsoft.com/office/powerpoint/2010/main" val="4218866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8E7BF360-9D0F-1CFE-52FD-D79C1A84D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6310" y="6229255"/>
            <a:ext cx="803770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220347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403998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7" y="3862461"/>
            <a:ext cx="3216361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39985" y="0"/>
            <a:ext cx="815201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3194850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998620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9B5696-38A3-D765-AEA7-DB75F9736CF2}"/>
              </a:ext>
            </a:extLst>
          </p:cNvPr>
          <p:cNvSpPr/>
          <p:nvPr userDrawn="1"/>
        </p:nvSpPr>
        <p:spPr>
          <a:xfrm>
            <a:off x="0" y="0"/>
            <a:ext cx="12192000" cy="5912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2B389-0FFA-CE21-4929-B9BB88567815}"/>
              </a:ext>
            </a:extLst>
          </p:cNvPr>
          <p:cNvSpPr/>
          <p:nvPr userDrawn="1"/>
        </p:nvSpPr>
        <p:spPr>
          <a:xfrm>
            <a:off x="0" y="0"/>
            <a:ext cx="4016196" cy="5912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D5B28D-53D2-1E06-2660-B7D542A1D6DC}"/>
              </a:ext>
            </a:extLst>
          </p:cNvPr>
          <p:cNvSpPr/>
          <p:nvPr userDrawn="1"/>
        </p:nvSpPr>
        <p:spPr>
          <a:xfrm>
            <a:off x="0" y="5513695"/>
            <a:ext cx="12201099" cy="1336608"/>
          </a:xfrm>
          <a:custGeom>
            <a:avLst/>
            <a:gdLst>
              <a:gd name="connsiteX0" fmla="*/ 1201003 w 12201099"/>
              <a:gd name="connsiteY0" fmla="*/ 0 h 1336608"/>
              <a:gd name="connsiteX1" fmla="*/ 1460310 w 12201099"/>
              <a:gd name="connsiteY1" fmla="*/ 61414 h 1336608"/>
              <a:gd name="connsiteX2" fmla="*/ 1740090 w 12201099"/>
              <a:gd name="connsiteY2" fmla="*/ 232011 h 1336608"/>
              <a:gd name="connsiteX3" fmla="*/ 2060812 w 12201099"/>
              <a:gd name="connsiteY3" fmla="*/ 395785 h 1336608"/>
              <a:gd name="connsiteX4" fmla="*/ 2442949 w 12201099"/>
              <a:gd name="connsiteY4" fmla="*/ 388961 h 1336608"/>
              <a:gd name="connsiteX5" fmla="*/ 2715904 w 12201099"/>
              <a:gd name="connsiteY5" fmla="*/ 327546 h 1336608"/>
              <a:gd name="connsiteX6" fmla="*/ 2995684 w 12201099"/>
              <a:gd name="connsiteY6" fmla="*/ 163773 h 1336608"/>
              <a:gd name="connsiteX7" fmla="*/ 3370997 w 12201099"/>
              <a:gd name="connsiteY7" fmla="*/ 6823 h 1336608"/>
              <a:gd name="connsiteX8" fmla="*/ 3712191 w 12201099"/>
              <a:gd name="connsiteY8" fmla="*/ 6823 h 1336608"/>
              <a:gd name="connsiteX9" fmla="*/ 4210334 w 12201099"/>
              <a:gd name="connsiteY9" fmla="*/ 232011 h 1336608"/>
              <a:gd name="connsiteX10" fmla="*/ 4517409 w 12201099"/>
              <a:gd name="connsiteY10" fmla="*/ 375313 h 1336608"/>
              <a:gd name="connsiteX11" fmla="*/ 4790364 w 12201099"/>
              <a:gd name="connsiteY11" fmla="*/ 395785 h 1336608"/>
              <a:gd name="connsiteX12" fmla="*/ 5070143 w 12201099"/>
              <a:gd name="connsiteY12" fmla="*/ 348017 h 1336608"/>
              <a:gd name="connsiteX13" fmla="*/ 5513696 w 12201099"/>
              <a:gd name="connsiteY13" fmla="*/ 150125 h 1336608"/>
              <a:gd name="connsiteX14" fmla="*/ 5820770 w 12201099"/>
              <a:gd name="connsiteY14" fmla="*/ 20471 h 1336608"/>
              <a:gd name="connsiteX15" fmla="*/ 6134669 w 12201099"/>
              <a:gd name="connsiteY15" fmla="*/ 6823 h 1336608"/>
              <a:gd name="connsiteX16" fmla="*/ 6503158 w 12201099"/>
              <a:gd name="connsiteY16" fmla="*/ 122829 h 1336608"/>
              <a:gd name="connsiteX17" fmla="*/ 6939887 w 12201099"/>
              <a:gd name="connsiteY17" fmla="*/ 348017 h 1336608"/>
              <a:gd name="connsiteX18" fmla="*/ 7151427 w 12201099"/>
              <a:gd name="connsiteY18" fmla="*/ 388961 h 1336608"/>
              <a:gd name="connsiteX19" fmla="*/ 7526740 w 12201099"/>
              <a:gd name="connsiteY19" fmla="*/ 348017 h 1336608"/>
              <a:gd name="connsiteX20" fmla="*/ 7963469 w 12201099"/>
              <a:gd name="connsiteY20" fmla="*/ 129653 h 1336608"/>
              <a:gd name="connsiteX21" fmla="*/ 8393373 w 12201099"/>
              <a:gd name="connsiteY21" fmla="*/ 13647 h 1336608"/>
              <a:gd name="connsiteX22" fmla="*/ 8843749 w 12201099"/>
              <a:gd name="connsiteY22" fmla="*/ 68238 h 1336608"/>
              <a:gd name="connsiteX23" fmla="*/ 9260006 w 12201099"/>
              <a:gd name="connsiteY23" fmla="*/ 320722 h 1336608"/>
              <a:gd name="connsiteX24" fmla="*/ 9573904 w 12201099"/>
              <a:gd name="connsiteY24" fmla="*/ 395785 h 1336608"/>
              <a:gd name="connsiteX25" fmla="*/ 9908275 w 12201099"/>
              <a:gd name="connsiteY25" fmla="*/ 395785 h 1336608"/>
              <a:gd name="connsiteX26" fmla="*/ 10317707 w 12201099"/>
              <a:gd name="connsiteY26" fmla="*/ 177420 h 1336608"/>
              <a:gd name="connsiteX27" fmla="*/ 10774907 w 12201099"/>
              <a:gd name="connsiteY27" fmla="*/ 20471 h 1336608"/>
              <a:gd name="connsiteX28" fmla="*/ 11122925 w 12201099"/>
              <a:gd name="connsiteY28" fmla="*/ 13647 h 1336608"/>
              <a:gd name="connsiteX29" fmla="*/ 11416352 w 12201099"/>
              <a:gd name="connsiteY29" fmla="*/ 122829 h 1336608"/>
              <a:gd name="connsiteX30" fmla="*/ 11887200 w 12201099"/>
              <a:gd name="connsiteY30" fmla="*/ 361665 h 1336608"/>
              <a:gd name="connsiteX31" fmla="*/ 12133919 w 12201099"/>
              <a:gd name="connsiteY31" fmla="*/ 399209 h 1336608"/>
              <a:gd name="connsiteX32" fmla="*/ 12192000 w 12201099"/>
              <a:gd name="connsiteY32" fmla="*/ 399209 h 1336608"/>
              <a:gd name="connsiteX33" fmla="*/ 12192000 w 12201099"/>
              <a:gd name="connsiteY33" fmla="*/ 408048 h 1336608"/>
              <a:gd name="connsiteX34" fmla="*/ 12201099 w 12201099"/>
              <a:gd name="connsiteY34" fmla="*/ 409432 h 1336608"/>
              <a:gd name="connsiteX35" fmla="*/ 12192000 w 12201099"/>
              <a:gd name="connsiteY35" fmla="*/ 473125 h 1336608"/>
              <a:gd name="connsiteX36" fmla="*/ 12192000 w 12201099"/>
              <a:gd name="connsiteY36" fmla="*/ 1336608 h 1336608"/>
              <a:gd name="connsiteX37" fmla="*/ 0 w 12201099"/>
              <a:gd name="connsiteY37" fmla="*/ 1336608 h 1336608"/>
              <a:gd name="connsiteX38" fmla="*/ 0 w 12201099"/>
              <a:gd name="connsiteY38" fmla="*/ 399209 h 1336608"/>
              <a:gd name="connsiteX39" fmla="*/ 48536 w 12201099"/>
              <a:gd name="connsiteY39" fmla="*/ 399209 h 1336608"/>
              <a:gd name="connsiteX40" fmla="*/ 34119 w 12201099"/>
              <a:gd name="connsiteY40" fmla="*/ 382137 h 1336608"/>
              <a:gd name="connsiteX41" fmla="*/ 354842 w 12201099"/>
              <a:gd name="connsiteY41" fmla="*/ 259307 h 1336608"/>
              <a:gd name="connsiteX42" fmla="*/ 852985 w 12201099"/>
              <a:gd name="connsiteY42" fmla="*/ 13647 h 133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201099" h="1336608">
                <a:moveTo>
                  <a:pt x="1201003" y="0"/>
                </a:moveTo>
                <a:lnTo>
                  <a:pt x="1460310" y="61414"/>
                </a:lnTo>
                <a:lnTo>
                  <a:pt x="1740090" y="232011"/>
                </a:lnTo>
                <a:lnTo>
                  <a:pt x="2060812" y="395785"/>
                </a:lnTo>
                <a:lnTo>
                  <a:pt x="2442949" y="388961"/>
                </a:lnTo>
                <a:lnTo>
                  <a:pt x="2715904" y="327546"/>
                </a:lnTo>
                <a:lnTo>
                  <a:pt x="2995684" y="163773"/>
                </a:lnTo>
                <a:lnTo>
                  <a:pt x="3370997" y="6823"/>
                </a:lnTo>
                <a:lnTo>
                  <a:pt x="3712191" y="6823"/>
                </a:lnTo>
                <a:lnTo>
                  <a:pt x="4210334" y="232011"/>
                </a:lnTo>
                <a:lnTo>
                  <a:pt x="4517409" y="375313"/>
                </a:lnTo>
                <a:lnTo>
                  <a:pt x="4790364" y="395785"/>
                </a:lnTo>
                <a:lnTo>
                  <a:pt x="5070143" y="348017"/>
                </a:lnTo>
                <a:lnTo>
                  <a:pt x="5513696" y="150125"/>
                </a:lnTo>
                <a:lnTo>
                  <a:pt x="5820770" y="20471"/>
                </a:lnTo>
                <a:lnTo>
                  <a:pt x="6134669" y="6823"/>
                </a:lnTo>
                <a:lnTo>
                  <a:pt x="6503158" y="122829"/>
                </a:lnTo>
                <a:lnTo>
                  <a:pt x="6939887" y="348017"/>
                </a:lnTo>
                <a:lnTo>
                  <a:pt x="7151427" y="388961"/>
                </a:lnTo>
                <a:lnTo>
                  <a:pt x="7526740" y="348017"/>
                </a:lnTo>
                <a:lnTo>
                  <a:pt x="7963469" y="129653"/>
                </a:lnTo>
                <a:lnTo>
                  <a:pt x="8393373" y="13647"/>
                </a:lnTo>
                <a:lnTo>
                  <a:pt x="8843749" y="68238"/>
                </a:lnTo>
                <a:lnTo>
                  <a:pt x="9260006" y="320722"/>
                </a:lnTo>
                <a:lnTo>
                  <a:pt x="9573904" y="395785"/>
                </a:lnTo>
                <a:lnTo>
                  <a:pt x="9908275" y="395785"/>
                </a:lnTo>
                <a:lnTo>
                  <a:pt x="10317707" y="177420"/>
                </a:lnTo>
                <a:lnTo>
                  <a:pt x="10774907" y="20471"/>
                </a:lnTo>
                <a:lnTo>
                  <a:pt x="11122925" y="13647"/>
                </a:lnTo>
                <a:lnTo>
                  <a:pt x="11416352" y="122829"/>
                </a:lnTo>
                <a:lnTo>
                  <a:pt x="11887200" y="361665"/>
                </a:lnTo>
                <a:lnTo>
                  <a:pt x="12133919" y="399209"/>
                </a:lnTo>
                <a:lnTo>
                  <a:pt x="12192000" y="399209"/>
                </a:lnTo>
                <a:lnTo>
                  <a:pt x="12192000" y="408048"/>
                </a:lnTo>
                <a:lnTo>
                  <a:pt x="12201099" y="409432"/>
                </a:lnTo>
                <a:lnTo>
                  <a:pt x="12192000" y="473125"/>
                </a:lnTo>
                <a:lnTo>
                  <a:pt x="12192000" y="1336608"/>
                </a:lnTo>
                <a:lnTo>
                  <a:pt x="0" y="1336608"/>
                </a:lnTo>
                <a:lnTo>
                  <a:pt x="0" y="399209"/>
                </a:lnTo>
                <a:lnTo>
                  <a:pt x="48536" y="399209"/>
                </a:lnTo>
                <a:lnTo>
                  <a:pt x="34119" y="382137"/>
                </a:lnTo>
                <a:lnTo>
                  <a:pt x="354842" y="259307"/>
                </a:lnTo>
                <a:lnTo>
                  <a:pt x="852985" y="136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64008" bIns="64008" rtlCol="0" anchor="t">
            <a:noAutofit/>
          </a:bodyPr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7" y="3862461"/>
            <a:ext cx="3216361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3194850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D2F03F7-7E13-96AF-A8DB-F93738B85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414" t="10551" r="15489" b="84347"/>
          <a:stretch/>
        </p:blipFill>
        <p:spPr>
          <a:xfrm>
            <a:off x="0" y="5042914"/>
            <a:ext cx="12192000" cy="129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6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D6636-D6A0-C337-4A05-2425732FF2B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D833D0-D1EA-0453-7C67-5B1CE3BAD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64E6B0-F9AE-B1F9-93AC-8A519A4A5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516C67-2149-579A-F47C-55BEB51847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A826A35-5634-6413-36C2-AEB0FFCA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3439" y="1605035"/>
            <a:ext cx="5040860" cy="146143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5B9995-81AD-8AA9-683A-78DBE91BF8D1}"/>
              </a:ext>
            </a:extLst>
          </p:cNvPr>
          <p:cNvSpPr txBox="1">
            <a:spLocks/>
          </p:cNvSpPr>
          <p:nvPr userDrawn="1"/>
        </p:nvSpPr>
        <p:spPr>
          <a:xfrm>
            <a:off x="6724075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CDFBD57-209D-51C7-4616-FF4C6F00C443}"/>
              </a:ext>
            </a:extLst>
          </p:cNvPr>
          <p:cNvSpPr txBox="1">
            <a:spLocks/>
          </p:cNvSpPr>
          <p:nvPr userDrawn="1"/>
        </p:nvSpPr>
        <p:spPr>
          <a:xfrm>
            <a:off x="6503439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81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char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71BEE4-760E-ACDE-C810-291B26FBC1F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E7A7B9D-0596-435F-260E-F986AD70309C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F03E6F-5303-0DBD-3EBD-9F67494B3E0B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9FB07F-BB62-D658-9816-1E1BD86A2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F12AD3F-EA62-0DBF-75E9-F16434EAA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6805" y="6229255"/>
            <a:ext cx="517932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95926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XP +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084577-DDF3-0832-E5ED-5FF10B2E3F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Rectangle: Rounded Corners 11">
            <a:hlinkClick r:id="rId2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761384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C26F959-7025-876F-2A7E-2AB97F839FF3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Under Embargo Until </a:t>
            </a:r>
            <a:r>
              <a:rPr 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March 28, 2024, 9 am CET</a:t>
            </a: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  |  </a:t>
            </a:r>
            <a:b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AC96A-0843-10D1-2813-982D4B120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40" y="0"/>
            <a:ext cx="832866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FAFE7F-AEF0-56AE-7B4A-483342818015}"/>
              </a:ext>
            </a:extLst>
          </p:cNvPr>
          <p:cNvGrpSpPr/>
          <p:nvPr userDrawn="1"/>
        </p:nvGrpSpPr>
        <p:grpSpPr>
          <a:xfrm>
            <a:off x="1329004" y="2629430"/>
            <a:ext cx="2894619" cy="979228"/>
            <a:chOff x="532238" y="532263"/>
            <a:chExt cx="1522954" cy="51520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D955D61-89AD-68BF-11BE-DC3C64CA2E04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3D381AC-9A91-27C3-372C-83904DA3EC10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6545B6-1A77-CD99-D604-0CBE2C8A50BC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771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819EC5A-EE8E-CF33-FC76-A67498342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82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45E1536-4825-AEB7-A904-72EDEBD2988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EBEA52-E809-FEA6-D819-A6A06CA3AC9F}"/>
                </a:ext>
              </a:extLst>
            </p:cNvPr>
            <p:cNvSpPr/>
            <p:nvPr userDrawn="1"/>
          </p:nvSpPr>
          <p:spPr>
            <a:xfrm>
              <a:off x="0" y="6292680"/>
              <a:ext cx="12192000" cy="5653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008" bIns="64008" rtlCol="0" anchor="t"/>
            <a:lstStyle/>
            <a:p>
              <a:pPr algn="l"/>
              <a:endParaRPr lang="en-US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pic>
          <p:nvPicPr>
            <p:cNvPr id="12" name="Picture 11" descr="A rainbow colored lines on a black background&#10;&#10;Description automatically generated">
              <a:extLst>
                <a:ext uri="{FF2B5EF4-FFF2-40B4-BE49-F238E27FC236}">
                  <a16:creationId xmlns:a16="http://schemas.microsoft.com/office/drawing/2014/main" id="{BC7CAFE0-C7F5-E77C-6A68-F66EAB79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1616530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The presentation title goes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42034C-F15A-2A02-4A39-51042F269BB9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89373AE-750D-A1B6-2308-E1BEB45A96F3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4E791BF-50AB-C21C-6A9D-368A0A10B5E6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488A0E6-AD6F-AFED-51CC-E9050A1A1611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1D72B1D-4E97-AC4B-B491-9D9730A9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5223518"/>
            <a:ext cx="512286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If required goes here | speaker title, date and/or additional information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1ECE29-AFFF-CA23-3A8F-BF94680B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2652" y="4695137"/>
            <a:ext cx="512286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 Heading or Speaker Name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E45FD10-2D60-62C6-AFDD-078D30D67B48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bg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1328593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inbow colored light beam&#10;&#10;Description automatically generated with medium confidence">
            <a:extLst>
              <a:ext uri="{FF2B5EF4-FFF2-40B4-BE49-F238E27FC236}">
                <a16:creationId xmlns:a16="http://schemas.microsoft.com/office/drawing/2014/main" id="{A320503B-38E3-1598-72E7-3BDF3D126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213992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11090766-593A-41BD-150F-DF3EB3E376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C8C8C8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2674" y="0"/>
            <a:ext cx="3219326" cy="3429000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674" y="3429000"/>
            <a:ext cx="3219326" cy="3429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991019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XP +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084577-DDF3-0832-E5ED-5FF10B2E3F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91696F-04D1-9B06-1237-744CE5322B65}"/>
              </a:ext>
            </a:extLst>
          </p:cNvPr>
          <p:cNvGrpSpPr/>
          <p:nvPr userDrawn="1"/>
        </p:nvGrpSpPr>
        <p:grpSpPr>
          <a:xfrm>
            <a:off x="1329004" y="2629430"/>
            <a:ext cx="2894619" cy="979228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12B66B9-7611-B714-8794-C580ADF153EF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B59CCC-1A5B-6EE8-1831-4D7D0F91EA95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A97240-CCE8-5488-76AC-CF0E9B0356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  <p:sp>
        <p:nvSpPr>
          <p:cNvPr id="12" name="Rectangle: Rounded Corners 11">
            <a:hlinkClick r:id="rId2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761384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C26F959-7025-876F-2A7E-2AB97F839FF3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AC96A-0843-10D1-2813-982D4B120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40" y="0"/>
            <a:ext cx="8328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50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57003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2">
                    <a:lumMod val="25000"/>
                    <a:lumOff val="7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2">
                    <a:lumMod val="25000"/>
                    <a:lumOff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2">
                    <a:lumMod val="25000"/>
                    <a:lumOff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>
              <a:solidFill>
                <a:schemeClr val="tx2">
                  <a:lumMod val="25000"/>
                  <a:lumOff val="75000"/>
                </a:schemeClr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6CA7E-5F81-BD99-AB9C-3AF5C6AB7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1605036"/>
            <a:ext cx="2754312" cy="21085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5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2500"/>
              <a:t>Slide title here over multiple 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3910657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Title of slide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E25BE59-2594-CE1B-CFEF-5FC371F6EE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96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FC8685C-122D-9C61-B166-BBFC516B95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45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BDC8E2C-0856-5B5D-DA49-5624743BF0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5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title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30DB6E4-CB38-30B6-2449-15C930A809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3" y="1347311"/>
            <a:ext cx="11433175" cy="458517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E66CECB-3551-AC5B-5E7E-8893C358EC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59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45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/>
              <a:t>Insert image over here</a:t>
            </a:r>
          </a:p>
        </p:txBody>
      </p:sp>
    </p:spTree>
    <p:extLst>
      <p:ext uri="{BB962C8B-B14F-4D97-AF65-F5344CB8AC3E}">
        <p14:creationId xmlns:p14="http://schemas.microsoft.com/office/powerpoint/2010/main" val="4271779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/>
              <a:t>Insert image over here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914" y="1611832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Slide title goes </a:t>
            </a:r>
            <a:br>
              <a:rPr lang="en-GB"/>
            </a:br>
            <a:r>
              <a:rPr lang="en-GB"/>
              <a:t>here over three lines </a:t>
            </a:r>
            <a:br>
              <a:rPr lang="en-GB"/>
            </a:br>
            <a:r>
              <a:rPr lang="en-GB"/>
              <a:t>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28A29AB-9972-396B-7C7B-B54A21446F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F9FB758-CAF4-BD7B-29CA-4FC02D7587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7AB1B528-60D3-6969-2DD5-61CD1BA096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03987" y="3522192"/>
            <a:ext cx="5040859" cy="2067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r>
              <a:rPr lang="en-US"/>
              <a:t> </a:t>
            </a:r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0AB589F0-C136-13D8-BB75-AB2258AD5A4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03987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Notes section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60FCC19-51EC-54AD-B2C9-994C0345E0A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D29D4C1-2455-7FB5-9FA6-4C635E3A8654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2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Slide title goes </a:t>
            </a:r>
            <a:br>
              <a:rPr lang="en-GB"/>
            </a:br>
            <a:r>
              <a:rPr lang="en-GB"/>
              <a:t>here over three lines </a:t>
            </a:r>
            <a:br>
              <a:rPr lang="en-GB"/>
            </a:br>
            <a:r>
              <a:rPr lang="en-GB"/>
              <a:t>if required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/>
              <a:t>Insert image over here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77D54B-1DE8-082A-D3FA-CE98BD6436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2A60673-1797-B8DD-B887-8E698B0DBA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38B33AA-B3CB-2219-3C22-551C7F1779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3150" y="3432254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r>
              <a:rPr lang="en-US"/>
              <a:t> </a:t>
            </a:r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2F84F0-CEC7-5A41-1226-17EE7DAE2F7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3150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Notes section</a:t>
            </a:r>
          </a:p>
        </p:txBody>
      </p:sp>
    </p:spTree>
    <p:extLst>
      <p:ext uri="{BB962C8B-B14F-4D97-AF65-F5344CB8AC3E}">
        <p14:creationId xmlns:p14="http://schemas.microsoft.com/office/powerpoint/2010/main" val="458238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/>
              <a:t>Insert image over here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B837067-5B0C-A6D2-9E9F-2BA89098D2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Slide title goes </a:t>
            </a:r>
            <a:br>
              <a:rPr lang="en-GB"/>
            </a:br>
            <a:r>
              <a:rPr lang="en-GB"/>
              <a:t>here over three lines </a:t>
            </a:r>
            <a:br>
              <a:rPr lang="en-GB"/>
            </a:br>
            <a:r>
              <a:rPr lang="en-GB"/>
              <a:t>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EC58F4D-0BA4-15E5-6A1B-E7A8F5C4D4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660FD00-CA2F-2B9C-3915-7292B9A854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F8944DE-415F-0A9B-72C9-745BE4F2B18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3150" y="3432254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r>
              <a:rPr lang="en-US"/>
              <a:t> </a:t>
            </a:r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FDFC7F10-8D1A-9A93-A714-C615426D0B9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3150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Notes section</a:t>
            </a:r>
          </a:p>
        </p:txBody>
      </p:sp>
    </p:spTree>
    <p:extLst>
      <p:ext uri="{BB962C8B-B14F-4D97-AF65-F5344CB8AC3E}">
        <p14:creationId xmlns:p14="http://schemas.microsoft.com/office/powerpoint/2010/main" val="2879949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94775" y="414064"/>
            <a:ext cx="11425752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  <a:br>
              <a:rPr lang="en-US" dirty="0"/>
            </a:br>
            <a:r>
              <a:rPr lang="en-US" dirty="0"/>
              <a:t>second line title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394774" y="1153266"/>
            <a:ext cx="11425752" cy="46672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97652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957A279-2B0A-A9CC-B2AB-4D0B938383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991CBB33-888A-414E-DD58-8C02F96AE6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4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Slide title here over two lines if required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3FE51B4-B435-6434-1A6B-999F1B73563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3150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Notes section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3EC993-E3C6-F587-A804-BB9A5C0E0A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3150" y="2960688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r>
              <a:rPr lang="en-US"/>
              <a:t> </a:t>
            </a:r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CD2EF45-E699-F4DC-F9B5-AC362ABA5E9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600094" y="2960688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r>
              <a:rPr lang="en-US"/>
              <a:t> </a:t>
            </a:r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437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Slide title here over two lines if required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8C46FE9-7C01-1D29-415A-A23A5000B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5C09813-AA98-8C0B-EF4A-E43CEE1C1D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980B70C-F306-0DA6-31E1-F392D130E5A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3150" y="2960688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r>
              <a:rPr lang="en-US"/>
              <a:t> </a:t>
            </a:r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299B0FFA-7D1E-9199-4524-FDAE4D18B42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600094" y="2960688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r>
              <a:rPr lang="en-US"/>
              <a:t> </a:t>
            </a:r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DA608DC-7E3E-2418-EC6A-07EA12C8313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3150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Notes section</a:t>
            </a:r>
          </a:p>
        </p:txBody>
      </p:sp>
    </p:spTree>
    <p:extLst>
      <p:ext uri="{BB962C8B-B14F-4D97-AF65-F5344CB8AC3E}">
        <p14:creationId xmlns:p14="http://schemas.microsoft.com/office/powerpoint/2010/main" val="2261215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7F0AF6-74AA-451B-425A-6C1E0C4BB1EE}"/>
              </a:ext>
            </a:extLst>
          </p:cNvPr>
          <p:cNvSpPr/>
          <p:nvPr userDrawn="1"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Slide title here over </a:t>
            </a:r>
            <a:br>
              <a:rPr lang="en-GB"/>
            </a:br>
            <a:r>
              <a:rPr lang="en-GB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  <a:p>
            <a:pPr lvl="0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err="1"/>
              <a:t>Clickt</a:t>
            </a:r>
            <a:r>
              <a:rPr lang="en-US"/>
              <a:t>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531763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7F0AF6-74AA-451B-425A-6C1E0C4BB1EE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2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Slide title here over </a:t>
            </a:r>
            <a:br>
              <a:rPr lang="en-GB"/>
            </a:br>
            <a:r>
              <a:rPr lang="en-GB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829F01-12EB-11E7-CB79-22971CD455C3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7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435171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0479EAA-17F6-21B8-BC04-AB5EEA1CE48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6D1F28-BB2C-E77C-CAE8-FD41B922CAD6}"/>
                </a:ext>
              </a:extLst>
            </p:cNvPr>
            <p:cNvSpPr/>
            <p:nvPr userDrawn="1"/>
          </p:nvSpPr>
          <p:spPr>
            <a:xfrm>
              <a:off x="0" y="6292680"/>
              <a:ext cx="12192000" cy="5653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008" bIns="64008" rtlCol="0" anchor="t"/>
            <a:lstStyle/>
            <a:p>
              <a:pPr algn="l"/>
              <a:endParaRPr lang="en-US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pic>
          <p:nvPicPr>
            <p:cNvPr id="15" name="Picture 14" descr="A rainbow colored lines on a black background&#10;&#10;Description automatically generated">
              <a:extLst>
                <a:ext uri="{FF2B5EF4-FFF2-40B4-BE49-F238E27FC236}">
                  <a16:creationId xmlns:a16="http://schemas.microsoft.com/office/drawing/2014/main" id="{A3198ED0-CC28-4B60-259F-594D0C1E0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2124261"/>
            <a:ext cx="5122863" cy="15922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Get in touch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ACEE3A-76A6-9ACE-AE54-45F243D477A4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E3A6FE1-7250-DE78-79CE-8BFF04C02E75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FE300F4-55E5-30BC-05DB-148FD0E1147A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400781A-292C-56B2-94E2-776F7981F9DB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 Light" panose="00000400000000000000" pitchFamily="2" charset="0"/>
              </a:endParaRPr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87AD5A3-AF5F-EEF4-422F-9DCA009EF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4685635"/>
            <a:ext cx="5122863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email@nxp.com</a:t>
            </a:r>
          </a:p>
          <a:p>
            <a:pPr lvl="0"/>
            <a:r>
              <a:rPr lang="en-GB"/>
              <a:t>+00 000 000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599173-A158-0263-B8E8-C1C587C0DF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2651" y="4184148"/>
            <a:ext cx="5122863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name, last name</a:t>
            </a:r>
          </a:p>
        </p:txBody>
      </p: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0E20C2A2-7AA6-B5F7-298D-A81D64A664DD}"/>
              </a:ext>
            </a:extLst>
          </p:cNvPr>
          <p:cNvSpPr/>
          <p:nvPr userDrawn="1"/>
        </p:nvSpPr>
        <p:spPr>
          <a:xfrm>
            <a:off x="1342652" y="5324655"/>
            <a:ext cx="1509927" cy="30554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56200A9-2499-772F-4166-CEC81EBFF8CA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bg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1062420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325BA3-1BCC-97EA-C9AC-5AF74663E8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2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610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914" y="1611832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E251DE-F8A8-0B55-6962-7DF6C87F13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3988" y="5589451"/>
            <a:ext cx="5040860" cy="35267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800" b="0" i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Notes section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D833D0-D1EA-0453-7C67-5B1CE3BAD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64E6B0-F9AE-B1F9-93AC-8A519A4A5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516C67-2149-579A-F47C-55BEB51847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00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BDC8E2C-0856-5B5D-DA49-5624743BF0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34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9C6999-857C-3B9C-1BA1-40386C14E84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F4B8D96-22BA-0C1F-5162-2AC5105DDF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E087739-C541-8865-EA98-5C2F15B5C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18DDFC6-3BD8-E99E-B3E1-EEF133BD7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D14FD709-AB27-B41E-E4BB-293B59377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3AF60DD6-FFC3-0965-E53C-A4DA65843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3240335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28257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theme" Target="../theme/theme8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77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88" r:id="rId3"/>
    <p:sldLayoutId id="2147483872" r:id="rId4"/>
    <p:sldLayoutId id="2147483873" r:id="rId5"/>
    <p:sldLayoutId id="2147483896" r:id="rId6"/>
    <p:sldLayoutId id="214748389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846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Restricted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>
              <a:solidFill>
                <a:schemeClr val="bg2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88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2A1F4-FB15-0B2D-7DFF-4AC1873B4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A5319E7-8948-378F-DF8C-7C80D60C07CA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b="1" i="0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  <a:endParaRPr lang="en-GB">
              <a:solidFill>
                <a:schemeClr val="tx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AD39AA8-A244-DB56-42EC-193BDAB2C61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Placeholder 16">
            <a:extLst>
              <a:ext uri="{FF2B5EF4-FFF2-40B4-BE49-F238E27FC236}">
                <a16:creationId xmlns:a16="http://schemas.microsoft.com/office/drawing/2014/main" id="{3D2DD0E2-8C1E-EA89-DB65-8934D257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BEE7E3-E75B-96AC-2D17-FB238CFE9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7264033"/>
      </p:ext>
    </p:extLst>
  </p:cSld>
  <p:clrMap bg1="dk1" tx1="lt1" bg2="dk2" tx2="lt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dirty="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b="0" i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  <a:endParaRPr lang="en-GB" b="0">
              <a:solidFill>
                <a:schemeClr val="bg2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>
              <a:solidFill>
                <a:schemeClr val="bg2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30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2A1F4-FB15-0B2D-7DFF-4AC1873B4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A5319E7-8948-378F-DF8C-7C80D60C07CA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AD39AA8-A244-DB56-42EC-193BDAB2C61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Placeholder 16">
            <a:extLst>
              <a:ext uri="{FF2B5EF4-FFF2-40B4-BE49-F238E27FC236}">
                <a16:creationId xmlns:a16="http://schemas.microsoft.com/office/drawing/2014/main" id="{3D2DD0E2-8C1E-EA89-DB65-8934D257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BEE7E3-E75B-96AC-2D17-FB238CFE9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671576"/>
      </p:ext>
    </p:extLst>
  </p:cSld>
  <p:clrMap bg1="dk1" tx1="lt1" bg2="dk2" tx2="lt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dirty="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2A1F4-FB15-0B2D-7DFF-4AC1873B4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A5319E7-8948-378F-DF8C-7C80D60C07CA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b="0" i="0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  <a:endParaRPr lang="en-GB" b="0">
              <a:solidFill>
                <a:schemeClr val="tx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AD39AA8-A244-DB56-42EC-193BDAB2C61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Placeholder 16">
            <a:extLst>
              <a:ext uri="{FF2B5EF4-FFF2-40B4-BE49-F238E27FC236}">
                <a16:creationId xmlns:a16="http://schemas.microsoft.com/office/drawing/2014/main" id="{3D2DD0E2-8C1E-EA89-DB65-8934D257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BEE7E3-E75B-96AC-2D17-FB238CFE9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2371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dirty="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6DBEC6-2685-F2FC-298D-5F4CBBF49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itle Placeholder 16">
            <a:extLst>
              <a:ext uri="{FF2B5EF4-FFF2-40B4-BE49-F238E27FC236}">
                <a16:creationId xmlns:a16="http://schemas.microsoft.com/office/drawing/2014/main" id="{F57F4805-F012-B4DF-F69C-5B6FDD51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5E28841-3942-0C14-E018-4E1A6C0C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12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6DBEC6-2685-F2FC-298D-5F4CBBF49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21" name="Title Placeholder 16">
            <a:extLst>
              <a:ext uri="{FF2B5EF4-FFF2-40B4-BE49-F238E27FC236}">
                <a16:creationId xmlns:a16="http://schemas.microsoft.com/office/drawing/2014/main" id="{F57F4805-F012-B4DF-F69C-5B6FDD51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5E28841-3942-0C14-E018-4E1A6C0C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65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846" r:id="rId28"/>
    <p:sldLayoutId id="2147483847" r:id="rId29"/>
    <p:sldLayoutId id="2147483848" r:id="rId30"/>
    <p:sldLayoutId id="2147483849" r:id="rId31"/>
    <p:sldLayoutId id="2147483850" r:id="rId32"/>
    <p:sldLayoutId id="2147483851" r:id="rId33"/>
    <p:sldLayoutId id="2147483852" r:id="rId34"/>
    <p:sldLayoutId id="2147483853" r:id="rId35"/>
    <p:sldLayoutId id="2147483854" r:id="rId36"/>
    <p:sldLayoutId id="2147483855" r:id="rId37"/>
    <p:sldLayoutId id="2147483856" r:id="rId38"/>
    <p:sldLayoutId id="2147483857" r:id="rId39"/>
    <p:sldLayoutId id="2147483858" r:id="rId40"/>
    <p:sldLayoutId id="2147483859" r:id="rId41"/>
    <p:sldLayoutId id="2147483860" r:id="rId42"/>
    <p:sldLayoutId id="2147483861" r:id="rId43"/>
    <p:sldLayoutId id="2147483862" r:id="rId44"/>
    <p:sldLayoutId id="2147483863" r:id="rId45"/>
    <p:sldLayoutId id="2147483864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>
              <a:solidFill>
                <a:schemeClr val="bg2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5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4" r:id="rId19"/>
    <p:sldLayoutId id="214748389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results?search_query=zephyr+twister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w.nxp.com/display/ZP/NXP+Zephyr+Downstream#NXPZephyrDownstream-WhatisaNXPZephyrDownstrea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2B0B6-F529-20D8-4E62-7D99BD3B0B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March 2025</a:t>
            </a:r>
            <a:endParaRPr lang="zh-CN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E6F0F-9329-15B7-B4A8-7247936A35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Hake </a:t>
            </a:r>
            <a:r>
              <a:rPr lang="en-US" altLang="zh-CN" dirty="0" err="1"/>
              <a:t>huang</a:t>
            </a:r>
            <a:r>
              <a:rPr lang="en-US" altLang="zh-CN" dirty="0"/>
              <a:t> / </a:t>
            </a:r>
            <a:r>
              <a:rPr lang="en-US" altLang="zh-CN" dirty="0" err="1"/>
              <a:t>Suram</a:t>
            </a:r>
            <a:r>
              <a:rPr lang="en-US" altLang="zh-CN" dirty="0"/>
              <a:t> </a:t>
            </a:r>
            <a:r>
              <a:rPr lang="en-US" altLang="zh-CN" dirty="0" err="1"/>
              <a:t>Suram</a:t>
            </a:r>
            <a:endParaRPr lang="en-US" altLang="zh-C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843348-6E5C-F742-68C7-1AD12AFA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652" y="1616531"/>
            <a:ext cx="6575863" cy="2610984"/>
          </a:xfrm>
        </p:spPr>
        <p:txBody>
          <a:bodyPr/>
          <a:lstStyle/>
          <a:p>
            <a:r>
              <a:rPr lang="en-US" altLang="zh-CN" cap="none" dirty="0"/>
              <a:t>NXP Zephyr RTOS </a:t>
            </a:r>
            <a:br>
              <a:rPr lang="en-US" altLang="zh-CN" cap="none" dirty="0"/>
            </a:br>
            <a:r>
              <a:rPr lang="en-US" altLang="zh-CN" cap="none" dirty="0"/>
              <a:t>dev-ops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83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0951-8F57-477F-3202-B42CCA25BDE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altLang="zh-CN" sz="2200" b="1" dirty="0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Continues Integration</a:t>
            </a:r>
            <a:endParaRPr lang="zh-CN" altLang="en-US" sz="2200" b="1" dirty="0">
              <a:solidFill>
                <a:schemeClr val="tx2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E3AFC5-FA6B-6503-734A-EEB686F6BB85}"/>
              </a:ext>
            </a:extLst>
          </p:cNvPr>
          <p:cNvGrpSpPr/>
          <p:nvPr/>
        </p:nvGrpSpPr>
        <p:grpSpPr>
          <a:xfrm>
            <a:off x="1136128" y="1855432"/>
            <a:ext cx="4959872" cy="2414075"/>
            <a:chOff x="944823" y="1955737"/>
            <a:chExt cx="5335205" cy="2660000"/>
          </a:xfrm>
        </p:grpSpPr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9AFE5EAC-9BE5-B960-BBEE-B70DCE62F23B}"/>
                </a:ext>
              </a:extLst>
            </p:cNvPr>
            <p:cNvSpPr/>
            <p:nvPr/>
          </p:nvSpPr>
          <p:spPr>
            <a:xfrm>
              <a:off x="1248823" y="3270537"/>
              <a:ext cx="4727205" cy="30400"/>
            </a:xfrm>
            <a:custGeom>
              <a:avLst/>
              <a:gdLst>
                <a:gd name="connsiteX0" fmla="*/ 0 w 4727205"/>
                <a:gd name="connsiteY0" fmla="*/ 15200 h 30400"/>
                <a:gd name="connsiteX1" fmla="*/ 2363602 w 4727205"/>
                <a:gd name="connsiteY1" fmla="*/ 0 h 30400"/>
                <a:gd name="connsiteX2" fmla="*/ 4727205 w 4727205"/>
                <a:gd name="connsiteY2" fmla="*/ 15200 h 30400"/>
                <a:gd name="connsiteX3" fmla="*/ 2363602 w 4727205"/>
                <a:gd name="connsiteY3" fmla="*/ 30400 h 3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205" h="30400" stroke="0">
                  <a:moveTo>
                    <a:pt x="0" y="0"/>
                  </a:moveTo>
                  <a:lnTo>
                    <a:pt x="4727205" y="0"/>
                  </a:lnTo>
                  <a:lnTo>
                    <a:pt x="4727205" y="30400"/>
                  </a:lnTo>
                  <a:lnTo>
                    <a:pt x="0" y="30400"/>
                  </a:lnTo>
                  <a:lnTo>
                    <a:pt x="0" y="0"/>
                  </a:lnTo>
                  <a:close/>
                </a:path>
                <a:path w="4727205" h="30400" fill="none">
                  <a:moveTo>
                    <a:pt x="0" y="0"/>
                  </a:moveTo>
                  <a:lnTo>
                    <a:pt x="4727205" y="0"/>
                  </a:lnTo>
                  <a:lnTo>
                    <a:pt x="4727205" y="30400"/>
                  </a:lnTo>
                  <a:lnTo>
                    <a:pt x="0" y="3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B52"/>
            </a:solidFill>
            <a:ln w="7600" cap="flat">
              <a:noFill/>
              <a:miter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891C4B-07EB-8E15-04D3-507FC2BF8BC0}"/>
                </a:ext>
              </a:extLst>
            </p:cNvPr>
            <p:cNvGrpSpPr/>
            <p:nvPr/>
          </p:nvGrpSpPr>
          <p:grpSpPr>
            <a:xfrm>
              <a:off x="944823" y="3209737"/>
              <a:ext cx="608000" cy="1406000"/>
              <a:chOff x="944823" y="3209737"/>
              <a:chExt cx="608000" cy="1406000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70AA2D5-2B3D-633F-FB20-037457EDE992}"/>
                  </a:ext>
                </a:extLst>
              </p:cNvPr>
              <p:cNvSpPr/>
              <p:nvPr/>
            </p:nvSpPr>
            <p:spPr>
              <a:xfrm>
                <a:off x="1172823" y="3209737"/>
                <a:ext cx="1520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52000" h="152000" stroke="0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  <a:path w="152000" h="152000" fill="none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</a:pathLst>
              </a:custGeom>
              <a:solidFill>
                <a:srgbClr val="34AB52"/>
              </a:solidFill>
              <a:ln w="152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7ACC7CF-DCF1-FDC5-8CD7-7D45363988B1}"/>
                  </a:ext>
                </a:extLst>
              </p:cNvPr>
              <p:cNvGrpSpPr/>
              <p:nvPr/>
            </p:nvGrpSpPr>
            <p:grpSpPr>
              <a:xfrm>
                <a:off x="944823" y="4007737"/>
                <a:ext cx="608000" cy="608000"/>
                <a:chOff x="944823" y="4007737"/>
                <a:chExt cx="608000" cy="608000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432F88D7-03E6-2F68-1D78-CDF6AD2C49AF}"/>
                    </a:ext>
                  </a:extLst>
                </p:cNvPr>
                <p:cNvSpPr/>
                <p:nvPr/>
              </p:nvSpPr>
              <p:spPr>
                <a:xfrm>
                  <a:off x="944823" y="4007737"/>
                  <a:ext cx="608000" cy="6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00" h="608000" stroke="0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  <a:path w="608000" h="608000" fill="none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</a:pathLst>
                </a:custGeom>
                <a:solidFill>
                  <a:srgbClr val="34AB52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50" name="Rectangle">
                <a:extLst>
                  <a:ext uri="{FF2B5EF4-FFF2-40B4-BE49-F238E27FC236}">
                    <a16:creationId xmlns:a16="http://schemas.microsoft.com/office/drawing/2014/main" id="{EC31277B-F614-59F0-C549-24A359D92657}"/>
                  </a:ext>
                </a:extLst>
              </p:cNvPr>
              <p:cNvSpPr/>
              <p:nvPr/>
            </p:nvSpPr>
            <p:spPr>
              <a:xfrm>
                <a:off x="1241223" y="3361737"/>
                <a:ext cx="15200" cy="646000"/>
              </a:xfrm>
              <a:custGeom>
                <a:avLst/>
                <a:gdLst>
                  <a:gd name="connsiteX0" fmla="*/ 0 w 15200"/>
                  <a:gd name="connsiteY0" fmla="*/ 323000 h 646000"/>
                  <a:gd name="connsiteX1" fmla="*/ 7600 w 15200"/>
                  <a:gd name="connsiteY1" fmla="*/ 0 h 646000"/>
                  <a:gd name="connsiteX2" fmla="*/ 15200 w 15200"/>
                  <a:gd name="connsiteY2" fmla="*/ 323000 h 646000"/>
                  <a:gd name="connsiteX3" fmla="*/ 7600 w 15200"/>
                  <a:gd name="connsiteY3" fmla="*/ 646000 h 6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00" h="646000" stroke="0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  <a:path w="15200" h="646000" fill="none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AB52"/>
              </a:solidFill>
              <a:ln w="76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BC46631-397D-BC40-A5E7-43B1404CDB52}"/>
                </a:ext>
              </a:extLst>
            </p:cNvPr>
            <p:cNvGrpSpPr/>
            <p:nvPr/>
          </p:nvGrpSpPr>
          <p:grpSpPr>
            <a:xfrm>
              <a:off x="1742331" y="1955737"/>
              <a:ext cx="608000" cy="1406000"/>
              <a:chOff x="1742331" y="1955737"/>
              <a:chExt cx="608000" cy="1406000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8C9F74D-589B-916F-2F92-47A49671AEC8}"/>
                  </a:ext>
                </a:extLst>
              </p:cNvPr>
              <p:cNvSpPr/>
              <p:nvPr/>
            </p:nvSpPr>
            <p:spPr>
              <a:xfrm>
                <a:off x="1970331" y="3209737"/>
                <a:ext cx="1520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52000" h="152000" stroke="0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  <a:path w="152000" h="152000" fill="none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</a:pathLst>
              </a:custGeom>
              <a:solidFill>
                <a:srgbClr val="34AB52"/>
              </a:solidFill>
              <a:ln w="152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EF10F6F-084E-1A4E-7763-D0A6ABA34005}"/>
                  </a:ext>
                </a:extLst>
              </p:cNvPr>
              <p:cNvGrpSpPr/>
              <p:nvPr/>
            </p:nvGrpSpPr>
            <p:grpSpPr>
              <a:xfrm>
                <a:off x="1742331" y="1955737"/>
                <a:ext cx="608000" cy="608000"/>
                <a:chOff x="1742331" y="1955737"/>
                <a:chExt cx="608000" cy="608000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918FDDFD-1633-4875-D565-DE7197C2EB29}"/>
                    </a:ext>
                  </a:extLst>
                </p:cNvPr>
                <p:cNvSpPr/>
                <p:nvPr/>
              </p:nvSpPr>
              <p:spPr>
                <a:xfrm>
                  <a:off x="1742331" y="1955737"/>
                  <a:ext cx="608000" cy="6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00" h="608000" stroke="0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  <a:path w="608000" h="608000" fill="none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</a:pathLst>
                </a:custGeom>
                <a:solidFill>
                  <a:srgbClr val="34AB52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46" name="Rectangle">
                <a:extLst>
                  <a:ext uri="{FF2B5EF4-FFF2-40B4-BE49-F238E27FC236}">
                    <a16:creationId xmlns:a16="http://schemas.microsoft.com/office/drawing/2014/main" id="{80087A7F-571F-A994-E51D-BD4B63C8903F}"/>
                  </a:ext>
                </a:extLst>
              </p:cNvPr>
              <p:cNvSpPr/>
              <p:nvPr/>
            </p:nvSpPr>
            <p:spPr>
              <a:xfrm>
                <a:off x="2038731" y="2563737"/>
                <a:ext cx="15200" cy="646000"/>
              </a:xfrm>
              <a:custGeom>
                <a:avLst/>
                <a:gdLst>
                  <a:gd name="connsiteX0" fmla="*/ 0 w 15200"/>
                  <a:gd name="connsiteY0" fmla="*/ 323000 h 646000"/>
                  <a:gd name="connsiteX1" fmla="*/ 7600 w 15200"/>
                  <a:gd name="connsiteY1" fmla="*/ 0 h 646000"/>
                  <a:gd name="connsiteX2" fmla="*/ 15200 w 15200"/>
                  <a:gd name="connsiteY2" fmla="*/ 323000 h 646000"/>
                  <a:gd name="connsiteX3" fmla="*/ 7600 w 15200"/>
                  <a:gd name="connsiteY3" fmla="*/ 646000 h 6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00" h="646000" stroke="0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  <a:path w="15200" h="646000" fill="none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AB52"/>
              </a:solidFill>
              <a:ln w="76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8011E01-6915-47C7-523B-C06C89796244}"/>
                </a:ext>
              </a:extLst>
            </p:cNvPr>
            <p:cNvGrpSpPr/>
            <p:nvPr/>
          </p:nvGrpSpPr>
          <p:grpSpPr>
            <a:xfrm>
              <a:off x="2462240" y="3209737"/>
              <a:ext cx="608000" cy="1406000"/>
              <a:chOff x="2462240" y="3209737"/>
              <a:chExt cx="608000" cy="1406000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CCF9F7B-8867-2B2F-FB04-A82D3966103A}"/>
                  </a:ext>
                </a:extLst>
              </p:cNvPr>
              <p:cNvSpPr/>
              <p:nvPr/>
            </p:nvSpPr>
            <p:spPr>
              <a:xfrm>
                <a:off x="2690240" y="3209737"/>
                <a:ext cx="1520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52000" h="152000" stroke="0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  <a:path w="152000" h="152000" fill="none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</a:pathLst>
              </a:custGeom>
              <a:solidFill>
                <a:srgbClr val="34AB52"/>
              </a:solidFill>
              <a:ln w="152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830F503-186B-9C4D-29F5-27C17B1C1C91}"/>
                  </a:ext>
                </a:extLst>
              </p:cNvPr>
              <p:cNvGrpSpPr/>
              <p:nvPr/>
            </p:nvGrpSpPr>
            <p:grpSpPr>
              <a:xfrm>
                <a:off x="2462240" y="4007737"/>
                <a:ext cx="608000" cy="608000"/>
                <a:chOff x="2462240" y="4007737"/>
                <a:chExt cx="608000" cy="608000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C68367B7-A8CB-9C1D-CA31-599AA59F0910}"/>
                    </a:ext>
                  </a:extLst>
                </p:cNvPr>
                <p:cNvSpPr/>
                <p:nvPr/>
              </p:nvSpPr>
              <p:spPr>
                <a:xfrm>
                  <a:off x="2462240" y="4007737"/>
                  <a:ext cx="608000" cy="6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00" h="608000" stroke="0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  <a:path w="608000" h="608000" fill="none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</a:pathLst>
                </a:custGeom>
                <a:solidFill>
                  <a:srgbClr val="34AB52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42" name="Rectangle">
                <a:extLst>
                  <a:ext uri="{FF2B5EF4-FFF2-40B4-BE49-F238E27FC236}">
                    <a16:creationId xmlns:a16="http://schemas.microsoft.com/office/drawing/2014/main" id="{E15B666A-7C3D-4309-37F6-B94783D7974B}"/>
                  </a:ext>
                </a:extLst>
              </p:cNvPr>
              <p:cNvSpPr/>
              <p:nvPr/>
            </p:nvSpPr>
            <p:spPr>
              <a:xfrm>
                <a:off x="2758640" y="3361737"/>
                <a:ext cx="15200" cy="646000"/>
              </a:xfrm>
              <a:custGeom>
                <a:avLst/>
                <a:gdLst>
                  <a:gd name="connsiteX0" fmla="*/ 0 w 15200"/>
                  <a:gd name="connsiteY0" fmla="*/ 323000 h 646000"/>
                  <a:gd name="connsiteX1" fmla="*/ 7600 w 15200"/>
                  <a:gd name="connsiteY1" fmla="*/ 0 h 646000"/>
                  <a:gd name="connsiteX2" fmla="*/ 15200 w 15200"/>
                  <a:gd name="connsiteY2" fmla="*/ 323000 h 646000"/>
                  <a:gd name="connsiteX3" fmla="*/ 7600 w 15200"/>
                  <a:gd name="connsiteY3" fmla="*/ 646000 h 6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00" h="646000" stroke="0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  <a:path w="15200" h="646000" fill="none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AB52"/>
              </a:solidFill>
              <a:ln w="76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0C9C06-4426-AC86-8906-8D1B460B397B}"/>
                </a:ext>
              </a:extLst>
            </p:cNvPr>
            <p:cNvGrpSpPr/>
            <p:nvPr/>
          </p:nvGrpSpPr>
          <p:grpSpPr>
            <a:xfrm>
              <a:off x="3181202" y="1955737"/>
              <a:ext cx="608000" cy="1406000"/>
              <a:chOff x="3181202" y="1955737"/>
              <a:chExt cx="608000" cy="1406000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738B6D0-CB66-3702-3A61-F252A8D1D470}"/>
                  </a:ext>
                </a:extLst>
              </p:cNvPr>
              <p:cNvSpPr/>
              <p:nvPr/>
            </p:nvSpPr>
            <p:spPr>
              <a:xfrm>
                <a:off x="3409202" y="3209737"/>
                <a:ext cx="1520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52000" h="152000" stroke="0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  <a:path w="152000" h="152000" fill="none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</a:pathLst>
              </a:custGeom>
              <a:solidFill>
                <a:srgbClr val="34AB52"/>
              </a:solidFill>
              <a:ln w="152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635927E-4AE0-A793-19A1-8E8AB5DBC1A7}"/>
                  </a:ext>
                </a:extLst>
              </p:cNvPr>
              <p:cNvGrpSpPr/>
              <p:nvPr/>
            </p:nvGrpSpPr>
            <p:grpSpPr>
              <a:xfrm>
                <a:off x="3181202" y="1955737"/>
                <a:ext cx="608000" cy="608000"/>
                <a:chOff x="3181202" y="1955737"/>
                <a:chExt cx="608000" cy="608000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CED72CB5-7AFB-A15E-7E00-A4BB5BA7D382}"/>
                    </a:ext>
                  </a:extLst>
                </p:cNvPr>
                <p:cNvSpPr/>
                <p:nvPr/>
              </p:nvSpPr>
              <p:spPr>
                <a:xfrm>
                  <a:off x="3181202" y="1955737"/>
                  <a:ext cx="608000" cy="6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00" h="608000" stroke="0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  <a:path w="608000" h="608000" fill="none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</a:pathLst>
                </a:custGeom>
                <a:solidFill>
                  <a:srgbClr val="34AB52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38" name="Rectangle">
                <a:extLst>
                  <a:ext uri="{FF2B5EF4-FFF2-40B4-BE49-F238E27FC236}">
                    <a16:creationId xmlns:a16="http://schemas.microsoft.com/office/drawing/2014/main" id="{D3F7D460-0BB5-50B9-F34D-B19DC9C8F029}"/>
                  </a:ext>
                </a:extLst>
              </p:cNvPr>
              <p:cNvSpPr/>
              <p:nvPr/>
            </p:nvSpPr>
            <p:spPr>
              <a:xfrm>
                <a:off x="3477602" y="2563737"/>
                <a:ext cx="15200" cy="646000"/>
              </a:xfrm>
              <a:custGeom>
                <a:avLst/>
                <a:gdLst>
                  <a:gd name="connsiteX0" fmla="*/ 0 w 15200"/>
                  <a:gd name="connsiteY0" fmla="*/ 323000 h 646000"/>
                  <a:gd name="connsiteX1" fmla="*/ 7600 w 15200"/>
                  <a:gd name="connsiteY1" fmla="*/ 0 h 646000"/>
                  <a:gd name="connsiteX2" fmla="*/ 15200 w 15200"/>
                  <a:gd name="connsiteY2" fmla="*/ 323000 h 646000"/>
                  <a:gd name="connsiteX3" fmla="*/ 7600 w 15200"/>
                  <a:gd name="connsiteY3" fmla="*/ 646000 h 6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00" h="646000" stroke="0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  <a:path w="15200" h="646000" fill="none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AB52"/>
              </a:solidFill>
              <a:ln w="76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37AD175-C211-5DC2-B261-7FBFF9741895}"/>
                </a:ext>
              </a:extLst>
            </p:cNvPr>
            <p:cNvGrpSpPr/>
            <p:nvPr/>
          </p:nvGrpSpPr>
          <p:grpSpPr>
            <a:xfrm>
              <a:off x="4093202" y="3209737"/>
              <a:ext cx="608000" cy="1406000"/>
              <a:chOff x="4093202" y="3209737"/>
              <a:chExt cx="608000" cy="140600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300A635-9920-6C52-5FC1-ED72FA3D1A66}"/>
                  </a:ext>
                </a:extLst>
              </p:cNvPr>
              <p:cNvSpPr/>
              <p:nvPr/>
            </p:nvSpPr>
            <p:spPr>
              <a:xfrm>
                <a:off x="4321202" y="3209737"/>
                <a:ext cx="1520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52000" h="152000" stroke="0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  <a:path w="152000" h="152000" fill="none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</a:pathLst>
              </a:custGeom>
              <a:solidFill>
                <a:srgbClr val="34AB52"/>
              </a:solidFill>
              <a:ln w="152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4C3DFDD-55CB-8B1D-225B-9C9E0B730665}"/>
                  </a:ext>
                </a:extLst>
              </p:cNvPr>
              <p:cNvGrpSpPr/>
              <p:nvPr/>
            </p:nvGrpSpPr>
            <p:grpSpPr>
              <a:xfrm>
                <a:off x="4093202" y="4007737"/>
                <a:ext cx="608000" cy="608000"/>
                <a:chOff x="4093202" y="4007737"/>
                <a:chExt cx="608000" cy="608000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482B2040-6923-B16B-96FA-3EECAF872305}"/>
                    </a:ext>
                  </a:extLst>
                </p:cNvPr>
                <p:cNvSpPr/>
                <p:nvPr/>
              </p:nvSpPr>
              <p:spPr>
                <a:xfrm>
                  <a:off x="4093202" y="4007737"/>
                  <a:ext cx="608000" cy="6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00" h="608000" stroke="0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  <a:path w="608000" h="608000" fill="none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</a:pathLst>
                </a:custGeom>
                <a:solidFill>
                  <a:srgbClr val="34AB52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C97EE1EB-B763-4219-ACF0-0B53B8F8DB76}"/>
                  </a:ext>
                </a:extLst>
              </p:cNvPr>
              <p:cNvSpPr/>
              <p:nvPr/>
            </p:nvSpPr>
            <p:spPr>
              <a:xfrm>
                <a:off x="4389602" y="3361737"/>
                <a:ext cx="15200" cy="646000"/>
              </a:xfrm>
              <a:custGeom>
                <a:avLst/>
                <a:gdLst>
                  <a:gd name="connsiteX0" fmla="*/ 0 w 15200"/>
                  <a:gd name="connsiteY0" fmla="*/ 323000 h 646000"/>
                  <a:gd name="connsiteX1" fmla="*/ 7600 w 15200"/>
                  <a:gd name="connsiteY1" fmla="*/ 0 h 646000"/>
                  <a:gd name="connsiteX2" fmla="*/ 15200 w 15200"/>
                  <a:gd name="connsiteY2" fmla="*/ 323000 h 646000"/>
                  <a:gd name="connsiteX3" fmla="*/ 7600 w 15200"/>
                  <a:gd name="connsiteY3" fmla="*/ 646000 h 6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00" h="646000" stroke="0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  <a:path w="15200" h="646000" fill="none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AB52"/>
              </a:solidFill>
              <a:ln w="76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F3C0109-E638-EB3A-34EC-6107C43FF160}"/>
                </a:ext>
              </a:extLst>
            </p:cNvPr>
            <p:cNvGrpSpPr/>
            <p:nvPr/>
          </p:nvGrpSpPr>
          <p:grpSpPr>
            <a:xfrm>
              <a:off x="4865362" y="1955737"/>
              <a:ext cx="608000" cy="1406000"/>
              <a:chOff x="4865362" y="1955737"/>
              <a:chExt cx="608000" cy="1406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C50B744-34EB-E318-7507-06505D8AD159}"/>
                  </a:ext>
                </a:extLst>
              </p:cNvPr>
              <p:cNvSpPr/>
              <p:nvPr/>
            </p:nvSpPr>
            <p:spPr>
              <a:xfrm>
                <a:off x="5093362" y="3209737"/>
                <a:ext cx="1520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52000" h="152000" stroke="0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  <a:path w="152000" h="152000" fill="none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</a:pathLst>
              </a:custGeom>
              <a:solidFill>
                <a:srgbClr val="34AB52"/>
              </a:solidFill>
              <a:ln w="152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04ED766-CB70-0CAD-AFD1-3E6AC3D02C85}"/>
                  </a:ext>
                </a:extLst>
              </p:cNvPr>
              <p:cNvGrpSpPr/>
              <p:nvPr/>
            </p:nvGrpSpPr>
            <p:grpSpPr>
              <a:xfrm>
                <a:off x="4865362" y="1955737"/>
                <a:ext cx="608000" cy="608000"/>
                <a:chOff x="4865362" y="1955737"/>
                <a:chExt cx="608000" cy="608000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3C746802-EB8F-715E-A6C4-86FE25CFB14D}"/>
                    </a:ext>
                  </a:extLst>
                </p:cNvPr>
                <p:cNvSpPr/>
                <p:nvPr/>
              </p:nvSpPr>
              <p:spPr>
                <a:xfrm>
                  <a:off x="4865362" y="1955737"/>
                  <a:ext cx="608000" cy="6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00" h="608000" stroke="0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  <a:path w="608000" h="608000" fill="none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</a:pathLst>
                </a:custGeom>
                <a:solidFill>
                  <a:srgbClr val="34AB52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30" name="Rectangle">
                <a:extLst>
                  <a:ext uri="{FF2B5EF4-FFF2-40B4-BE49-F238E27FC236}">
                    <a16:creationId xmlns:a16="http://schemas.microsoft.com/office/drawing/2014/main" id="{10B3DA01-BEB8-DCB9-53EA-F47FD34ECFC5}"/>
                  </a:ext>
                </a:extLst>
              </p:cNvPr>
              <p:cNvSpPr/>
              <p:nvPr/>
            </p:nvSpPr>
            <p:spPr>
              <a:xfrm>
                <a:off x="5161762" y="2563737"/>
                <a:ext cx="15200" cy="646000"/>
              </a:xfrm>
              <a:custGeom>
                <a:avLst/>
                <a:gdLst>
                  <a:gd name="connsiteX0" fmla="*/ 0 w 15200"/>
                  <a:gd name="connsiteY0" fmla="*/ 323000 h 646000"/>
                  <a:gd name="connsiteX1" fmla="*/ 7600 w 15200"/>
                  <a:gd name="connsiteY1" fmla="*/ 0 h 646000"/>
                  <a:gd name="connsiteX2" fmla="*/ 15200 w 15200"/>
                  <a:gd name="connsiteY2" fmla="*/ 323000 h 646000"/>
                  <a:gd name="connsiteX3" fmla="*/ 7600 w 15200"/>
                  <a:gd name="connsiteY3" fmla="*/ 646000 h 6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00" h="646000" stroke="0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  <a:path w="15200" h="646000" fill="none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AB52"/>
              </a:solidFill>
              <a:ln w="76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723EF04-9EB2-0BFE-70B7-97DDCC2D741A}"/>
                </a:ext>
              </a:extLst>
            </p:cNvPr>
            <p:cNvGrpSpPr/>
            <p:nvPr/>
          </p:nvGrpSpPr>
          <p:grpSpPr>
            <a:xfrm>
              <a:off x="5672027" y="3209737"/>
              <a:ext cx="608000" cy="1406000"/>
              <a:chOff x="5672027" y="3209737"/>
              <a:chExt cx="608000" cy="1406000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3659636-F8A3-C402-2B03-DACC8525D7D7}"/>
                  </a:ext>
                </a:extLst>
              </p:cNvPr>
              <p:cNvSpPr/>
              <p:nvPr/>
            </p:nvSpPr>
            <p:spPr>
              <a:xfrm>
                <a:off x="5900027" y="3209737"/>
                <a:ext cx="1520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52000" h="152000" stroke="0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  <a:path w="152000" h="152000" fill="none">
                    <a:moveTo>
                      <a:pt x="152000" y="76000"/>
                    </a:moveTo>
                    <a:cubicBezTo>
                      <a:pt x="152000" y="117974"/>
                      <a:pt x="117974" y="152000"/>
                      <a:pt x="76000" y="152000"/>
                    </a:cubicBezTo>
                    <a:cubicBezTo>
                      <a:pt x="34026" y="152000"/>
                      <a:pt x="0" y="117974"/>
                      <a:pt x="0" y="76000"/>
                    </a:cubicBezTo>
                    <a:cubicBezTo>
                      <a:pt x="0" y="34026"/>
                      <a:pt x="34026" y="0"/>
                      <a:pt x="76000" y="0"/>
                    </a:cubicBezTo>
                    <a:cubicBezTo>
                      <a:pt x="117974" y="0"/>
                      <a:pt x="152000" y="34026"/>
                      <a:pt x="152000" y="76000"/>
                    </a:cubicBezTo>
                    <a:close/>
                  </a:path>
                </a:pathLst>
              </a:custGeom>
              <a:solidFill>
                <a:srgbClr val="34AB52"/>
              </a:solidFill>
              <a:ln w="76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6DD566A-869D-A5AF-F90D-4424EBEB255B}"/>
                  </a:ext>
                </a:extLst>
              </p:cNvPr>
              <p:cNvGrpSpPr/>
              <p:nvPr/>
            </p:nvGrpSpPr>
            <p:grpSpPr>
              <a:xfrm>
                <a:off x="5672027" y="4007737"/>
                <a:ext cx="608000" cy="608000"/>
                <a:chOff x="5672027" y="4007737"/>
                <a:chExt cx="608000" cy="60800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AE27566D-D44B-2CA8-6F5F-4E173E4C8B93}"/>
                    </a:ext>
                  </a:extLst>
                </p:cNvPr>
                <p:cNvSpPr/>
                <p:nvPr/>
              </p:nvSpPr>
              <p:spPr>
                <a:xfrm>
                  <a:off x="5672027" y="4007737"/>
                  <a:ext cx="608000" cy="6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00" h="608000" stroke="0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  <a:path w="608000" h="608000" fill="none">
                      <a:moveTo>
                        <a:pt x="577600" y="304000"/>
                      </a:moveTo>
                      <a:cubicBezTo>
                        <a:pt x="577600" y="152895"/>
                        <a:pt x="455105" y="30400"/>
                        <a:pt x="304000" y="30400"/>
                      </a:cubicBezTo>
                      <a:cubicBezTo>
                        <a:pt x="152895" y="30400"/>
                        <a:pt x="30400" y="152895"/>
                        <a:pt x="30400" y="304000"/>
                      </a:cubicBezTo>
                      <a:cubicBezTo>
                        <a:pt x="30400" y="455105"/>
                        <a:pt x="152895" y="577600"/>
                        <a:pt x="304000" y="577600"/>
                      </a:cubicBezTo>
                      <a:cubicBezTo>
                        <a:pt x="455105" y="577600"/>
                        <a:pt x="577600" y="455105"/>
                        <a:pt x="577600" y="304000"/>
                      </a:cubicBezTo>
                      <a:moveTo>
                        <a:pt x="608000" y="304000"/>
                      </a:moveTo>
                      <a:cubicBezTo>
                        <a:pt x="608000" y="471895"/>
                        <a:pt x="471895" y="608000"/>
                        <a:pt x="304000" y="608000"/>
                      </a:cubicBezTo>
                      <a:cubicBezTo>
                        <a:pt x="136105" y="608000"/>
                        <a:pt x="0" y="471895"/>
                        <a:pt x="0" y="304000"/>
                      </a:cubicBezTo>
                      <a:cubicBezTo>
                        <a:pt x="0" y="136105"/>
                        <a:pt x="136105" y="0"/>
                        <a:pt x="304000" y="0"/>
                      </a:cubicBezTo>
                      <a:cubicBezTo>
                        <a:pt x="471895" y="0"/>
                        <a:pt x="608000" y="136105"/>
                        <a:pt x="608000" y="304000"/>
                      </a:cubicBezTo>
                      <a:close/>
                    </a:path>
                  </a:pathLst>
                </a:custGeom>
                <a:solidFill>
                  <a:srgbClr val="34AB52"/>
                </a:solidFill>
                <a:ln w="7600" cap="flat">
                  <a:solidFill>
                    <a:srgbClr val="34AB52"/>
                  </a:solidFill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id="{5F4231A8-35B9-AC54-29B1-E94F1A5107CB}"/>
                  </a:ext>
                </a:extLst>
              </p:cNvPr>
              <p:cNvSpPr/>
              <p:nvPr/>
            </p:nvSpPr>
            <p:spPr>
              <a:xfrm>
                <a:off x="5968427" y="3361737"/>
                <a:ext cx="15200" cy="646000"/>
              </a:xfrm>
              <a:custGeom>
                <a:avLst/>
                <a:gdLst>
                  <a:gd name="connsiteX0" fmla="*/ 0 w 15200"/>
                  <a:gd name="connsiteY0" fmla="*/ 323000 h 646000"/>
                  <a:gd name="connsiteX1" fmla="*/ 7600 w 15200"/>
                  <a:gd name="connsiteY1" fmla="*/ 0 h 646000"/>
                  <a:gd name="connsiteX2" fmla="*/ 15200 w 15200"/>
                  <a:gd name="connsiteY2" fmla="*/ 323000 h 646000"/>
                  <a:gd name="connsiteX3" fmla="*/ 7600 w 15200"/>
                  <a:gd name="connsiteY3" fmla="*/ 646000 h 6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00" h="646000" stroke="0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  <a:path w="15200" h="646000" fill="none">
                    <a:moveTo>
                      <a:pt x="0" y="0"/>
                    </a:moveTo>
                    <a:lnTo>
                      <a:pt x="15200" y="0"/>
                    </a:lnTo>
                    <a:lnTo>
                      <a:pt x="15200" y="646000"/>
                    </a:lnTo>
                    <a:lnTo>
                      <a:pt x="0" y="64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AB52"/>
              </a:solidFill>
              <a:ln w="7600" cap="flat">
                <a:solidFill>
                  <a:srgbClr val="34AB52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sp>
        <p:nvSpPr>
          <p:cNvPr id="7" name="Rectangle">
            <a:extLst>
              <a:ext uri="{FF2B5EF4-FFF2-40B4-BE49-F238E27FC236}">
                <a16:creationId xmlns:a16="http://schemas.microsoft.com/office/drawing/2014/main" id="{6B5D27BE-9872-C9C4-E590-7EF1A0F41333}"/>
              </a:ext>
            </a:extLst>
          </p:cNvPr>
          <p:cNvSpPr/>
          <p:nvPr/>
        </p:nvSpPr>
        <p:spPr>
          <a:xfrm>
            <a:off x="1557292" y="2483092"/>
            <a:ext cx="1162248" cy="579378"/>
          </a:xfrm>
          <a:custGeom>
            <a:avLst/>
            <a:gdLst/>
            <a:ahLst/>
            <a:cxnLst/>
            <a:rect l="l" t="t" r="r" b="b"/>
            <a:pathLst>
              <a:path w="1250200" h="638400" stroke="0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  <a:path w="1250200" h="638400" fill="none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zh-CN" altLang="en-US" sz="760" dirty="0">
                <a:solidFill>
                  <a:srgbClr val="000000"/>
                </a:solidFill>
                <a:latin typeface="Poppins" panose="00000500000000000000" pitchFamily="2" charset="0"/>
                <a:ea typeface="微软雅黑"/>
                <a:cs typeface="Poppins" panose="00000500000000000000" pitchFamily="2" charset="0"/>
              </a:rPr>
              <a:t>CI Check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520D76C9-7DAF-C078-4D80-A2093C794ACF}"/>
              </a:ext>
            </a:extLst>
          </p:cNvPr>
          <p:cNvSpPr/>
          <p:nvPr/>
        </p:nvSpPr>
        <p:spPr>
          <a:xfrm>
            <a:off x="2876321" y="2483092"/>
            <a:ext cx="1162248" cy="579378"/>
          </a:xfrm>
          <a:custGeom>
            <a:avLst/>
            <a:gdLst/>
            <a:ahLst/>
            <a:cxnLst/>
            <a:rect l="l" t="t" r="r" b="b"/>
            <a:pathLst>
              <a:path w="1250200" h="638400" stroke="0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  <a:path w="1250200" h="638400" fill="none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zh-CN" altLang="en-US" sz="760" dirty="0">
                <a:solidFill>
                  <a:srgbClr val="000000"/>
                </a:solidFill>
                <a:latin typeface="Poppins" panose="00000500000000000000" pitchFamily="2" charset="0"/>
                <a:ea typeface="微软雅黑"/>
                <a:cs typeface="Poppins" panose="00000500000000000000" pitchFamily="2" charset="0"/>
              </a:rPr>
              <a:t>CI Check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83A30C80-6C40-967D-6FE6-04079495F3B5}"/>
              </a:ext>
            </a:extLst>
          </p:cNvPr>
          <p:cNvSpPr/>
          <p:nvPr/>
        </p:nvSpPr>
        <p:spPr>
          <a:xfrm>
            <a:off x="2275854" y="3704553"/>
            <a:ext cx="1162248" cy="579378"/>
          </a:xfrm>
          <a:custGeom>
            <a:avLst/>
            <a:gdLst/>
            <a:ahLst/>
            <a:cxnLst/>
            <a:rect l="l" t="t" r="r" b="b"/>
            <a:pathLst>
              <a:path w="1250200" h="638400" stroke="0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  <a:path w="1250200" h="638400" fill="none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zh-CN" altLang="en-US" sz="760" dirty="0">
                <a:solidFill>
                  <a:srgbClr val="000000"/>
                </a:solidFill>
                <a:latin typeface="Poppins" panose="00000500000000000000" pitchFamily="2" charset="0"/>
                <a:ea typeface="微软雅黑"/>
                <a:cs typeface="Poppins" panose="00000500000000000000" pitchFamily="2" charset="0"/>
              </a:rPr>
              <a:t>Weekly CI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0298BB2C-FCBD-B444-3106-5C74B39582C9}"/>
              </a:ext>
            </a:extLst>
          </p:cNvPr>
          <p:cNvSpPr/>
          <p:nvPr/>
        </p:nvSpPr>
        <p:spPr>
          <a:xfrm>
            <a:off x="3779487" y="3662539"/>
            <a:ext cx="1162248" cy="579378"/>
          </a:xfrm>
          <a:custGeom>
            <a:avLst/>
            <a:gdLst/>
            <a:ahLst/>
            <a:cxnLst/>
            <a:rect l="l" t="t" r="r" b="b"/>
            <a:pathLst>
              <a:path w="1250200" h="638400" stroke="0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  <a:path w="1250200" h="638400" fill="none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zh-CN" altLang="en-US" sz="760" dirty="0">
                <a:solidFill>
                  <a:srgbClr val="000000"/>
                </a:solidFill>
                <a:latin typeface="Poppins" panose="00000500000000000000" pitchFamily="2" charset="0"/>
                <a:ea typeface="微软雅黑"/>
                <a:cs typeface="Poppins" panose="00000500000000000000" pitchFamily="2" charset="0"/>
              </a:rPr>
              <a:t>Weely CI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4DA7BC4-6457-2515-B508-4778AF5096C3}"/>
              </a:ext>
            </a:extLst>
          </p:cNvPr>
          <p:cNvSpPr/>
          <p:nvPr/>
        </p:nvSpPr>
        <p:spPr>
          <a:xfrm>
            <a:off x="5239327" y="3662539"/>
            <a:ext cx="1162248" cy="579378"/>
          </a:xfrm>
          <a:custGeom>
            <a:avLst/>
            <a:gdLst/>
            <a:ahLst/>
            <a:cxnLst/>
            <a:rect l="l" t="t" r="r" b="b"/>
            <a:pathLst>
              <a:path w="1250200" h="638400" stroke="0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  <a:path w="1250200" h="638400" fill="none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en-US" altLang="zh-CN" sz="760" dirty="0">
                <a:solidFill>
                  <a:srgbClr val="000000"/>
                </a:solidFill>
                <a:latin typeface="Poppins" panose="00000500000000000000" pitchFamily="2" charset="0"/>
                <a:ea typeface="微软雅黑"/>
                <a:cs typeface="Poppins" panose="00000500000000000000" pitchFamily="2" charset="0"/>
              </a:rPr>
              <a:t>Weekly</a:t>
            </a:r>
            <a:r>
              <a:rPr lang="zh-CN" altLang="en-US" sz="760" dirty="0">
                <a:solidFill>
                  <a:srgbClr val="000000"/>
                </a:solidFill>
                <a:latin typeface="Poppins" panose="00000500000000000000" pitchFamily="2" charset="0"/>
                <a:ea typeface="微软雅黑"/>
                <a:cs typeface="Poppins" panose="00000500000000000000" pitchFamily="2" charset="0"/>
              </a:rPr>
              <a:t> </a:t>
            </a:r>
            <a:r>
              <a:rPr lang="en-US" altLang="zh-CN" sz="760" dirty="0">
                <a:solidFill>
                  <a:srgbClr val="000000"/>
                </a:solidFill>
                <a:latin typeface="Poppins" panose="00000500000000000000" pitchFamily="2" charset="0"/>
                <a:ea typeface="微软雅黑"/>
                <a:cs typeface="Poppins" panose="00000500000000000000" pitchFamily="2" charset="0"/>
              </a:rPr>
              <a:t>CI</a:t>
            </a:r>
            <a:endParaRPr lang="zh-CN" altLang="en-US" sz="760" dirty="0">
              <a:solidFill>
                <a:srgbClr val="000000"/>
              </a:solidFill>
              <a:latin typeface="Poppins" panose="00000500000000000000" pitchFamily="2" charset="0"/>
              <a:ea typeface="微软雅黑"/>
              <a:cs typeface="Poppins" panose="00000500000000000000" pitchFamily="2" charset="0"/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2AAA3EA1-DD65-ACAD-64BC-93A3BCF821EF}"/>
              </a:ext>
            </a:extLst>
          </p:cNvPr>
          <p:cNvSpPr/>
          <p:nvPr/>
        </p:nvSpPr>
        <p:spPr>
          <a:xfrm>
            <a:off x="4452465" y="2476195"/>
            <a:ext cx="1162248" cy="579378"/>
          </a:xfrm>
          <a:custGeom>
            <a:avLst/>
            <a:gdLst/>
            <a:ahLst/>
            <a:cxnLst/>
            <a:rect l="l" t="t" r="r" b="b"/>
            <a:pathLst>
              <a:path w="1250200" h="638400" stroke="0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  <a:path w="1250200" h="638400" fill="none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zh-CN" altLang="en-US" sz="760" dirty="0">
                <a:solidFill>
                  <a:srgbClr val="000000"/>
                </a:solidFill>
                <a:latin typeface="Poppins" panose="00000500000000000000" pitchFamily="2" charset="0"/>
                <a:ea typeface="微软雅黑"/>
                <a:cs typeface="Poppins" panose="00000500000000000000" pitchFamily="2" charset="0"/>
              </a:rPr>
              <a:t>CI Check</a:t>
            </a: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6387DEA4-5171-0FB6-EC38-994478011905}"/>
              </a:ext>
            </a:extLst>
          </p:cNvPr>
          <p:cNvSpPr/>
          <p:nvPr/>
        </p:nvSpPr>
        <p:spPr>
          <a:xfrm>
            <a:off x="1714496" y="2018557"/>
            <a:ext cx="847841" cy="206921"/>
          </a:xfrm>
          <a:custGeom>
            <a:avLst/>
            <a:gdLst/>
            <a:ahLst/>
            <a:cxnLst/>
            <a:rect l="l" t="t" r="r" b="b"/>
            <a:pathLst>
              <a:path w="912000" h="228000" stroke="0">
                <a:moveTo>
                  <a:pt x="0" y="0"/>
                </a:moveTo>
                <a:lnTo>
                  <a:pt x="912000" y="0"/>
                </a:lnTo>
                <a:lnTo>
                  <a:pt x="912000" y="228000"/>
                </a:lnTo>
                <a:lnTo>
                  <a:pt x="0" y="228000"/>
                </a:lnTo>
                <a:lnTo>
                  <a:pt x="0" y="0"/>
                </a:lnTo>
                <a:close/>
              </a:path>
              <a:path w="912000" h="228000" fill="none">
                <a:moveTo>
                  <a:pt x="0" y="0"/>
                </a:moveTo>
                <a:lnTo>
                  <a:pt x="912000" y="0"/>
                </a:lnTo>
                <a:lnTo>
                  <a:pt x="912000" y="228000"/>
                </a:lnTo>
                <a:lnTo>
                  <a:pt x="0" y="2280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zh-CN" altLang="en-US" sz="912" b="1" dirty="0">
                <a:solidFill>
                  <a:srgbClr val="FE9D17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</a:rPr>
              <a:t>NPI PR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20502180-0EB8-587E-012F-1DE7C6E2C1AA}"/>
              </a:ext>
            </a:extLst>
          </p:cNvPr>
          <p:cNvSpPr/>
          <p:nvPr/>
        </p:nvSpPr>
        <p:spPr>
          <a:xfrm>
            <a:off x="3033525" y="2018557"/>
            <a:ext cx="847841" cy="206921"/>
          </a:xfrm>
          <a:custGeom>
            <a:avLst/>
            <a:gdLst/>
            <a:ahLst/>
            <a:cxnLst/>
            <a:rect l="l" t="t" r="r" b="b"/>
            <a:pathLst>
              <a:path w="912000" h="228000" stroke="0">
                <a:moveTo>
                  <a:pt x="0" y="0"/>
                </a:moveTo>
                <a:lnTo>
                  <a:pt x="912000" y="0"/>
                </a:lnTo>
                <a:lnTo>
                  <a:pt x="912000" y="228000"/>
                </a:lnTo>
                <a:lnTo>
                  <a:pt x="0" y="228000"/>
                </a:lnTo>
                <a:lnTo>
                  <a:pt x="0" y="0"/>
                </a:lnTo>
                <a:close/>
              </a:path>
              <a:path w="912000" h="228000" fill="none">
                <a:moveTo>
                  <a:pt x="0" y="0"/>
                </a:moveTo>
                <a:lnTo>
                  <a:pt x="912000" y="0"/>
                </a:lnTo>
                <a:lnTo>
                  <a:pt x="912000" y="228000"/>
                </a:lnTo>
                <a:lnTo>
                  <a:pt x="0" y="2280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zh-CN" altLang="en-US" sz="912" b="1" dirty="0">
                <a:solidFill>
                  <a:srgbClr val="FF0000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</a:rPr>
              <a:t>Bug Fix</a:t>
            </a:r>
          </a:p>
        </p:txBody>
      </p:sp>
      <p:sp>
        <p:nvSpPr>
          <p:cNvPr id="15" name="Rectangle">
            <a:extLst>
              <a:ext uri="{FF2B5EF4-FFF2-40B4-BE49-F238E27FC236}">
                <a16:creationId xmlns:a16="http://schemas.microsoft.com/office/drawing/2014/main" id="{F17B9B8B-404F-E9C7-DF72-523A5CCD9001}"/>
              </a:ext>
            </a:extLst>
          </p:cNvPr>
          <p:cNvSpPr/>
          <p:nvPr/>
        </p:nvSpPr>
        <p:spPr>
          <a:xfrm>
            <a:off x="4642372" y="1917856"/>
            <a:ext cx="847841" cy="386252"/>
          </a:xfrm>
          <a:custGeom>
            <a:avLst/>
            <a:gdLst/>
            <a:ahLst/>
            <a:cxnLst/>
            <a:rect l="l" t="t" r="r" b="b"/>
            <a:pathLst>
              <a:path w="912000" h="425600" stroke="0">
                <a:moveTo>
                  <a:pt x="0" y="0"/>
                </a:moveTo>
                <a:lnTo>
                  <a:pt x="912000" y="0"/>
                </a:lnTo>
                <a:lnTo>
                  <a:pt x="912000" y="425600"/>
                </a:lnTo>
                <a:lnTo>
                  <a:pt x="0" y="425600"/>
                </a:lnTo>
                <a:lnTo>
                  <a:pt x="0" y="0"/>
                </a:lnTo>
                <a:close/>
              </a:path>
              <a:path w="912000" h="425600" fill="none">
                <a:moveTo>
                  <a:pt x="0" y="0"/>
                </a:moveTo>
                <a:lnTo>
                  <a:pt x="912000" y="0"/>
                </a:lnTo>
                <a:lnTo>
                  <a:pt x="912000" y="425600"/>
                </a:lnTo>
                <a:lnTo>
                  <a:pt x="0" y="4256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zh-CN" altLang="en-US" sz="912" b="1" dirty="0">
                <a:solidFill>
                  <a:srgbClr val="E08A13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</a:rPr>
              <a:t>New Feature 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27D56-36A5-BF34-C48F-CA0C4AC82282}"/>
              </a:ext>
            </a:extLst>
          </p:cNvPr>
          <p:cNvSpPr txBox="1"/>
          <p:nvPr/>
        </p:nvSpPr>
        <p:spPr>
          <a:xfrm>
            <a:off x="6676008" y="1855432"/>
            <a:ext cx="4616388" cy="2743201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17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colored</a:t>
            </a:r>
            <a:r>
              <a:rPr lang="en-US" altLang="zh-CN" sz="1700" dirty="0">
                <a:latin typeface="Poppins" panose="00000500000000000000" pitchFamily="2" charset="0"/>
                <a:cs typeface="Poppins" panose="00000500000000000000" pitchFamily="2" charset="0"/>
              </a:rPr>
              <a:t>: dynamic PR test request</a:t>
            </a:r>
          </a:p>
          <a:p>
            <a:pPr algn="l">
              <a:spcBef>
                <a:spcPts val="600"/>
              </a:spcBef>
            </a:pPr>
            <a:endParaRPr lang="en-US" altLang="zh-CN" sz="17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>
              <a:spcBef>
                <a:spcPts val="600"/>
              </a:spcBef>
            </a:pPr>
            <a:r>
              <a:rPr lang="en-US" altLang="zh-CN" sz="1700" dirty="0">
                <a:latin typeface="Poppins" panose="00000500000000000000" pitchFamily="2" charset="0"/>
                <a:cs typeface="Poppins" panose="00000500000000000000" pitchFamily="2" charset="0"/>
              </a:rPr>
              <a:t>Black: Fix cadency CI</a:t>
            </a:r>
          </a:p>
          <a:p>
            <a:pPr algn="l">
              <a:spcBef>
                <a:spcPts val="600"/>
              </a:spcBef>
            </a:pPr>
            <a:endParaRPr lang="zh-CN" altLang="en-US" sz="1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CEA792E4-043F-CFC7-9D5C-12905905A629}"/>
              </a:ext>
            </a:extLst>
          </p:cNvPr>
          <p:cNvSpPr/>
          <p:nvPr/>
        </p:nvSpPr>
        <p:spPr>
          <a:xfrm>
            <a:off x="902761" y="3662539"/>
            <a:ext cx="1162248" cy="579378"/>
          </a:xfrm>
          <a:custGeom>
            <a:avLst/>
            <a:gdLst/>
            <a:ahLst/>
            <a:cxnLst/>
            <a:rect l="l" t="t" r="r" b="b"/>
            <a:pathLst>
              <a:path w="1250200" h="638400" stroke="0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  <a:path w="1250200" h="638400" fill="none">
                <a:moveTo>
                  <a:pt x="0" y="0"/>
                </a:moveTo>
                <a:lnTo>
                  <a:pt x="1250200" y="0"/>
                </a:lnTo>
                <a:lnTo>
                  <a:pt x="1250200" y="638400"/>
                </a:lnTo>
                <a:lnTo>
                  <a:pt x="0" y="6384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pPr algn="ctr"/>
            <a:r>
              <a:rPr lang="zh-CN" altLang="en-US" sz="760" dirty="0">
                <a:solidFill>
                  <a:srgbClr val="000000"/>
                </a:solidFill>
                <a:latin typeface="Poppins" panose="00000500000000000000" pitchFamily="2" charset="0"/>
                <a:ea typeface="微软雅黑"/>
                <a:cs typeface="Poppins" panose="00000500000000000000" pitchFamily="2" charset="0"/>
              </a:rPr>
              <a:t>Weekly CI</a:t>
            </a:r>
          </a:p>
        </p:txBody>
      </p:sp>
    </p:spTree>
    <p:extLst>
      <p:ext uri="{BB962C8B-B14F-4D97-AF65-F5344CB8AC3E}">
        <p14:creationId xmlns:p14="http://schemas.microsoft.com/office/powerpoint/2010/main" val="216697345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226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301750-7954-1CA9-8C46-E426165829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822" y="1766666"/>
            <a:ext cx="4835159" cy="347315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Zephyr Dev Ops Philosophy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Zephyr CI downstream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NXP Zephyr CI infrastructure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874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BAE9-9799-0C37-6170-CA38849E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z="2200" b="1" dirty="0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Zephyr Dev Ops Philosophy</a:t>
            </a:r>
            <a:br>
              <a:rPr lang="en-US" sz="2200" b="1" dirty="0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</a:br>
            <a:endParaRPr lang="en-US" sz="2200" b="1" dirty="0">
              <a:solidFill>
                <a:schemeClr val="tx2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D1E70-4026-108D-1572-812E4484A4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774" y="1153266"/>
            <a:ext cx="6928893" cy="4667249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Zephyr is based on community development.</a:t>
            </a:r>
          </a:p>
          <a:p>
            <a:pPr lvl="1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From day one, Zephyr has its Dev-ops founded, and operates in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github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actions</a:t>
            </a:r>
          </a:p>
          <a:p>
            <a:pPr lvl="1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Refer: 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https://www.youtube.com/results?search_query=zephyr+twister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169863" lvl="1" indent="0">
              <a:buNone/>
            </a:pP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69863" lvl="1" indent="0">
              <a:buNone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Zephyr dev ops includes several components: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Tooling system, integrated in docker image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SCM management by west system and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github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7063" lvl="1" indent="-457200">
              <a:buFont typeface="+mj-lt"/>
              <a:buAutoNum type="arabi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CI system in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github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actions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Test runner system: twister</a:t>
            </a:r>
          </a:p>
          <a:p>
            <a:pPr marL="796925" lvl="2" indent="-457200">
              <a:buFont typeface="+mj-lt"/>
              <a:buAutoNum type="alphaL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Test plan and testcase in-tree and off-tree</a:t>
            </a:r>
          </a:p>
          <a:p>
            <a:pPr marL="796925" lvl="2" indent="-457200">
              <a:buFont typeface="+mj-lt"/>
              <a:buAutoNum type="alphaL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Test execution system</a:t>
            </a:r>
          </a:p>
          <a:p>
            <a:pPr marL="796925" lvl="2" indent="-457200">
              <a:buFont typeface="+mj-lt"/>
              <a:buAutoNum type="alphaL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Test log and report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Test framework: ZTEST/GTEST/…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Reporting system: Elastic search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Build in test applications and automation context in tree</a:t>
            </a:r>
          </a:p>
          <a:p>
            <a:pPr marL="169863" lvl="1" indent="0">
              <a:buNone/>
            </a:pP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69863" lvl="1" indent="0">
              <a:buNone/>
            </a:pPr>
            <a:r>
              <a:rPr lang="en-US" u="sng" dirty="0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NXP Zephyr is tightly adhered with Community system</a:t>
            </a:r>
          </a:p>
        </p:txBody>
      </p:sp>
    </p:spTree>
    <p:extLst>
      <p:ext uri="{BB962C8B-B14F-4D97-AF65-F5344CB8AC3E}">
        <p14:creationId xmlns:p14="http://schemas.microsoft.com/office/powerpoint/2010/main" val="272308012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76CBA-33D7-7628-6B2F-7EF9DD680E0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z="2200" b="1" dirty="0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Zephyr downstream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87A71F-83AA-DE33-EABC-844F8E3C3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41" y="1124710"/>
            <a:ext cx="6135433" cy="5550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CD027D-4041-29F1-09DF-994540AB5360}"/>
              </a:ext>
            </a:extLst>
          </p:cNvPr>
          <p:cNvSpPr txBox="1"/>
          <p:nvPr/>
        </p:nvSpPr>
        <p:spPr>
          <a:xfrm>
            <a:off x="7174545" y="1124710"/>
            <a:ext cx="3920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https://confluence.sw.nxp.com/display/ZP/NXP+Zephyr+Downstream#NXPZephyrDownstream-WhatisaNXPZephyrDownstream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134218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7D37-08EA-FA63-54BC-A4294D59FCB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z="2200" b="1" dirty="0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Zephyr downstream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11928-5FD3-DDFF-BD1C-9DFF0CC5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69863" lvl="1" indent="0">
              <a:buNone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Zephyr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devops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includes several components: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Tooling system, integrated in docker image 		</a:t>
            </a:r>
            <a:r>
              <a:rPr lang="en-US" sz="2000" dirty="0">
                <a:highlight>
                  <a:srgbClr val="0080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&lt;-  reuse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SCM management by west system and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github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		</a:t>
            </a:r>
            <a:r>
              <a:rPr lang="en-US" sz="2000" dirty="0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&lt;- </a:t>
            </a:r>
            <a:r>
              <a:rPr lang="en-US" sz="2000" dirty="0" err="1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biforst</a:t>
            </a:r>
            <a:r>
              <a:rPr lang="en-US" sz="2000" dirty="0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 / bitbucket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CI system in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github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actions 				</a:t>
            </a:r>
            <a:r>
              <a:rPr lang="en-US" sz="2000" dirty="0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&lt;- </a:t>
            </a:r>
            <a:r>
              <a:rPr lang="en-US" sz="2000" dirty="0" err="1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elastic_jenkins</a:t>
            </a:r>
            <a:endParaRPr lang="en-US" sz="2000" dirty="0">
              <a:highlight>
                <a:srgbClr val="FFFF00"/>
              </a:highlight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27063" lvl="1" indent="-457200">
              <a:buFont typeface="+mj-lt"/>
              <a:buAutoNum type="arabicParenR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Test runner system: twister 				</a:t>
            </a:r>
            <a:r>
              <a:rPr lang="en-US" sz="2000" dirty="0">
                <a:highlight>
                  <a:srgbClr val="0080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&lt;- reuse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Test framework: ZTEST/GTEST/…				</a:t>
            </a:r>
            <a:r>
              <a:rPr lang="en-US" sz="2000" dirty="0">
                <a:highlight>
                  <a:srgbClr val="0080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&lt;- reuse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Reporting system: Elastic search				</a:t>
            </a:r>
            <a:r>
              <a:rPr lang="en-US" sz="2000" dirty="0">
                <a:highlight>
                  <a:srgbClr val="0080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&lt;- reuse</a:t>
            </a:r>
          </a:p>
          <a:p>
            <a:pPr marL="627063" lvl="1" indent="-457200">
              <a:buFont typeface="+mj-lt"/>
              <a:buAutoNum type="arabicParenR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Build in test applications and automation context in tree	</a:t>
            </a:r>
            <a:r>
              <a:rPr lang="en-US" sz="2000" dirty="0">
                <a:highlight>
                  <a:srgbClr val="00808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&lt;- leverage</a:t>
            </a:r>
          </a:p>
          <a:p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4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7A82-22EA-886F-3FE1-A4C29E37B8F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z="2200" b="1" dirty="0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NXP Zephyr CI diagram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6893D7C-4F63-F7E3-C593-DAFC93D8E8DF}"/>
              </a:ext>
            </a:extLst>
          </p:cNvPr>
          <p:cNvGrpSpPr/>
          <p:nvPr/>
        </p:nvGrpSpPr>
        <p:grpSpPr>
          <a:xfrm>
            <a:off x="1815699" y="1443099"/>
            <a:ext cx="7501200" cy="4271200"/>
            <a:chOff x="821400" y="1150136"/>
            <a:chExt cx="7501200" cy="4271200"/>
          </a:xfrm>
        </p:grpSpPr>
        <p:sp>
          <p:nvSpPr>
            <p:cNvPr id="101" name="Rectangle">
              <a:extLst>
                <a:ext uri="{FF2B5EF4-FFF2-40B4-BE49-F238E27FC236}">
                  <a16:creationId xmlns:a16="http://schemas.microsoft.com/office/drawing/2014/main" id="{7F825B71-26A2-060A-FE98-019EBDD7639D}"/>
                </a:ext>
              </a:extLst>
            </p:cNvPr>
            <p:cNvSpPr/>
            <p:nvPr/>
          </p:nvSpPr>
          <p:spPr>
            <a:xfrm>
              <a:off x="821400" y="1150136"/>
              <a:ext cx="3142600" cy="4271200"/>
            </a:xfrm>
            <a:custGeom>
              <a:avLst/>
              <a:gdLst>
                <a:gd name="connsiteX0" fmla="*/ 0 w 3142600"/>
                <a:gd name="connsiteY0" fmla="*/ 2135600 h 4271200"/>
                <a:gd name="connsiteX1" fmla="*/ 1571300 w 3142600"/>
                <a:gd name="connsiteY1" fmla="*/ 0 h 4271200"/>
                <a:gd name="connsiteX2" fmla="*/ 3142600 w 3142600"/>
                <a:gd name="connsiteY2" fmla="*/ 2135600 h 4271200"/>
                <a:gd name="connsiteX3" fmla="*/ 1571300 w 3142600"/>
                <a:gd name="connsiteY3" fmla="*/ 4271200 h 427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2600" h="4271200" stroke="0">
                  <a:moveTo>
                    <a:pt x="3142600" y="4271200"/>
                  </a:moveTo>
                  <a:lnTo>
                    <a:pt x="3142600" y="0"/>
                  </a:lnTo>
                  <a:lnTo>
                    <a:pt x="0" y="0"/>
                  </a:lnTo>
                  <a:lnTo>
                    <a:pt x="0" y="4271200"/>
                  </a:lnTo>
                  <a:lnTo>
                    <a:pt x="3142600" y="4271200"/>
                  </a:lnTo>
                  <a:close/>
                </a:path>
                <a:path w="3142600" h="4271200" fill="none">
                  <a:moveTo>
                    <a:pt x="3142600" y="4271200"/>
                  </a:moveTo>
                  <a:lnTo>
                    <a:pt x="3142600" y="0"/>
                  </a:lnTo>
                  <a:lnTo>
                    <a:pt x="0" y="0"/>
                  </a:lnTo>
                  <a:lnTo>
                    <a:pt x="0" y="4271200"/>
                  </a:lnTo>
                  <a:lnTo>
                    <a:pt x="3142600" y="4271200"/>
                  </a:lnTo>
                  <a:close/>
                </a:path>
              </a:pathLst>
            </a:custGeom>
            <a:solidFill>
              <a:srgbClr val="8DC0FF"/>
            </a:solidFill>
            <a:ln w="7600" cap="flat">
              <a:solidFill>
                <a:srgbClr val="101843"/>
              </a:solidFill>
              <a:miter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02" name="Rectangle">
              <a:extLst>
                <a:ext uri="{FF2B5EF4-FFF2-40B4-BE49-F238E27FC236}">
                  <a16:creationId xmlns:a16="http://schemas.microsoft.com/office/drawing/2014/main" id="{C4FC52E1-A030-9FA3-3168-62243CF94D97}"/>
                </a:ext>
              </a:extLst>
            </p:cNvPr>
            <p:cNvSpPr/>
            <p:nvPr/>
          </p:nvSpPr>
          <p:spPr>
            <a:xfrm>
              <a:off x="4076176" y="1150136"/>
              <a:ext cx="1936024" cy="4271200"/>
            </a:xfrm>
            <a:custGeom>
              <a:avLst/>
              <a:gdLst>
                <a:gd name="connsiteX0" fmla="*/ 0 w 1936024"/>
                <a:gd name="connsiteY0" fmla="*/ 2135600 h 4271200"/>
                <a:gd name="connsiteX1" fmla="*/ 968012 w 1936024"/>
                <a:gd name="connsiteY1" fmla="*/ 0 h 4271200"/>
                <a:gd name="connsiteX2" fmla="*/ 1936024 w 1936024"/>
                <a:gd name="connsiteY2" fmla="*/ 2135600 h 4271200"/>
                <a:gd name="connsiteX3" fmla="*/ 968012 w 1936024"/>
                <a:gd name="connsiteY3" fmla="*/ 4271200 h 427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6024" h="4271200" stroke="0">
                  <a:moveTo>
                    <a:pt x="1936024" y="4271200"/>
                  </a:moveTo>
                  <a:lnTo>
                    <a:pt x="1936024" y="0"/>
                  </a:lnTo>
                  <a:lnTo>
                    <a:pt x="0" y="0"/>
                  </a:lnTo>
                  <a:lnTo>
                    <a:pt x="0" y="4271200"/>
                  </a:lnTo>
                  <a:lnTo>
                    <a:pt x="1936024" y="4271200"/>
                  </a:lnTo>
                  <a:close/>
                </a:path>
                <a:path w="1936024" h="4271200" fill="none">
                  <a:moveTo>
                    <a:pt x="1936024" y="4271200"/>
                  </a:moveTo>
                  <a:lnTo>
                    <a:pt x="1936024" y="0"/>
                  </a:lnTo>
                  <a:lnTo>
                    <a:pt x="0" y="0"/>
                  </a:lnTo>
                  <a:lnTo>
                    <a:pt x="0" y="4271200"/>
                  </a:lnTo>
                  <a:lnTo>
                    <a:pt x="1936024" y="4271200"/>
                  </a:lnTo>
                  <a:close/>
                </a:path>
              </a:pathLst>
            </a:custGeom>
            <a:solidFill>
              <a:srgbClr val="4ED7C5"/>
            </a:solidFill>
            <a:ln w="7600" cap="flat">
              <a:solidFill>
                <a:srgbClr val="101843"/>
              </a:solidFill>
              <a:miter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03" name="Rectangle">
              <a:extLst>
                <a:ext uri="{FF2B5EF4-FFF2-40B4-BE49-F238E27FC236}">
                  <a16:creationId xmlns:a16="http://schemas.microsoft.com/office/drawing/2014/main" id="{C4E5DDE1-9B39-C80A-94AE-FC66E9976361}"/>
                </a:ext>
              </a:extLst>
            </p:cNvPr>
            <p:cNvSpPr/>
            <p:nvPr/>
          </p:nvSpPr>
          <p:spPr>
            <a:xfrm>
              <a:off x="6141400" y="1150136"/>
              <a:ext cx="2181200" cy="4271200"/>
            </a:xfrm>
            <a:custGeom>
              <a:avLst/>
              <a:gdLst>
                <a:gd name="connsiteX0" fmla="*/ 0 w 2181200"/>
                <a:gd name="connsiteY0" fmla="*/ 2135600 h 4271200"/>
                <a:gd name="connsiteX1" fmla="*/ 1090600 w 2181200"/>
                <a:gd name="connsiteY1" fmla="*/ 0 h 4271200"/>
                <a:gd name="connsiteX2" fmla="*/ 2181200 w 2181200"/>
                <a:gd name="connsiteY2" fmla="*/ 2135600 h 4271200"/>
                <a:gd name="connsiteX3" fmla="*/ 1090600 w 2181200"/>
                <a:gd name="connsiteY3" fmla="*/ 4271200 h 427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200" h="4271200" stroke="0">
                  <a:moveTo>
                    <a:pt x="2181200" y="4271200"/>
                  </a:moveTo>
                  <a:lnTo>
                    <a:pt x="2181200" y="0"/>
                  </a:lnTo>
                  <a:lnTo>
                    <a:pt x="0" y="0"/>
                  </a:lnTo>
                  <a:lnTo>
                    <a:pt x="0" y="4271200"/>
                  </a:lnTo>
                  <a:lnTo>
                    <a:pt x="2181200" y="4271200"/>
                  </a:lnTo>
                  <a:close/>
                </a:path>
                <a:path w="2181200" h="4271200" fill="none">
                  <a:moveTo>
                    <a:pt x="2181200" y="4271200"/>
                  </a:moveTo>
                  <a:lnTo>
                    <a:pt x="2181200" y="0"/>
                  </a:lnTo>
                  <a:lnTo>
                    <a:pt x="0" y="0"/>
                  </a:lnTo>
                  <a:lnTo>
                    <a:pt x="0" y="4271200"/>
                  </a:lnTo>
                  <a:lnTo>
                    <a:pt x="2181200" y="4271200"/>
                  </a:lnTo>
                  <a:close/>
                </a:path>
              </a:pathLst>
            </a:custGeom>
            <a:solidFill>
              <a:srgbClr val="FFECD1"/>
            </a:solidFill>
            <a:ln w="7600" cap="flat">
              <a:solidFill>
                <a:srgbClr val="101843"/>
              </a:solidFill>
              <a:miter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104" name="Start Condition">
              <a:extLst>
                <a:ext uri="{FF2B5EF4-FFF2-40B4-BE49-F238E27FC236}">
                  <a16:creationId xmlns:a16="http://schemas.microsoft.com/office/drawing/2014/main" id="{82B5135A-A5A2-716E-4FD7-461914479B65}"/>
                </a:ext>
              </a:extLst>
            </p:cNvPr>
            <p:cNvGrpSpPr/>
            <p:nvPr/>
          </p:nvGrpSpPr>
          <p:grpSpPr>
            <a:xfrm>
              <a:off x="965800" y="2563736"/>
              <a:ext cx="288800" cy="288800"/>
              <a:chOff x="965800" y="2563736"/>
              <a:chExt cx="288800" cy="288800"/>
            </a:xfrm>
          </p:grpSpPr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E436B423-392C-5E26-3DA6-0467DD266D46}"/>
                  </a:ext>
                </a:extLst>
              </p:cNvPr>
              <p:cNvSpPr/>
              <p:nvPr/>
            </p:nvSpPr>
            <p:spPr>
              <a:xfrm>
                <a:off x="965800" y="2563736"/>
                <a:ext cx="288800" cy="288800"/>
              </a:xfrm>
              <a:custGeom>
                <a:avLst/>
                <a:gdLst/>
                <a:ahLst/>
                <a:cxnLst/>
                <a:rect l="l" t="t" r="r" b="b"/>
                <a:pathLst>
                  <a:path w="288800" h="288800" stroke="0">
                    <a:moveTo>
                      <a:pt x="288800" y="144400"/>
                    </a:moveTo>
                    <a:cubicBezTo>
                      <a:pt x="288800" y="224150"/>
                      <a:pt x="224150" y="288800"/>
                      <a:pt x="144400" y="288800"/>
                    </a:cubicBezTo>
                    <a:cubicBezTo>
                      <a:pt x="64650" y="288800"/>
                      <a:pt x="0" y="224150"/>
                      <a:pt x="0" y="144400"/>
                    </a:cubicBezTo>
                    <a:cubicBezTo>
                      <a:pt x="0" y="64650"/>
                      <a:pt x="64650" y="0"/>
                      <a:pt x="144400" y="0"/>
                    </a:cubicBezTo>
                    <a:cubicBezTo>
                      <a:pt x="224150" y="0"/>
                      <a:pt x="288800" y="64650"/>
                      <a:pt x="288800" y="144400"/>
                    </a:cubicBezTo>
                    <a:close/>
                  </a:path>
                  <a:path w="288800" h="288800" fill="none">
                    <a:moveTo>
                      <a:pt x="288800" y="144400"/>
                    </a:moveTo>
                    <a:cubicBezTo>
                      <a:pt x="288800" y="224150"/>
                      <a:pt x="224150" y="288800"/>
                      <a:pt x="144400" y="288800"/>
                    </a:cubicBezTo>
                    <a:cubicBezTo>
                      <a:pt x="64650" y="288800"/>
                      <a:pt x="0" y="224150"/>
                      <a:pt x="0" y="144400"/>
                    </a:cubicBezTo>
                    <a:cubicBezTo>
                      <a:pt x="0" y="64650"/>
                      <a:pt x="64650" y="0"/>
                      <a:pt x="144400" y="0"/>
                    </a:cubicBezTo>
                    <a:cubicBezTo>
                      <a:pt x="224150" y="0"/>
                      <a:pt x="288800" y="64650"/>
                      <a:pt x="288800" y="144400"/>
                    </a:cubicBezTo>
                    <a:close/>
                  </a:path>
                </a:pathLst>
              </a:custGeom>
              <a:solidFill>
                <a:srgbClr val="ACCFFF"/>
              </a:solidFill>
              <a:ln w="7600" cap="flat">
                <a:solidFill>
                  <a:srgbClr val="ACCFFF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32C80273-53A5-43B1-1E81-7152ED29D566}"/>
                  </a:ext>
                </a:extLst>
              </p:cNvPr>
              <p:cNvSpPr/>
              <p:nvPr/>
            </p:nvSpPr>
            <p:spPr>
              <a:xfrm>
                <a:off x="1043776" y="2633048"/>
                <a:ext cx="132848" cy="150176"/>
              </a:xfrm>
              <a:custGeom>
                <a:avLst/>
                <a:gdLst/>
                <a:ahLst/>
                <a:cxnLst/>
                <a:rect l="l" t="t" r="r" b="b"/>
                <a:pathLst>
                  <a:path w="132848" h="150176" stroke="0">
                    <a:moveTo>
                      <a:pt x="0" y="0"/>
                    </a:moveTo>
                    <a:lnTo>
                      <a:pt x="132848" y="0"/>
                    </a:lnTo>
                    <a:lnTo>
                      <a:pt x="132848" y="150176"/>
                    </a:lnTo>
                    <a:lnTo>
                      <a:pt x="0" y="150176"/>
                    </a:lnTo>
                    <a:lnTo>
                      <a:pt x="0" y="0"/>
                    </a:lnTo>
                    <a:close/>
                  </a:path>
                  <a:path w="132848" h="150176" fill="none">
                    <a:moveTo>
                      <a:pt x="0" y="0"/>
                    </a:moveTo>
                    <a:lnTo>
                      <a:pt x="132848" y="0"/>
                    </a:lnTo>
                    <a:lnTo>
                      <a:pt x="132848" y="150176"/>
                    </a:lnTo>
                    <a:lnTo>
                      <a:pt x="0" y="150176"/>
                    </a:lnTo>
                    <a:lnTo>
                      <a:pt x="0" y="0"/>
                    </a:lnTo>
                    <a:close/>
                    <a:moveTo>
                      <a:pt x="0" y="30035"/>
                    </a:moveTo>
                    <a:lnTo>
                      <a:pt x="119563" y="30035"/>
                    </a:lnTo>
                    <a:moveTo>
                      <a:pt x="0" y="60070"/>
                    </a:moveTo>
                    <a:lnTo>
                      <a:pt x="119563" y="60070"/>
                    </a:lnTo>
                    <a:moveTo>
                      <a:pt x="0" y="90106"/>
                    </a:moveTo>
                    <a:lnTo>
                      <a:pt x="119563" y="90106"/>
                    </a:lnTo>
                    <a:moveTo>
                      <a:pt x="0" y="120141"/>
                    </a:moveTo>
                    <a:lnTo>
                      <a:pt x="119563" y="120141"/>
                    </a:lnTo>
                  </a:path>
                </a:pathLst>
              </a:custGeom>
              <a:solidFill>
                <a:srgbClr val="FFFFFF"/>
              </a:solidFill>
              <a:ln w="7600" cap="flat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94" name="Text 278">
                <a:extLst>
                  <a:ext uri="{FF2B5EF4-FFF2-40B4-BE49-F238E27FC236}">
                    <a16:creationId xmlns:a16="http://schemas.microsoft.com/office/drawing/2014/main" id="{CDA5AD8A-0EB9-5A09-A478-49721B2889B2}"/>
                  </a:ext>
                </a:extLst>
              </p:cNvPr>
              <p:cNvSpPr txBox="1"/>
              <p:nvPr/>
            </p:nvSpPr>
            <p:spPr>
              <a:xfrm>
                <a:off x="741600" y="2871925"/>
                <a:ext cx="737200" cy="143622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912" dirty="0">
                    <a:solidFill>
                      <a:srgbClr val="000000"/>
                    </a:solidFill>
                    <a:latin typeface="Poppins" panose="00000500000000000000" pitchFamily="2" charset="0"/>
                    <a:ea typeface="Arial"/>
                    <a:cs typeface="Poppins" panose="00000500000000000000" pitchFamily="2" charset="0"/>
                  </a:rPr>
                  <a:t>Pull Request</a:t>
                </a:r>
              </a:p>
            </p:txBody>
          </p:sp>
        </p:grpSp>
        <p:grpSp>
          <p:nvGrpSpPr>
            <p:cNvPr id="105" name="Visual Studio Team Services - GitHub">
              <a:extLst>
                <a:ext uri="{FF2B5EF4-FFF2-40B4-BE49-F238E27FC236}">
                  <a16:creationId xmlns:a16="http://schemas.microsoft.com/office/drawing/2014/main" id="{83A3573B-BFC6-99EE-2C5A-7E1126F03237}"/>
                </a:ext>
              </a:extLst>
            </p:cNvPr>
            <p:cNvGrpSpPr/>
            <p:nvPr/>
          </p:nvGrpSpPr>
          <p:grpSpPr>
            <a:xfrm>
              <a:off x="1459800" y="1917740"/>
              <a:ext cx="456001" cy="440792"/>
              <a:chOff x="1459800" y="1917740"/>
              <a:chExt cx="456001" cy="440792"/>
            </a:xfrm>
          </p:grpSpPr>
          <p:sp>
            <p:nvSpPr>
              <p:cNvPr id="190" name="Rectangle">
                <a:extLst>
                  <a:ext uri="{FF2B5EF4-FFF2-40B4-BE49-F238E27FC236}">
                    <a16:creationId xmlns:a16="http://schemas.microsoft.com/office/drawing/2014/main" id="{C65E1685-A416-99F0-A200-8176F36C52F8}"/>
                  </a:ext>
                </a:extLst>
              </p:cNvPr>
              <p:cNvSpPr/>
              <p:nvPr/>
            </p:nvSpPr>
            <p:spPr>
              <a:xfrm>
                <a:off x="1467529" y="1917740"/>
                <a:ext cx="448272" cy="440792"/>
              </a:xfrm>
              <a:custGeom>
                <a:avLst/>
                <a:gdLst/>
                <a:ahLst/>
                <a:cxnLst/>
                <a:rect l="l" t="t" r="r" b="b"/>
                <a:pathLst>
                  <a:path w="448272" h="440792" stroke="0">
                    <a:moveTo>
                      <a:pt x="448272" y="440792"/>
                    </a:moveTo>
                    <a:lnTo>
                      <a:pt x="448272" y="0"/>
                    </a:lnTo>
                    <a:lnTo>
                      <a:pt x="0" y="0"/>
                    </a:lnTo>
                    <a:lnTo>
                      <a:pt x="0" y="440792"/>
                    </a:lnTo>
                    <a:lnTo>
                      <a:pt x="448272" y="440792"/>
                    </a:lnTo>
                    <a:close/>
                  </a:path>
                </a:pathLst>
              </a:custGeom>
              <a:noFill/>
              <a:ln w="7600" cap="flat">
                <a:noFill/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91" name="Visual Studio Team Services - GitHub">
                <a:extLst>
                  <a:ext uri="{FF2B5EF4-FFF2-40B4-BE49-F238E27FC236}">
                    <a16:creationId xmlns:a16="http://schemas.microsoft.com/office/drawing/2014/main" id="{362DBB47-4395-07FA-DC58-D0E13DB583B0}"/>
                  </a:ext>
                </a:extLst>
              </p:cNvPr>
              <p:cNvSpPr/>
              <p:nvPr/>
            </p:nvSpPr>
            <p:spPr>
              <a:xfrm>
                <a:off x="1459800" y="1917740"/>
                <a:ext cx="448272" cy="440792"/>
              </a:xfrm>
              <a:custGeom>
                <a:avLst/>
                <a:gdLst>
                  <a:gd name="rtl" fmla="*/ -155865 w 448272"/>
                  <a:gd name="rtt" fmla="*/ 455992 h 440792"/>
                  <a:gd name="rtr" fmla="*/ 604135 w 448272"/>
                  <a:gd name="rtb" fmla="*/ 607992 h 440792"/>
                </a:gdLst>
                <a:ahLst/>
                <a:cxnLst/>
                <a:rect l="rtl" t="rtt" r="rtr" b="rtb"/>
                <a:pathLst>
                  <a:path w="448272" h="440792" stroke="0">
                    <a:moveTo>
                      <a:pt x="224136" y="0"/>
                    </a:moveTo>
                    <a:cubicBezTo>
                      <a:pt x="100271" y="0"/>
                      <a:pt x="0" y="98598"/>
                      <a:pt x="0" y="220396"/>
                    </a:cubicBezTo>
                    <a:cubicBezTo>
                      <a:pt x="0" y="342194"/>
                      <a:pt x="100271" y="440792"/>
                      <a:pt x="224136" y="440792"/>
                    </a:cubicBezTo>
                    <a:cubicBezTo>
                      <a:pt x="348000" y="440792"/>
                      <a:pt x="448272" y="342194"/>
                      <a:pt x="448272" y="220396"/>
                    </a:cubicBezTo>
                    <a:cubicBezTo>
                      <a:pt x="448272" y="98598"/>
                      <a:pt x="348000" y="0"/>
                      <a:pt x="224136" y="0"/>
                    </a:cubicBezTo>
                    <a:close/>
                    <a:moveTo>
                      <a:pt x="283119" y="411793"/>
                    </a:moveTo>
                    <a:lnTo>
                      <a:pt x="283119" y="374674"/>
                    </a:lnTo>
                    <a:cubicBezTo>
                      <a:pt x="283119" y="359594"/>
                      <a:pt x="274861" y="346834"/>
                      <a:pt x="263065" y="338714"/>
                    </a:cubicBezTo>
                    <a:cubicBezTo>
                      <a:pt x="264244" y="338714"/>
                      <a:pt x="265424" y="338714"/>
                      <a:pt x="265424" y="338714"/>
                    </a:cubicBezTo>
                    <a:cubicBezTo>
                      <a:pt x="286658" y="336394"/>
                      <a:pt x="305532" y="329434"/>
                      <a:pt x="305532" y="329434"/>
                    </a:cubicBezTo>
                    <a:cubicBezTo>
                      <a:pt x="305532" y="329434"/>
                      <a:pt x="332665" y="321314"/>
                      <a:pt x="348000" y="303915"/>
                    </a:cubicBezTo>
                    <a:cubicBezTo>
                      <a:pt x="363336" y="285355"/>
                      <a:pt x="368055" y="258675"/>
                      <a:pt x="368055" y="258675"/>
                    </a:cubicBezTo>
                    <a:cubicBezTo>
                      <a:pt x="368055" y="258675"/>
                      <a:pt x="372773" y="229676"/>
                      <a:pt x="368055" y="206476"/>
                    </a:cubicBezTo>
                    <a:cubicBezTo>
                      <a:pt x="363336" y="184437"/>
                      <a:pt x="345641" y="168197"/>
                      <a:pt x="345641" y="168197"/>
                    </a:cubicBezTo>
                    <a:cubicBezTo>
                      <a:pt x="345641" y="168197"/>
                      <a:pt x="351539" y="153117"/>
                      <a:pt x="350360" y="138038"/>
                    </a:cubicBezTo>
                    <a:cubicBezTo>
                      <a:pt x="350360" y="122958"/>
                      <a:pt x="343281" y="107878"/>
                      <a:pt x="343281" y="107878"/>
                    </a:cubicBezTo>
                    <a:cubicBezTo>
                      <a:pt x="343281" y="107878"/>
                      <a:pt x="330305" y="106718"/>
                      <a:pt x="316149" y="112518"/>
                    </a:cubicBezTo>
                    <a:cubicBezTo>
                      <a:pt x="299634" y="119478"/>
                      <a:pt x="280760" y="132238"/>
                      <a:pt x="280760" y="132238"/>
                    </a:cubicBezTo>
                    <a:cubicBezTo>
                      <a:pt x="280760" y="132238"/>
                      <a:pt x="267783" y="127598"/>
                      <a:pt x="252448" y="126438"/>
                    </a:cubicBezTo>
                    <a:cubicBezTo>
                      <a:pt x="238292" y="124118"/>
                      <a:pt x="221777" y="124118"/>
                      <a:pt x="221777" y="124118"/>
                    </a:cubicBezTo>
                    <a:cubicBezTo>
                      <a:pt x="221777" y="124118"/>
                      <a:pt x="205261" y="124118"/>
                      <a:pt x="191105" y="126438"/>
                    </a:cubicBezTo>
                    <a:cubicBezTo>
                      <a:pt x="175770" y="128758"/>
                      <a:pt x="162793" y="132238"/>
                      <a:pt x="162793" y="132238"/>
                    </a:cubicBezTo>
                    <a:cubicBezTo>
                      <a:pt x="162793" y="132238"/>
                      <a:pt x="143919" y="119478"/>
                      <a:pt x="127404" y="112518"/>
                    </a:cubicBezTo>
                    <a:cubicBezTo>
                      <a:pt x="113248" y="106718"/>
                      <a:pt x="100271" y="107878"/>
                      <a:pt x="100271" y="107878"/>
                    </a:cubicBezTo>
                    <a:cubicBezTo>
                      <a:pt x="100271" y="107878"/>
                      <a:pt x="93193" y="122958"/>
                      <a:pt x="93193" y="138038"/>
                    </a:cubicBezTo>
                    <a:cubicBezTo>
                      <a:pt x="93193" y="153117"/>
                      <a:pt x="97912" y="168197"/>
                      <a:pt x="97912" y="168197"/>
                    </a:cubicBezTo>
                    <a:cubicBezTo>
                      <a:pt x="97912" y="168197"/>
                      <a:pt x="81397" y="183277"/>
                      <a:pt x="75498" y="206476"/>
                    </a:cubicBezTo>
                    <a:cubicBezTo>
                      <a:pt x="69600" y="229676"/>
                      <a:pt x="75498" y="258675"/>
                      <a:pt x="75498" y="258675"/>
                    </a:cubicBezTo>
                    <a:cubicBezTo>
                      <a:pt x="75498" y="258675"/>
                      <a:pt x="79037" y="285355"/>
                      <a:pt x="95553" y="303915"/>
                    </a:cubicBezTo>
                    <a:cubicBezTo>
                      <a:pt x="110888" y="321314"/>
                      <a:pt x="138021" y="329434"/>
                      <a:pt x="138021" y="329434"/>
                    </a:cubicBezTo>
                    <a:cubicBezTo>
                      <a:pt x="138021" y="329434"/>
                      <a:pt x="156895" y="336394"/>
                      <a:pt x="178129" y="338714"/>
                    </a:cubicBezTo>
                    <a:cubicBezTo>
                      <a:pt x="179309" y="338714"/>
                      <a:pt x="180488" y="338714"/>
                      <a:pt x="181668" y="338714"/>
                    </a:cubicBezTo>
                    <a:cubicBezTo>
                      <a:pt x="173410" y="346834"/>
                      <a:pt x="165153" y="359594"/>
                      <a:pt x="165153" y="374674"/>
                    </a:cubicBezTo>
                    <a:lnTo>
                      <a:pt x="165153" y="411793"/>
                    </a:lnTo>
                    <a:cubicBezTo>
                      <a:pt x="81397" y="387433"/>
                      <a:pt x="21234" y="310875"/>
                      <a:pt x="21234" y="220396"/>
                    </a:cubicBezTo>
                    <a:cubicBezTo>
                      <a:pt x="21234" y="110198"/>
                      <a:pt x="112068" y="20880"/>
                      <a:pt x="224136" y="20880"/>
                    </a:cubicBezTo>
                    <a:cubicBezTo>
                      <a:pt x="336204" y="20880"/>
                      <a:pt x="428217" y="110198"/>
                      <a:pt x="428217" y="220396"/>
                    </a:cubicBezTo>
                    <a:cubicBezTo>
                      <a:pt x="428217" y="310875"/>
                      <a:pt x="366875" y="387433"/>
                      <a:pt x="283119" y="411793"/>
                    </a:cubicBezTo>
                    <a:close/>
                  </a:path>
                  <a:path w="448272" h="440792" fill="none">
                    <a:moveTo>
                      <a:pt x="224136" y="0"/>
                    </a:moveTo>
                    <a:cubicBezTo>
                      <a:pt x="100271" y="0"/>
                      <a:pt x="0" y="98598"/>
                      <a:pt x="0" y="220396"/>
                    </a:cubicBezTo>
                    <a:cubicBezTo>
                      <a:pt x="0" y="342194"/>
                      <a:pt x="100271" y="440792"/>
                      <a:pt x="224136" y="440792"/>
                    </a:cubicBezTo>
                    <a:cubicBezTo>
                      <a:pt x="348000" y="440792"/>
                      <a:pt x="448272" y="342194"/>
                      <a:pt x="448272" y="220396"/>
                    </a:cubicBezTo>
                    <a:cubicBezTo>
                      <a:pt x="448272" y="98598"/>
                      <a:pt x="348000" y="0"/>
                      <a:pt x="224136" y="0"/>
                    </a:cubicBezTo>
                    <a:close/>
                    <a:moveTo>
                      <a:pt x="283119" y="411793"/>
                    </a:moveTo>
                    <a:lnTo>
                      <a:pt x="283119" y="374674"/>
                    </a:lnTo>
                    <a:cubicBezTo>
                      <a:pt x="283119" y="359594"/>
                      <a:pt x="274861" y="346834"/>
                      <a:pt x="263065" y="338714"/>
                    </a:cubicBezTo>
                    <a:cubicBezTo>
                      <a:pt x="264244" y="338714"/>
                      <a:pt x="265424" y="338714"/>
                      <a:pt x="265424" y="338714"/>
                    </a:cubicBezTo>
                    <a:cubicBezTo>
                      <a:pt x="286658" y="336394"/>
                      <a:pt x="305532" y="329434"/>
                      <a:pt x="305532" y="329434"/>
                    </a:cubicBezTo>
                    <a:cubicBezTo>
                      <a:pt x="305532" y="329434"/>
                      <a:pt x="332665" y="321314"/>
                      <a:pt x="348000" y="303915"/>
                    </a:cubicBezTo>
                    <a:cubicBezTo>
                      <a:pt x="363336" y="285355"/>
                      <a:pt x="368055" y="258675"/>
                      <a:pt x="368055" y="258675"/>
                    </a:cubicBezTo>
                    <a:cubicBezTo>
                      <a:pt x="368055" y="258675"/>
                      <a:pt x="372773" y="229676"/>
                      <a:pt x="368055" y="206476"/>
                    </a:cubicBezTo>
                    <a:cubicBezTo>
                      <a:pt x="363336" y="184437"/>
                      <a:pt x="345641" y="168197"/>
                      <a:pt x="345641" y="168197"/>
                    </a:cubicBezTo>
                    <a:cubicBezTo>
                      <a:pt x="345641" y="168197"/>
                      <a:pt x="351539" y="153117"/>
                      <a:pt x="350360" y="138038"/>
                    </a:cubicBezTo>
                    <a:cubicBezTo>
                      <a:pt x="350360" y="122958"/>
                      <a:pt x="343281" y="107878"/>
                      <a:pt x="343281" y="107878"/>
                    </a:cubicBezTo>
                    <a:cubicBezTo>
                      <a:pt x="343281" y="107878"/>
                      <a:pt x="330305" y="106718"/>
                      <a:pt x="316149" y="112518"/>
                    </a:cubicBezTo>
                    <a:cubicBezTo>
                      <a:pt x="299634" y="119478"/>
                      <a:pt x="280760" y="132238"/>
                      <a:pt x="280760" y="132238"/>
                    </a:cubicBezTo>
                    <a:cubicBezTo>
                      <a:pt x="280760" y="132238"/>
                      <a:pt x="267783" y="127598"/>
                      <a:pt x="252448" y="126438"/>
                    </a:cubicBezTo>
                    <a:cubicBezTo>
                      <a:pt x="238292" y="124118"/>
                      <a:pt x="221777" y="124118"/>
                      <a:pt x="221777" y="124118"/>
                    </a:cubicBezTo>
                    <a:cubicBezTo>
                      <a:pt x="221777" y="124118"/>
                      <a:pt x="205261" y="124118"/>
                      <a:pt x="191105" y="126438"/>
                    </a:cubicBezTo>
                    <a:cubicBezTo>
                      <a:pt x="175770" y="128758"/>
                      <a:pt x="162793" y="132238"/>
                      <a:pt x="162793" y="132238"/>
                    </a:cubicBezTo>
                    <a:cubicBezTo>
                      <a:pt x="162793" y="132238"/>
                      <a:pt x="143919" y="119478"/>
                      <a:pt x="127404" y="112518"/>
                    </a:cubicBezTo>
                    <a:cubicBezTo>
                      <a:pt x="113248" y="106718"/>
                      <a:pt x="100271" y="107878"/>
                      <a:pt x="100271" y="107878"/>
                    </a:cubicBezTo>
                    <a:cubicBezTo>
                      <a:pt x="100271" y="107878"/>
                      <a:pt x="93193" y="122958"/>
                      <a:pt x="93193" y="138038"/>
                    </a:cubicBezTo>
                    <a:cubicBezTo>
                      <a:pt x="93193" y="153117"/>
                      <a:pt x="97912" y="168197"/>
                      <a:pt x="97912" y="168197"/>
                    </a:cubicBezTo>
                    <a:cubicBezTo>
                      <a:pt x="97912" y="168197"/>
                      <a:pt x="81397" y="183277"/>
                      <a:pt x="75498" y="206476"/>
                    </a:cubicBezTo>
                    <a:cubicBezTo>
                      <a:pt x="69600" y="229676"/>
                      <a:pt x="75498" y="258675"/>
                      <a:pt x="75498" y="258675"/>
                    </a:cubicBezTo>
                    <a:cubicBezTo>
                      <a:pt x="75498" y="258675"/>
                      <a:pt x="79037" y="285355"/>
                      <a:pt x="95553" y="303915"/>
                    </a:cubicBezTo>
                    <a:cubicBezTo>
                      <a:pt x="110888" y="321314"/>
                      <a:pt x="138021" y="329434"/>
                      <a:pt x="138021" y="329434"/>
                    </a:cubicBezTo>
                    <a:cubicBezTo>
                      <a:pt x="138021" y="329434"/>
                      <a:pt x="156895" y="336394"/>
                      <a:pt x="178129" y="338714"/>
                    </a:cubicBezTo>
                    <a:cubicBezTo>
                      <a:pt x="179309" y="338714"/>
                      <a:pt x="180488" y="338714"/>
                      <a:pt x="181668" y="338714"/>
                    </a:cubicBezTo>
                    <a:cubicBezTo>
                      <a:pt x="173410" y="346834"/>
                      <a:pt x="165153" y="359594"/>
                      <a:pt x="165153" y="374674"/>
                    </a:cubicBezTo>
                    <a:lnTo>
                      <a:pt x="165153" y="411793"/>
                    </a:lnTo>
                    <a:cubicBezTo>
                      <a:pt x="81397" y="387433"/>
                      <a:pt x="21234" y="310875"/>
                      <a:pt x="21234" y="220396"/>
                    </a:cubicBezTo>
                    <a:cubicBezTo>
                      <a:pt x="21234" y="110198"/>
                      <a:pt x="112068" y="20880"/>
                      <a:pt x="224136" y="20880"/>
                    </a:cubicBezTo>
                    <a:cubicBezTo>
                      <a:pt x="336204" y="20880"/>
                      <a:pt x="428217" y="110198"/>
                      <a:pt x="428217" y="220396"/>
                    </a:cubicBezTo>
                    <a:cubicBezTo>
                      <a:pt x="428217" y="310875"/>
                      <a:pt x="366875" y="387433"/>
                      <a:pt x="283119" y="411793"/>
                    </a:cubicBezTo>
                    <a:close/>
                  </a:path>
                </a:pathLst>
              </a:custGeom>
              <a:solidFill>
                <a:srgbClr val="0078D7"/>
              </a:solidFill>
              <a:ln w="7600" cap="flat">
                <a:noFill/>
                <a:miter/>
              </a:ln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912" dirty="0">
                    <a:solidFill>
                      <a:srgbClr val="000000"/>
                    </a:solidFill>
                    <a:latin typeface="Poppins" panose="00000500000000000000" pitchFamily="2" charset="0"/>
                    <a:ea typeface="Arial"/>
                    <a:cs typeface="Poppins" panose="00000500000000000000" pitchFamily="2" charset="0"/>
                  </a:rPr>
                  <a:t>github</a:t>
                </a:r>
              </a:p>
            </p:txBody>
          </p:sp>
        </p:grpSp>
        <p:grpSp>
          <p:nvGrpSpPr>
            <p:cNvPr id="106" name="Visual Studio Team Services - Bitbucket Code Source">
              <a:extLst>
                <a:ext uri="{FF2B5EF4-FFF2-40B4-BE49-F238E27FC236}">
                  <a16:creationId xmlns:a16="http://schemas.microsoft.com/office/drawing/2014/main" id="{3B8376D6-DBF1-124A-C66B-86580540D458}"/>
                </a:ext>
              </a:extLst>
            </p:cNvPr>
            <p:cNvGrpSpPr/>
            <p:nvPr/>
          </p:nvGrpSpPr>
          <p:grpSpPr>
            <a:xfrm>
              <a:off x="1535800" y="3065757"/>
              <a:ext cx="380000" cy="439958"/>
              <a:chOff x="1535800" y="3065757"/>
              <a:chExt cx="380000" cy="439958"/>
            </a:xfrm>
          </p:grpSpPr>
          <p:sp>
            <p:nvSpPr>
              <p:cNvPr id="184" name="Rectangle">
                <a:extLst>
                  <a:ext uri="{FF2B5EF4-FFF2-40B4-BE49-F238E27FC236}">
                    <a16:creationId xmlns:a16="http://schemas.microsoft.com/office/drawing/2014/main" id="{98797F5B-9714-1C62-0F30-4C70D7570720}"/>
                  </a:ext>
                </a:extLst>
              </p:cNvPr>
              <p:cNvSpPr/>
              <p:nvPr/>
            </p:nvSpPr>
            <p:spPr>
              <a:xfrm>
                <a:off x="1535800" y="3065757"/>
                <a:ext cx="380000" cy="439958"/>
              </a:xfrm>
              <a:custGeom>
                <a:avLst/>
                <a:gdLst/>
                <a:ahLst/>
                <a:cxnLst/>
                <a:rect l="l" t="t" r="r" b="b"/>
                <a:pathLst>
                  <a:path w="380000" h="439958" stroke="0">
                    <a:moveTo>
                      <a:pt x="380000" y="439958"/>
                    </a:moveTo>
                    <a:lnTo>
                      <a:pt x="380000" y="0"/>
                    </a:lnTo>
                    <a:lnTo>
                      <a:pt x="0" y="0"/>
                    </a:lnTo>
                    <a:lnTo>
                      <a:pt x="0" y="439958"/>
                    </a:lnTo>
                    <a:lnTo>
                      <a:pt x="380000" y="439958"/>
                    </a:lnTo>
                    <a:close/>
                  </a:path>
                </a:pathLst>
              </a:custGeom>
              <a:noFill/>
              <a:ln w="7600" cap="flat">
                <a:noFill/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185" name="Visual Studio Team Services - Bitbucket Code Source">
                <a:extLst>
                  <a:ext uri="{FF2B5EF4-FFF2-40B4-BE49-F238E27FC236}">
                    <a16:creationId xmlns:a16="http://schemas.microsoft.com/office/drawing/2014/main" id="{EAC30BC6-908B-55DC-1A17-853BE4B0E55F}"/>
                  </a:ext>
                </a:extLst>
              </p:cNvPr>
              <p:cNvGrpSpPr/>
              <p:nvPr/>
            </p:nvGrpSpPr>
            <p:grpSpPr>
              <a:xfrm>
                <a:off x="1535800" y="3065757"/>
                <a:ext cx="380000" cy="439957"/>
                <a:chOff x="1535800" y="3065757"/>
                <a:chExt cx="380000" cy="439957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18DC1DC2-69FD-D632-A196-BE4F68B40BA5}"/>
                    </a:ext>
                  </a:extLst>
                </p:cNvPr>
                <p:cNvSpPr/>
                <p:nvPr/>
              </p:nvSpPr>
              <p:spPr>
                <a:xfrm>
                  <a:off x="1694849" y="3338068"/>
                  <a:ext cx="60510" cy="6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10" h="61300" stroke="0">
                      <a:moveTo>
                        <a:pt x="60510" y="30650"/>
                      </a:moveTo>
                      <a:cubicBezTo>
                        <a:pt x="60510" y="47578"/>
                        <a:pt x="46964" y="61300"/>
                        <a:pt x="30255" y="61300"/>
                      </a:cubicBezTo>
                      <a:cubicBezTo>
                        <a:pt x="13546" y="61300"/>
                        <a:pt x="0" y="47578"/>
                        <a:pt x="0" y="30650"/>
                      </a:cubicBezTo>
                      <a:cubicBezTo>
                        <a:pt x="0" y="13723"/>
                        <a:pt x="13546" y="0"/>
                        <a:pt x="30255" y="0"/>
                      </a:cubicBezTo>
                      <a:cubicBezTo>
                        <a:pt x="46964" y="0"/>
                        <a:pt x="60510" y="13723"/>
                        <a:pt x="60510" y="30650"/>
                      </a:cubicBezTo>
                      <a:close/>
                    </a:path>
                    <a:path w="60510" h="61300" fill="none">
                      <a:moveTo>
                        <a:pt x="60510" y="30650"/>
                      </a:moveTo>
                      <a:cubicBezTo>
                        <a:pt x="60510" y="47578"/>
                        <a:pt x="46964" y="61300"/>
                        <a:pt x="30255" y="61300"/>
                      </a:cubicBezTo>
                      <a:cubicBezTo>
                        <a:pt x="13546" y="61300"/>
                        <a:pt x="0" y="47578"/>
                        <a:pt x="0" y="30650"/>
                      </a:cubicBezTo>
                      <a:cubicBezTo>
                        <a:pt x="0" y="13723"/>
                        <a:pt x="13546" y="0"/>
                        <a:pt x="30255" y="0"/>
                      </a:cubicBezTo>
                      <a:cubicBezTo>
                        <a:pt x="46964" y="0"/>
                        <a:pt x="60510" y="13723"/>
                        <a:pt x="60510" y="30650"/>
                      </a:cubicBezTo>
                      <a:close/>
                    </a:path>
                  </a:pathLst>
                </a:custGeom>
                <a:solidFill>
                  <a:srgbClr val="0078D7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BBC14654-3A90-3DA0-FC87-02BABAACD3AE}"/>
                    </a:ext>
                  </a:extLst>
                </p:cNvPr>
                <p:cNvSpPr/>
                <p:nvPr/>
              </p:nvSpPr>
              <p:spPr>
                <a:xfrm>
                  <a:off x="1535800" y="3065757"/>
                  <a:ext cx="380000" cy="31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000" h="317536" stroke="0">
                      <a:moveTo>
                        <a:pt x="188790" y="0"/>
                      </a:moveTo>
                      <a:cubicBezTo>
                        <a:pt x="84713" y="0"/>
                        <a:pt x="0" y="28198"/>
                        <a:pt x="0" y="62526"/>
                      </a:cubicBezTo>
                      <a:lnTo>
                        <a:pt x="31465" y="250105"/>
                      </a:lnTo>
                      <a:cubicBezTo>
                        <a:pt x="31465" y="286885"/>
                        <a:pt x="101656" y="317536"/>
                        <a:pt x="190000" y="317536"/>
                      </a:cubicBezTo>
                      <a:cubicBezTo>
                        <a:pt x="277134" y="317536"/>
                        <a:pt x="348535" y="288111"/>
                        <a:pt x="348535" y="250105"/>
                      </a:cubicBezTo>
                      <a:lnTo>
                        <a:pt x="380000" y="62526"/>
                      </a:lnTo>
                      <a:cubicBezTo>
                        <a:pt x="377580" y="28198"/>
                        <a:pt x="292866" y="0"/>
                        <a:pt x="188790" y="0"/>
                      </a:cubicBezTo>
                      <a:close/>
                      <a:moveTo>
                        <a:pt x="188790" y="274625"/>
                      </a:moveTo>
                      <a:cubicBezTo>
                        <a:pt x="154904" y="274625"/>
                        <a:pt x="128280" y="247653"/>
                        <a:pt x="128280" y="213325"/>
                      </a:cubicBezTo>
                      <a:cubicBezTo>
                        <a:pt x="128280" y="178997"/>
                        <a:pt x="154904" y="152025"/>
                        <a:pt x="188790" y="152025"/>
                      </a:cubicBezTo>
                      <a:cubicBezTo>
                        <a:pt x="222675" y="152025"/>
                        <a:pt x="249299" y="178997"/>
                        <a:pt x="249299" y="213325"/>
                      </a:cubicBezTo>
                      <a:cubicBezTo>
                        <a:pt x="249299" y="247653"/>
                        <a:pt x="222675" y="274625"/>
                        <a:pt x="188790" y="274625"/>
                      </a:cubicBezTo>
                      <a:close/>
                      <a:moveTo>
                        <a:pt x="188790" y="83368"/>
                      </a:moveTo>
                      <a:cubicBezTo>
                        <a:pt x="122229" y="83368"/>
                        <a:pt x="67771" y="71108"/>
                        <a:pt x="67771" y="57622"/>
                      </a:cubicBezTo>
                      <a:cubicBezTo>
                        <a:pt x="67771" y="42910"/>
                        <a:pt x="122229" y="30650"/>
                        <a:pt x="188790" y="30650"/>
                      </a:cubicBezTo>
                      <a:cubicBezTo>
                        <a:pt x="255351" y="30650"/>
                        <a:pt x="309809" y="42910"/>
                        <a:pt x="309809" y="57622"/>
                      </a:cubicBezTo>
                      <a:cubicBezTo>
                        <a:pt x="309809" y="72334"/>
                        <a:pt x="255351" y="83368"/>
                        <a:pt x="188790" y="83368"/>
                      </a:cubicBezTo>
                      <a:close/>
                    </a:path>
                    <a:path w="380000" h="317536" fill="none">
                      <a:moveTo>
                        <a:pt x="188790" y="0"/>
                      </a:moveTo>
                      <a:cubicBezTo>
                        <a:pt x="84713" y="0"/>
                        <a:pt x="0" y="28198"/>
                        <a:pt x="0" y="62526"/>
                      </a:cubicBezTo>
                      <a:lnTo>
                        <a:pt x="31465" y="250105"/>
                      </a:lnTo>
                      <a:cubicBezTo>
                        <a:pt x="31465" y="286885"/>
                        <a:pt x="101656" y="317536"/>
                        <a:pt x="190000" y="317536"/>
                      </a:cubicBezTo>
                      <a:cubicBezTo>
                        <a:pt x="277134" y="317536"/>
                        <a:pt x="348535" y="288111"/>
                        <a:pt x="348535" y="250105"/>
                      </a:cubicBezTo>
                      <a:lnTo>
                        <a:pt x="380000" y="62526"/>
                      </a:lnTo>
                      <a:cubicBezTo>
                        <a:pt x="377580" y="28198"/>
                        <a:pt x="292866" y="0"/>
                        <a:pt x="188790" y="0"/>
                      </a:cubicBezTo>
                      <a:close/>
                      <a:moveTo>
                        <a:pt x="188790" y="274625"/>
                      </a:moveTo>
                      <a:cubicBezTo>
                        <a:pt x="154904" y="274625"/>
                        <a:pt x="128280" y="247653"/>
                        <a:pt x="128280" y="213325"/>
                      </a:cubicBezTo>
                      <a:cubicBezTo>
                        <a:pt x="128280" y="178997"/>
                        <a:pt x="154904" y="152025"/>
                        <a:pt x="188790" y="152025"/>
                      </a:cubicBezTo>
                      <a:cubicBezTo>
                        <a:pt x="222675" y="152025"/>
                        <a:pt x="249299" y="178997"/>
                        <a:pt x="249299" y="213325"/>
                      </a:cubicBezTo>
                      <a:cubicBezTo>
                        <a:pt x="249299" y="247653"/>
                        <a:pt x="222675" y="274625"/>
                        <a:pt x="188790" y="274625"/>
                      </a:cubicBezTo>
                      <a:close/>
                      <a:moveTo>
                        <a:pt x="188790" y="83368"/>
                      </a:moveTo>
                      <a:cubicBezTo>
                        <a:pt x="122229" y="83368"/>
                        <a:pt x="67771" y="71108"/>
                        <a:pt x="67771" y="57622"/>
                      </a:cubicBezTo>
                      <a:cubicBezTo>
                        <a:pt x="67771" y="42910"/>
                        <a:pt x="122229" y="30650"/>
                        <a:pt x="188790" y="30650"/>
                      </a:cubicBezTo>
                      <a:cubicBezTo>
                        <a:pt x="255351" y="30650"/>
                        <a:pt x="309809" y="42910"/>
                        <a:pt x="309809" y="57622"/>
                      </a:cubicBezTo>
                      <a:cubicBezTo>
                        <a:pt x="309809" y="72334"/>
                        <a:pt x="255351" y="83368"/>
                        <a:pt x="188790" y="83368"/>
                      </a:cubicBezTo>
                      <a:close/>
                    </a:path>
                  </a:pathLst>
                </a:custGeom>
                <a:solidFill>
                  <a:srgbClr val="0078D7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0F03BC7A-3701-DC41-6CBD-B50DBF38BAC2}"/>
                    </a:ext>
                  </a:extLst>
                </p:cNvPr>
                <p:cNvSpPr/>
                <p:nvPr/>
              </p:nvSpPr>
              <p:spPr>
                <a:xfrm>
                  <a:off x="1580505" y="3375758"/>
                  <a:ext cx="288025" cy="129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025" h="129956" stroke="0">
                      <a:moveTo>
                        <a:pt x="16943" y="6130"/>
                      </a:moveTo>
                      <a:cubicBezTo>
                        <a:pt x="14522" y="3678"/>
                        <a:pt x="12102" y="2452"/>
                        <a:pt x="10892" y="0"/>
                      </a:cubicBezTo>
                      <a:cubicBezTo>
                        <a:pt x="10892" y="0"/>
                        <a:pt x="9682" y="0"/>
                        <a:pt x="8471" y="0"/>
                      </a:cubicBezTo>
                      <a:cubicBezTo>
                        <a:pt x="4841" y="0"/>
                        <a:pt x="0" y="2452"/>
                        <a:pt x="0" y="6130"/>
                      </a:cubicBezTo>
                      <a:lnTo>
                        <a:pt x="0" y="13486"/>
                      </a:lnTo>
                      <a:lnTo>
                        <a:pt x="14522" y="77238"/>
                      </a:lnTo>
                      <a:cubicBezTo>
                        <a:pt x="14522" y="102984"/>
                        <a:pt x="72611" y="129956"/>
                        <a:pt x="144013" y="129956"/>
                      </a:cubicBezTo>
                      <a:cubicBezTo>
                        <a:pt x="215414" y="129956"/>
                        <a:pt x="273503" y="104210"/>
                        <a:pt x="273503" y="77238"/>
                      </a:cubicBezTo>
                      <a:lnTo>
                        <a:pt x="286815" y="13486"/>
                      </a:lnTo>
                      <a:lnTo>
                        <a:pt x="288025" y="6130"/>
                      </a:lnTo>
                      <a:cubicBezTo>
                        <a:pt x="286815" y="2452"/>
                        <a:pt x="283184" y="0"/>
                        <a:pt x="279554" y="0"/>
                      </a:cubicBezTo>
                      <a:cubicBezTo>
                        <a:pt x="279554" y="0"/>
                        <a:pt x="278344" y="0"/>
                        <a:pt x="277133" y="0"/>
                      </a:cubicBezTo>
                      <a:cubicBezTo>
                        <a:pt x="274713" y="2452"/>
                        <a:pt x="273503" y="3678"/>
                        <a:pt x="271083" y="6130"/>
                      </a:cubicBezTo>
                      <a:cubicBezTo>
                        <a:pt x="246878" y="24520"/>
                        <a:pt x="199681" y="38006"/>
                        <a:pt x="144013" y="38006"/>
                      </a:cubicBezTo>
                      <a:cubicBezTo>
                        <a:pt x="88344" y="38006"/>
                        <a:pt x="41146" y="25746"/>
                        <a:pt x="16943" y="6130"/>
                      </a:cubicBezTo>
                      <a:close/>
                    </a:path>
                    <a:path w="288025" h="129956" fill="none">
                      <a:moveTo>
                        <a:pt x="16943" y="6130"/>
                      </a:moveTo>
                      <a:cubicBezTo>
                        <a:pt x="14522" y="3678"/>
                        <a:pt x="12102" y="2452"/>
                        <a:pt x="10892" y="0"/>
                      </a:cubicBezTo>
                      <a:cubicBezTo>
                        <a:pt x="10892" y="0"/>
                        <a:pt x="9682" y="0"/>
                        <a:pt x="8471" y="0"/>
                      </a:cubicBezTo>
                      <a:cubicBezTo>
                        <a:pt x="4841" y="0"/>
                        <a:pt x="0" y="2452"/>
                        <a:pt x="0" y="6130"/>
                      </a:cubicBezTo>
                      <a:lnTo>
                        <a:pt x="0" y="13486"/>
                      </a:lnTo>
                      <a:lnTo>
                        <a:pt x="14522" y="77238"/>
                      </a:lnTo>
                      <a:cubicBezTo>
                        <a:pt x="14522" y="102984"/>
                        <a:pt x="72611" y="129956"/>
                        <a:pt x="144013" y="129956"/>
                      </a:cubicBezTo>
                      <a:cubicBezTo>
                        <a:pt x="215414" y="129956"/>
                        <a:pt x="273503" y="104210"/>
                        <a:pt x="273503" y="77238"/>
                      </a:cubicBezTo>
                      <a:lnTo>
                        <a:pt x="286815" y="13486"/>
                      </a:lnTo>
                      <a:lnTo>
                        <a:pt x="288025" y="6130"/>
                      </a:lnTo>
                      <a:cubicBezTo>
                        <a:pt x="286815" y="2452"/>
                        <a:pt x="283184" y="0"/>
                        <a:pt x="279554" y="0"/>
                      </a:cubicBezTo>
                      <a:cubicBezTo>
                        <a:pt x="279554" y="0"/>
                        <a:pt x="278344" y="0"/>
                        <a:pt x="277133" y="0"/>
                      </a:cubicBezTo>
                      <a:cubicBezTo>
                        <a:pt x="274713" y="2452"/>
                        <a:pt x="273503" y="3678"/>
                        <a:pt x="271083" y="6130"/>
                      </a:cubicBezTo>
                      <a:cubicBezTo>
                        <a:pt x="246878" y="24520"/>
                        <a:pt x="199681" y="38006"/>
                        <a:pt x="144013" y="38006"/>
                      </a:cubicBezTo>
                      <a:cubicBezTo>
                        <a:pt x="88344" y="38006"/>
                        <a:pt x="41146" y="25746"/>
                        <a:pt x="16943" y="6130"/>
                      </a:cubicBezTo>
                      <a:close/>
                    </a:path>
                  </a:pathLst>
                </a:custGeom>
                <a:solidFill>
                  <a:srgbClr val="0078D7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189" name="Text 279">
                  <a:extLst>
                    <a:ext uri="{FF2B5EF4-FFF2-40B4-BE49-F238E27FC236}">
                      <a16:creationId xmlns:a16="http://schemas.microsoft.com/office/drawing/2014/main" id="{A0921D0C-1A31-E2B1-4663-509BD1B7AE19}"/>
                    </a:ext>
                  </a:extLst>
                </p:cNvPr>
                <p:cNvSpPr txBox="1"/>
                <p:nvPr/>
              </p:nvSpPr>
              <p:spPr>
                <a:xfrm>
                  <a:off x="1345800" y="3520915"/>
                  <a:ext cx="760000" cy="152000"/>
                </a:xfrm>
                <a:prstGeom prst="rect">
                  <a:avLst/>
                </a:prstGeom>
                <a:noFill/>
              </p:spPr>
              <p:txBody>
                <a:bodyPr wrap="none" lIns="38100" tIns="38100" rIns="38100" bIns="38100" rtlCol="0" anchor="ctr"/>
                <a:lstStyle/>
                <a:p>
                  <a:pPr algn="ctr"/>
                  <a:r>
                    <a:rPr lang="zh-CN" altLang="en-US" sz="912" dirty="0">
                      <a:solidFill>
                        <a:srgbClr val="000000"/>
                      </a:solidFill>
                      <a:latin typeface="Poppins" panose="00000500000000000000" pitchFamily="2" charset="0"/>
                      <a:ea typeface="Arial"/>
                      <a:cs typeface="Poppins" panose="00000500000000000000" pitchFamily="2" charset="0"/>
                    </a:rPr>
                    <a:t>bitbucket</a:t>
                  </a:r>
                </a:p>
              </p:txBody>
            </p:sp>
          </p:grpSp>
        </p:grpSp>
        <p:sp>
          <p:nvSpPr>
            <p:cNvPr id="107" name="ConnectLine">
              <a:extLst>
                <a:ext uri="{FF2B5EF4-FFF2-40B4-BE49-F238E27FC236}">
                  <a16:creationId xmlns:a16="http://schemas.microsoft.com/office/drawing/2014/main" id="{C961FCEA-C44F-E2F6-900C-2EE1D550E138}"/>
                </a:ext>
              </a:extLst>
            </p:cNvPr>
            <p:cNvSpPr/>
            <p:nvPr/>
          </p:nvSpPr>
          <p:spPr>
            <a:xfrm>
              <a:off x="1110200" y="2138136"/>
              <a:ext cx="349600" cy="425600"/>
            </a:xfrm>
            <a:custGeom>
              <a:avLst/>
              <a:gdLst/>
              <a:ahLst/>
              <a:cxnLst/>
              <a:rect l="l" t="t" r="r" b="b"/>
              <a:pathLst>
                <a:path w="349600" h="425600" fill="none">
                  <a:moveTo>
                    <a:pt x="0" y="425600"/>
                  </a:moveTo>
                  <a:lnTo>
                    <a:pt x="0" y="0"/>
                  </a:lnTo>
                  <a:lnTo>
                    <a:pt x="349600" y="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08" name="ConnectLine">
              <a:extLst>
                <a:ext uri="{FF2B5EF4-FFF2-40B4-BE49-F238E27FC236}">
                  <a16:creationId xmlns:a16="http://schemas.microsoft.com/office/drawing/2014/main" id="{FED132B8-C374-4DD9-9F39-9587B5A8C927}"/>
                </a:ext>
              </a:extLst>
            </p:cNvPr>
            <p:cNvSpPr/>
            <p:nvPr/>
          </p:nvSpPr>
          <p:spPr>
            <a:xfrm>
              <a:off x="1110200" y="2852536"/>
              <a:ext cx="425600" cy="425600"/>
            </a:xfrm>
            <a:custGeom>
              <a:avLst/>
              <a:gdLst/>
              <a:ahLst/>
              <a:cxnLst/>
              <a:rect l="l" t="t" r="r" b="b"/>
              <a:pathLst>
                <a:path w="425600" h="425600" fill="none">
                  <a:moveTo>
                    <a:pt x="0" y="0"/>
                  </a:moveTo>
                  <a:lnTo>
                    <a:pt x="0" y="425600"/>
                  </a:lnTo>
                  <a:lnTo>
                    <a:pt x="425600" y="42560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109" name="Upload to Cloud">
              <a:extLst>
                <a:ext uri="{FF2B5EF4-FFF2-40B4-BE49-F238E27FC236}">
                  <a16:creationId xmlns:a16="http://schemas.microsoft.com/office/drawing/2014/main" id="{4951FD62-DAC2-A860-DADB-C36F41BBF971}"/>
                </a:ext>
              </a:extLst>
            </p:cNvPr>
            <p:cNvGrpSpPr/>
            <p:nvPr/>
          </p:nvGrpSpPr>
          <p:grpSpPr>
            <a:xfrm>
              <a:off x="2120560" y="2350734"/>
              <a:ext cx="821443" cy="517001"/>
              <a:chOff x="2120560" y="2350734"/>
              <a:chExt cx="821443" cy="517001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549E2A70-7723-01A0-BEC5-A2F9DFC59353}"/>
                  </a:ext>
                </a:extLst>
              </p:cNvPr>
              <p:cNvGrpSpPr/>
              <p:nvPr/>
            </p:nvGrpSpPr>
            <p:grpSpPr>
              <a:xfrm>
                <a:off x="2120560" y="2350734"/>
                <a:ext cx="821443" cy="457541"/>
                <a:chOff x="2120560" y="2350734"/>
                <a:chExt cx="821443" cy="457541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6EED632F-5662-51DB-98A1-ACEECAD05F31}"/>
                    </a:ext>
                  </a:extLst>
                </p:cNvPr>
                <p:cNvSpPr/>
                <p:nvPr/>
              </p:nvSpPr>
              <p:spPr>
                <a:xfrm>
                  <a:off x="2120364" y="2350734"/>
                  <a:ext cx="821443" cy="457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43" h="457541" stroke="0">
                      <a:moveTo>
                        <a:pt x="92846" y="457541"/>
                      </a:moveTo>
                      <a:lnTo>
                        <a:pt x="694748" y="457541"/>
                      </a:lnTo>
                      <a:cubicBezTo>
                        <a:pt x="694748" y="457541"/>
                        <a:pt x="827322" y="453417"/>
                        <a:pt x="821240" y="322953"/>
                      </a:cubicBezTo>
                      <a:cubicBezTo>
                        <a:pt x="821240" y="322953"/>
                        <a:pt x="811083" y="240806"/>
                        <a:pt x="729920" y="219297"/>
                      </a:cubicBezTo>
                      <a:cubicBezTo>
                        <a:pt x="729920" y="219297"/>
                        <a:pt x="727214" y="92786"/>
                        <a:pt x="575708" y="83367"/>
                      </a:cubicBezTo>
                      <a:cubicBezTo>
                        <a:pt x="575708" y="83367"/>
                        <a:pt x="524303" y="0"/>
                        <a:pt x="403910" y="0"/>
                      </a:cubicBezTo>
                      <a:cubicBezTo>
                        <a:pt x="403910" y="0"/>
                        <a:pt x="302454" y="3974"/>
                        <a:pt x="244287" y="108934"/>
                      </a:cubicBezTo>
                      <a:cubicBezTo>
                        <a:pt x="244287" y="108934"/>
                        <a:pt x="156360" y="106242"/>
                        <a:pt x="118484" y="164105"/>
                      </a:cubicBezTo>
                      <a:cubicBezTo>
                        <a:pt x="118484" y="164105"/>
                        <a:pt x="101069" y="188322"/>
                        <a:pt x="90098" y="242536"/>
                      </a:cubicBezTo>
                      <a:cubicBezTo>
                        <a:pt x="90098" y="242536"/>
                        <a:pt x="-7319" y="259645"/>
                        <a:pt x="0" y="380753"/>
                      </a:cubicBezTo>
                      <a:cubicBezTo>
                        <a:pt x="0" y="380753"/>
                        <a:pt x="6333" y="442778"/>
                        <a:pt x="92846" y="457541"/>
                      </a:cubicBezTo>
                      <a:close/>
                    </a:path>
                    <a:path w="821443" h="457541" fill="none">
                      <a:moveTo>
                        <a:pt x="92846" y="457541"/>
                      </a:moveTo>
                      <a:lnTo>
                        <a:pt x="694748" y="457541"/>
                      </a:lnTo>
                      <a:cubicBezTo>
                        <a:pt x="694748" y="457541"/>
                        <a:pt x="827322" y="453417"/>
                        <a:pt x="821240" y="322953"/>
                      </a:cubicBezTo>
                      <a:cubicBezTo>
                        <a:pt x="821240" y="322953"/>
                        <a:pt x="811083" y="240806"/>
                        <a:pt x="729920" y="219297"/>
                      </a:cubicBezTo>
                      <a:cubicBezTo>
                        <a:pt x="729920" y="219297"/>
                        <a:pt x="727214" y="92786"/>
                        <a:pt x="575708" y="83367"/>
                      </a:cubicBezTo>
                      <a:cubicBezTo>
                        <a:pt x="575708" y="83367"/>
                        <a:pt x="524303" y="0"/>
                        <a:pt x="403910" y="0"/>
                      </a:cubicBezTo>
                      <a:cubicBezTo>
                        <a:pt x="403910" y="0"/>
                        <a:pt x="302454" y="3974"/>
                        <a:pt x="244287" y="108934"/>
                      </a:cubicBezTo>
                      <a:cubicBezTo>
                        <a:pt x="244287" y="108934"/>
                        <a:pt x="156360" y="106242"/>
                        <a:pt x="118484" y="164105"/>
                      </a:cubicBezTo>
                      <a:cubicBezTo>
                        <a:pt x="118484" y="164105"/>
                        <a:pt x="101069" y="188322"/>
                        <a:pt x="90098" y="242536"/>
                      </a:cubicBezTo>
                      <a:cubicBezTo>
                        <a:pt x="90098" y="242536"/>
                        <a:pt x="-7319" y="259645"/>
                        <a:pt x="0" y="380753"/>
                      </a:cubicBezTo>
                      <a:cubicBezTo>
                        <a:pt x="0" y="380753"/>
                        <a:pt x="6333" y="442778"/>
                        <a:pt x="92846" y="457541"/>
                      </a:cubicBezTo>
                      <a:close/>
                    </a:path>
                  </a:pathLst>
                </a:custGeom>
                <a:solidFill>
                  <a:srgbClr val="9EC6C6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FE9BB007-765D-DA3C-3790-B28E8A743CDD}"/>
                    </a:ext>
                  </a:extLst>
                </p:cNvPr>
                <p:cNvSpPr/>
                <p:nvPr/>
              </p:nvSpPr>
              <p:spPr>
                <a:xfrm>
                  <a:off x="2141289" y="2364533"/>
                  <a:ext cx="779626" cy="434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626" h="434872" stroke="0">
                      <a:moveTo>
                        <a:pt x="88119" y="434872"/>
                      </a:moveTo>
                      <a:lnTo>
                        <a:pt x="659380" y="434872"/>
                      </a:lnTo>
                      <a:cubicBezTo>
                        <a:pt x="659380" y="434872"/>
                        <a:pt x="785205" y="430953"/>
                        <a:pt x="779433" y="306953"/>
                      </a:cubicBezTo>
                      <a:cubicBezTo>
                        <a:pt x="779433" y="306953"/>
                        <a:pt x="769793" y="228875"/>
                        <a:pt x="692761" y="208432"/>
                      </a:cubicBezTo>
                      <a:cubicBezTo>
                        <a:pt x="692761" y="208432"/>
                        <a:pt x="690194" y="88189"/>
                        <a:pt x="546400" y="79236"/>
                      </a:cubicBezTo>
                      <a:cubicBezTo>
                        <a:pt x="546400" y="79236"/>
                        <a:pt x="497612" y="0"/>
                        <a:pt x="383348" y="0"/>
                      </a:cubicBezTo>
                      <a:cubicBezTo>
                        <a:pt x="383348" y="0"/>
                        <a:pt x="287057" y="3777"/>
                        <a:pt x="231851" y="103537"/>
                      </a:cubicBezTo>
                      <a:cubicBezTo>
                        <a:pt x="231851" y="103537"/>
                        <a:pt x="148400" y="100979"/>
                        <a:pt x="112453" y="155975"/>
                      </a:cubicBezTo>
                      <a:cubicBezTo>
                        <a:pt x="112453" y="155975"/>
                        <a:pt x="95924" y="178992"/>
                        <a:pt x="85511" y="230520"/>
                      </a:cubicBezTo>
                      <a:cubicBezTo>
                        <a:pt x="85511" y="230520"/>
                        <a:pt x="-6947" y="246781"/>
                        <a:pt x="0" y="361889"/>
                      </a:cubicBezTo>
                      <a:cubicBezTo>
                        <a:pt x="0" y="361889"/>
                        <a:pt x="6011" y="420841"/>
                        <a:pt x="88119" y="434872"/>
                      </a:cubicBezTo>
                      <a:close/>
                    </a:path>
                    <a:path w="779626" h="434872" fill="none">
                      <a:moveTo>
                        <a:pt x="88119" y="434872"/>
                      </a:moveTo>
                      <a:lnTo>
                        <a:pt x="659380" y="434872"/>
                      </a:lnTo>
                      <a:cubicBezTo>
                        <a:pt x="659380" y="434872"/>
                        <a:pt x="785205" y="430953"/>
                        <a:pt x="779433" y="306953"/>
                      </a:cubicBezTo>
                      <a:cubicBezTo>
                        <a:pt x="779433" y="306953"/>
                        <a:pt x="769793" y="228875"/>
                        <a:pt x="692761" y="208432"/>
                      </a:cubicBezTo>
                      <a:cubicBezTo>
                        <a:pt x="692761" y="208432"/>
                        <a:pt x="690194" y="88189"/>
                        <a:pt x="546400" y="79236"/>
                      </a:cubicBezTo>
                      <a:cubicBezTo>
                        <a:pt x="546400" y="79236"/>
                        <a:pt x="497612" y="0"/>
                        <a:pt x="383348" y="0"/>
                      </a:cubicBezTo>
                      <a:cubicBezTo>
                        <a:pt x="383348" y="0"/>
                        <a:pt x="287057" y="3777"/>
                        <a:pt x="231851" y="103537"/>
                      </a:cubicBezTo>
                      <a:cubicBezTo>
                        <a:pt x="231851" y="103537"/>
                        <a:pt x="148400" y="100979"/>
                        <a:pt x="112453" y="155975"/>
                      </a:cubicBezTo>
                      <a:cubicBezTo>
                        <a:pt x="112453" y="155975"/>
                        <a:pt x="95924" y="178992"/>
                        <a:pt x="85511" y="230520"/>
                      </a:cubicBezTo>
                      <a:cubicBezTo>
                        <a:pt x="85511" y="230520"/>
                        <a:pt x="-6947" y="246781"/>
                        <a:pt x="0" y="361889"/>
                      </a:cubicBezTo>
                      <a:cubicBezTo>
                        <a:pt x="0" y="361889"/>
                        <a:pt x="6011" y="420841"/>
                        <a:pt x="88119" y="4348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5F2BD8F6-893A-7993-9D94-D378D4CBBCE4}"/>
                    </a:ext>
                  </a:extLst>
                </p:cNvPr>
                <p:cNvSpPr/>
                <p:nvPr/>
              </p:nvSpPr>
              <p:spPr>
                <a:xfrm>
                  <a:off x="2153989" y="2378748"/>
                  <a:ext cx="754245" cy="42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245" h="420712" stroke="0">
                      <a:moveTo>
                        <a:pt x="85250" y="420712"/>
                      </a:moveTo>
                      <a:lnTo>
                        <a:pt x="637914" y="420712"/>
                      </a:lnTo>
                      <a:cubicBezTo>
                        <a:pt x="637914" y="420712"/>
                        <a:pt x="759643" y="416921"/>
                        <a:pt x="754058" y="296958"/>
                      </a:cubicBezTo>
                      <a:cubicBezTo>
                        <a:pt x="754058" y="296958"/>
                        <a:pt x="744732" y="221423"/>
                        <a:pt x="670208" y="201645"/>
                      </a:cubicBezTo>
                      <a:cubicBezTo>
                        <a:pt x="670208" y="201645"/>
                        <a:pt x="667724" y="85318"/>
                        <a:pt x="528612" y="76656"/>
                      </a:cubicBezTo>
                      <a:cubicBezTo>
                        <a:pt x="528612" y="76656"/>
                        <a:pt x="481412" y="0"/>
                        <a:pt x="370868" y="0"/>
                      </a:cubicBezTo>
                      <a:cubicBezTo>
                        <a:pt x="370868" y="0"/>
                        <a:pt x="277712" y="3654"/>
                        <a:pt x="224303" y="100165"/>
                      </a:cubicBezTo>
                      <a:cubicBezTo>
                        <a:pt x="224303" y="100165"/>
                        <a:pt x="143569" y="97691"/>
                        <a:pt x="108792" y="150896"/>
                      </a:cubicBezTo>
                      <a:cubicBezTo>
                        <a:pt x="108792" y="150896"/>
                        <a:pt x="92801" y="173164"/>
                        <a:pt x="82727" y="223014"/>
                      </a:cubicBezTo>
                      <a:cubicBezTo>
                        <a:pt x="82727" y="223014"/>
                        <a:pt x="-6721" y="238746"/>
                        <a:pt x="0" y="350106"/>
                      </a:cubicBezTo>
                      <a:cubicBezTo>
                        <a:pt x="0" y="350106"/>
                        <a:pt x="5815" y="407139"/>
                        <a:pt x="85250" y="420712"/>
                      </a:cubicBezTo>
                      <a:close/>
                    </a:path>
                    <a:path w="754245" h="420712" fill="none">
                      <a:moveTo>
                        <a:pt x="85250" y="420712"/>
                      </a:moveTo>
                      <a:lnTo>
                        <a:pt x="637914" y="420712"/>
                      </a:lnTo>
                      <a:cubicBezTo>
                        <a:pt x="637914" y="420712"/>
                        <a:pt x="759643" y="416921"/>
                        <a:pt x="754058" y="296958"/>
                      </a:cubicBezTo>
                      <a:cubicBezTo>
                        <a:pt x="754058" y="296958"/>
                        <a:pt x="744732" y="221423"/>
                        <a:pt x="670208" y="201645"/>
                      </a:cubicBezTo>
                      <a:cubicBezTo>
                        <a:pt x="670208" y="201645"/>
                        <a:pt x="667724" y="85318"/>
                        <a:pt x="528612" y="76656"/>
                      </a:cubicBezTo>
                      <a:cubicBezTo>
                        <a:pt x="528612" y="76656"/>
                        <a:pt x="481412" y="0"/>
                        <a:pt x="370868" y="0"/>
                      </a:cubicBezTo>
                      <a:cubicBezTo>
                        <a:pt x="370868" y="0"/>
                        <a:pt x="277712" y="3654"/>
                        <a:pt x="224303" y="100165"/>
                      </a:cubicBezTo>
                      <a:cubicBezTo>
                        <a:pt x="224303" y="100165"/>
                        <a:pt x="143569" y="97691"/>
                        <a:pt x="108792" y="150896"/>
                      </a:cubicBezTo>
                      <a:cubicBezTo>
                        <a:pt x="108792" y="150896"/>
                        <a:pt x="92801" y="173164"/>
                        <a:pt x="82727" y="223014"/>
                      </a:cubicBezTo>
                      <a:cubicBezTo>
                        <a:pt x="82727" y="223014"/>
                        <a:pt x="-6721" y="238746"/>
                        <a:pt x="0" y="350106"/>
                      </a:cubicBezTo>
                      <a:cubicBezTo>
                        <a:pt x="0" y="350106"/>
                        <a:pt x="5815" y="407139"/>
                        <a:pt x="85250" y="4207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9FCFC"/>
                    </a:gs>
                    <a:gs pos="100000">
                      <a:srgbClr val="D3E4E4"/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FF567EC2-A356-F868-6B21-6A116E625E8F}"/>
                  </a:ext>
                </a:extLst>
              </p:cNvPr>
              <p:cNvGrpSpPr/>
              <p:nvPr/>
            </p:nvGrpSpPr>
            <p:grpSpPr>
              <a:xfrm>
                <a:off x="2531668" y="2562361"/>
                <a:ext cx="238019" cy="305374"/>
                <a:chOff x="2531668" y="2562361"/>
                <a:chExt cx="238019" cy="305374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6C1D8876-A99A-EC99-0900-2F93807A9B26}"/>
                    </a:ext>
                  </a:extLst>
                </p:cNvPr>
                <p:cNvSpPr/>
                <p:nvPr/>
              </p:nvSpPr>
              <p:spPr>
                <a:xfrm>
                  <a:off x="2691847" y="2678403"/>
                  <a:ext cx="14344" cy="189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4" h="189332" stroke="0">
                      <a:moveTo>
                        <a:pt x="0" y="0"/>
                      </a:moveTo>
                      <a:lnTo>
                        <a:pt x="0" y="189332"/>
                      </a:lnTo>
                      <a:lnTo>
                        <a:pt x="14344" y="179865"/>
                      </a:lnTo>
                      <a:lnTo>
                        <a:pt x="14344" y="0"/>
                      </a:lnTo>
                      <a:lnTo>
                        <a:pt x="0" y="0"/>
                      </a:lnTo>
                      <a:close/>
                    </a:path>
                    <a:path w="14344" h="189332" fill="none">
                      <a:moveTo>
                        <a:pt x="0" y="0"/>
                      </a:moveTo>
                      <a:lnTo>
                        <a:pt x="0" y="189332"/>
                      </a:lnTo>
                      <a:lnTo>
                        <a:pt x="14344" y="179865"/>
                      </a:lnTo>
                      <a:lnTo>
                        <a:pt x="1434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AA229"/>
                </a:solidFill>
                <a:ln w="7600" cap="flat">
                  <a:solidFill>
                    <a:srgbClr val="7AA229"/>
                  </a:solidFill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A5E585EC-9378-63FC-2304-B4CBE4C7F50E}"/>
                    </a:ext>
                  </a:extLst>
                </p:cNvPr>
                <p:cNvSpPr/>
                <p:nvPr/>
              </p:nvSpPr>
              <p:spPr>
                <a:xfrm>
                  <a:off x="2531668" y="2563926"/>
                  <a:ext cx="223750" cy="303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750" h="303809" stroke="0">
                      <a:moveTo>
                        <a:pt x="111875" y="0"/>
                      </a:moveTo>
                      <a:lnTo>
                        <a:pt x="0" y="115448"/>
                      </a:lnTo>
                      <a:lnTo>
                        <a:pt x="62650" y="115448"/>
                      </a:lnTo>
                      <a:lnTo>
                        <a:pt x="62650" y="303809"/>
                      </a:lnTo>
                      <a:lnTo>
                        <a:pt x="161100" y="303809"/>
                      </a:lnTo>
                      <a:lnTo>
                        <a:pt x="161100" y="115448"/>
                      </a:lnTo>
                      <a:lnTo>
                        <a:pt x="223750" y="115448"/>
                      </a:lnTo>
                      <a:lnTo>
                        <a:pt x="111875" y="0"/>
                      </a:lnTo>
                      <a:close/>
                    </a:path>
                    <a:path w="223750" h="303809" fill="none">
                      <a:moveTo>
                        <a:pt x="111875" y="0"/>
                      </a:moveTo>
                      <a:lnTo>
                        <a:pt x="0" y="115448"/>
                      </a:lnTo>
                      <a:lnTo>
                        <a:pt x="62650" y="115448"/>
                      </a:lnTo>
                      <a:lnTo>
                        <a:pt x="62650" y="303809"/>
                      </a:lnTo>
                      <a:lnTo>
                        <a:pt x="161100" y="303809"/>
                      </a:lnTo>
                      <a:lnTo>
                        <a:pt x="161100" y="115448"/>
                      </a:lnTo>
                      <a:lnTo>
                        <a:pt x="223750" y="115448"/>
                      </a:lnTo>
                      <a:lnTo>
                        <a:pt x="111875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9E592"/>
                    </a:gs>
                    <a:gs pos="31000">
                      <a:srgbClr val="9BCE34"/>
                    </a:gs>
                    <a:gs pos="70000">
                      <a:srgbClr val="78A027"/>
                    </a:gs>
                    <a:gs pos="100000">
                      <a:srgbClr val="678A21"/>
                    </a:gs>
                  </a:gsLst>
                  <a:lin ang="5400000" scaled="0"/>
                </a:gradFill>
                <a:ln w="7600" cap="flat">
                  <a:solidFill>
                    <a:srgbClr val="8EBD2F"/>
                  </a:solidFill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8C4AE65-551B-41F6-A853-264A042EF70E}"/>
                    </a:ext>
                  </a:extLst>
                </p:cNvPr>
                <p:cNvSpPr/>
                <p:nvPr/>
              </p:nvSpPr>
              <p:spPr>
                <a:xfrm>
                  <a:off x="2641641" y="2562361"/>
                  <a:ext cx="128046" cy="119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46" h="119096" stroke="0">
                      <a:moveTo>
                        <a:pt x="17005" y="0"/>
                      </a:moveTo>
                      <a:lnTo>
                        <a:pt x="0" y="1579"/>
                      </a:lnTo>
                      <a:lnTo>
                        <a:pt x="113765" y="119096"/>
                      </a:lnTo>
                      <a:lnTo>
                        <a:pt x="128046" y="110759"/>
                      </a:lnTo>
                      <a:lnTo>
                        <a:pt x="17005" y="0"/>
                      </a:lnTo>
                      <a:close/>
                    </a:path>
                    <a:path w="128046" h="119096" fill="none">
                      <a:moveTo>
                        <a:pt x="17005" y="0"/>
                      </a:moveTo>
                      <a:lnTo>
                        <a:pt x="0" y="1579"/>
                      </a:lnTo>
                      <a:lnTo>
                        <a:pt x="113765" y="119096"/>
                      </a:lnTo>
                      <a:lnTo>
                        <a:pt x="128046" y="110759"/>
                      </a:lnTo>
                      <a:lnTo>
                        <a:pt x="17005" y="0"/>
                      </a:lnTo>
                      <a:close/>
                    </a:path>
                  </a:pathLst>
                </a:custGeom>
                <a:solidFill>
                  <a:srgbClr val="88B42C"/>
                </a:soli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177" name="Text 280">
                <a:extLst>
                  <a:ext uri="{FF2B5EF4-FFF2-40B4-BE49-F238E27FC236}">
                    <a16:creationId xmlns:a16="http://schemas.microsoft.com/office/drawing/2014/main" id="{841360EF-1AFA-B639-C06F-4B4DAF5F0EAD}"/>
                  </a:ext>
                </a:extLst>
              </p:cNvPr>
              <p:cNvSpPr txBox="1"/>
              <p:nvPr/>
            </p:nvSpPr>
            <p:spPr>
              <a:xfrm>
                <a:off x="2172345" y="2887125"/>
                <a:ext cx="718110" cy="143622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912" dirty="0">
                    <a:solidFill>
                      <a:srgbClr val="000000"/>
                    </a:solidFill>
                    <a:latin typeface="Poppins" panose="00000500000000000000" pitchFamily="2" charset="0"/>
                    <a:ea typeface="Arial"/>
                    <a:cs typeface="Poppins" panose="00000500000000000000" pitchFamily="2" charset="0"/>
                  </a:rPr>
                  <a:t>Jenkins</a:t>
                </a:r>
              </a:p>
            </p:txBody>
          </p:sp>
        </p:grpSp>
        <p:sp>
          <p:nvSpPr>
            <p:cNvPr id="110" name="ConnectLine">
              <a:extLst>
                <a:ext uri="{FF2B5EF4-FFF2-40B4-BE49-F238E27FC236}">
                  <a16:creationId xmlns:a16="http://schemas.microsoft.com/office/drawing/2014/main" id="{959902AE-44D2-09C9-569B-A5DE11F97786}"/>
                </a:ext>
              </a:extLst>
            </p:cNvPr>
            <p:cNvSpPr/>
            <p:nvPr/>
          </p:nvSpPr>
          <p:spPr>
            <a:xfrm>
              <a:off x="1915800" y="2138136"/>
              <a:ext cx="615600" cy="212800"/>
            </a:xfrm>
            <a:custGeom>
              <a:avLst/>
              <a:gdLst/>
              <a:ahLst/>
              <a:cxnLst/>
              <a:rect l="l" t="t" r="r" b="b"/>
              <a:pathLst>
                <a:path w="615600" h="212800" fill="none">
                  <a:moveTo>
                    <a:pt x="0" y="0"/>
                  </a:moveTo>
                  <a:lnTo>
                    <a:pt x="615600" y="0"/>
                  </a:lnTo>
                  <a:lnTo>
                    <a:pt x="615600" y="21280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11" name="ConnectLine">
              <a:extLst>
                <a:ext uri="{FF2B5EF4-FFF2-40B4-BE49-F238E27FC236}">
                  <a16:creationId xmlns:a16="http://schemas.microsoft.com/office/drawing/2014/main" id="{D90631D5-2A0F-CAD2-4F8E-BD0FB6FB253A}"/>
                </a:ext>
              </a:extLst>
            </p:cNvPr>
            <p:cNvSpPr/>
            <p:nvPr/>
          </p:nvSpPr>
          <p:spPr>
            <a:xfrm>
              <a:off x="1915800" y="2875336"/>
              <a:ext cx="615600" cy="410400"/>
            </a:xfrm>
            <a:custGeom>
              <a:avLst/>
              <a:gdLst/>
              <a:ahLst/>
              <a:cxnLst/>
              <a:rect l="l" t="t" r="r" b="b"/>
              <a:pathLst>
                <a:path w="615600" h="410400" fill="none">
                  <a:moveTo>
                    <a:pt x="0" y="410400"/>
                  </a:moveTo>
                  <a:lnTo>
                    <a:pt x="615600" y="410400"/>
                  </a:lnTo>
                  <a:lnTo>
                    <a:pt x="615600" y="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112" name="Computer with Cloud 1">
              <a:extLst>
                <a:ext uri="{FF2B5EF4-FFF2-40B4-BE49-F238E27FC236}">
                  <a16:creationId xmlns:a16="http://schemas.microsoft.com/office/drawing/2014/main" id="{8213D748-F1A3-F4DD-E66C-FA7BDD7407A6}"/>
                </a:ext>
              </a:extLst>
            </p:cNvPr>
            <p:cNvGrpSpPr/>
            <p:nvPr/>
          </p:nvGrpSpPr>
          <p:grpSpPr>
            <a:xfrm>
              <a:off x="4222377" y="3162996"/>
              <a:ext cx="866423" cy="547200"/>
              <a:chOff x="4222377" y="3162996"/>
              <a:chExt cx="866423" cy="547200"/>
            </a:xfrm>
          </p:grpSpPr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2BCF080-C0B4-10EC-3F23-921BE8E13AAA}"/>
                  </a:ext>
                </a:extLst>
              </p:cNvPr>
              <p:cNvSpPr/>
              <p:nvPr/>
            </p:nvSpPr>
            <p:spPr>
              <a:xfrm>
                <a:off x="4222365" y="3162996"/>
                <a:ext cx="866423" cy="547200"/>
              </a:xfrm>
              <a:custGeom>
                <a:avLst/>
                <a:gdLst>
                  <a:gd name="rtl" fmla="*/ 19023 w 866423"/>
                  <a:gd name="rtt" fmla="*/ 562400 h 547200"/>
                  <a:gd name="rtr" fmla="*/ 847423 w 866423"/>
                  <a:gd name="rtb" fmla="*/ 714400 h 547200"/>
                </a:gdLst>
                <a:ahLst/>
                <a:cxnLst/>
                <a:rect l="rtl" t="rtt" r="rtr" b="rtb"/>
                <a:pathLst>
                  <a:path w="866423" h="547200" stroke="0">
                    <a:moveTo>
                      <a:pt x="793635" y="428887"/>
                    </a:moveTo>
                    <a:cubicBezTo>
                      <a:pt x="793635" y="49764"/>
                      <a:pt x="793635" y="49764"/>
                      <a:pt x="793635" y="49764"/>
                    </a:cubicBezTo>
                    <a:cubicBezTo>
                      <a:pt x="793635" y="30977"/>
                      <a:pt x="776717" y="0"/>
                      <a:pt x="756454" y="0"/>
                    </a:cubicBezTo>
                    <a:cubicBezTo>
                      <a:pt x="710814" y="0"/>
                      <a:pt x="109820" y="0"/>
                      <a:pt x="109820" y="0"/>
                    </a:cubicBezTo>
                    <a:cubicBezTo>
                      <a:pt x="89557" y="0"/>
                      <a:pt x="69294" y="30977"/>
                      <a:pt x="69294" y="49764"/>
                    </a:cubicBezTo>
                    <a:cubicBezTo>
                      <a:pt x="69294" y="428887"/>
                      <a:pt x="69294" y="428887"/>
                      <a:pt x="69294" y="428887"/>
                    </a:cubicBezTo>
                    <a:cubicBezTo>
                      <a:pt x="-3297" y="507829"/>
                      <a:pt x="0" y="507829"/>
                      <a:pt x="0" y="507829"/>
                    </a:cubicBezTo>
                    <a:cubicBezTo>
                      <a:pt x="0" y="530212"/>
                      <a:pt x="20310" y="547200"/>
                      <a:pt x="45687" y="547200"/>
                    </a:cubicBezTo>
                    <a:cubicBezTo>
                      <a:pt x="820783" y="547200"/>
                      <a:pt x="820783" y="547200"/>
                      <a:pt x="820783" y="547200"/>
                    </a:cubicBezTo>
                    <a:cubicBezTo>
                      <a:pt x="846161" y="547200"/>
                      <a:pt x="866423" y="528414"/>
                      <a:pt x="866423" y="507829"/>
                    </a:cubicBezTo>
                    <a:lnTo>
                      <a:pt x="793635" y="428887"/>
                    </a:lnTo>
                    <a:close/>
                    <a:moveTo>
                      <a:pt x="493040" y="514624"/>
                    </a:moveTo>
                    <a:cubicBezTo>
                      <a:pt x="357890" y="514624"/>
                      <a:pt x="357890" y="514624"/>
                      <a:pt x="357890" y="514624"/>
                    </a:cubicBezTo>
                    <a:cubicBezTo>
                      <a:pt x="351201" y="514624"/>
                      <a:pt x="344316" y="511227"/>
                      <a:pt x="344316" y="507829"/>
                    </a:cubicBezTo>
                    <a:cubicBezTo>
                      <a:pt x="359463" y="482048"/>
                      <a:pt x="359463" y="482048"/>
                      <a:pt x="359463" y="482048"/>
                    </a:cubicBezTo>
                    <a:cubicBezTo>
                      <a:pt x="359463" y="478650"/>
                      <a:pt x="364578" y="476851"/>
                      <a:pt x="371267" y="476851"/>
                    </a:cubicBezTo>
                    <a:cubicBezTo>
                      <a:pt x="479269" y="476851"/>
                      <a:pt x="479269" y="476851"/>
                      <a:pt x="479269" y="476851"/>
                    </a:cubicBezTo>
                    <a:cubicBezTo>
                      <a:pt x="484383" y="476851"/>
                      <a:pt x="489499" y="478650"/>
                      <a:pt x="489499" y="482048"/>
                    </a:cubicBezTo>
                    <a:cubicBezTo>
                      <a:pt x="506417" y="507829"/>
                      <a:pt x="506417" y="507829"/>
                      <a:pt x="506417" y="507829"/>
                    </a:cubicBezTo>
                    <a:cubicBezTo>
                      <a:pt x="506613" y="512825"/>
                      <a:pt x="499728" y="514624"/>
                      <a:pt x="493040" y="514624"/>
                    </a:cubicBezTo>
                    <a:close/>
                    <a:moveTo>
                      <a:pt x="761569" y="427088"/>
                    </a:moveTo>
                    <a:cubicBezTo>
                      <a:pt x="96246" y="427088"/>
                      <a:pt x="101360" y="427088"/>
                      <a:pt x="101360" y="427088"/>
                    </a:cubicBezTo>
                    <a:cubicBezTo>
                      <a:pt x="101360" y="53161"/>
                      <a:pt x="101360" y="53161"/>
                      <a:pt x="101360" y="53161"/>
                    </a:cubicBezTo>
                    <a:cubicBezTo>
                      <a:pt x="101360" y="44567"/>
                      <a:pt x="109820" y="32576"/>
                      <a:pt x="119853" y="32576"/>
                    </a:cubicBezTo>
                    <a:cubicBezTo>
                      <a:pt x="747995" y="32576"/>
                      <a:pt x="744651" y="32576"/>
                      <a:pt x="744651" y="32576"/>
                    </a:cubicBezTo>
                    <a:cubicBezTo>
                      <a:pt x="754880" y="32576"/>
                      <a:pt x="761569" y="44567"/>
                      <a:pt x="761569" y="53161"/>
                    </a:cubicBezTo>
                    <a:lnTo>
                      <a:pt x="761569" y="427088"/>
                    </a:lnTo>
                    <a:close/>
                  </a:path>
                  <a:path w="866423" h="547200" fill="none">
                    <a:moveTo>
                      <a:pt x="793635" y="428887"/>
                    </a:moveTo>
                    <a:cubicBezTo>
                      <a:pt x="793635" y="49764"/>
                      <a:pt x="793635" y="49764"/>
                      <a:pt x="793635" y="49764"/>
                    </a:cubicBezTo>
                    <a:cubicBezTo>
                      <a:pt x="793635" y="30977"/>
                      <a:pt x="776717" y="0"/>
                      <a:pt x="756454" y="0"/>
                    </a:cubicBezTo>
                    <a:cubicBezTo>
                      <a:pt x="710814" y="0"/>
                      <a:pt x="109820" y="0"/>
                      <a:pt x="109820" y="0"/>
                    </a:cubicBezTo>
                    <a:cubicBezTo>
                      <a:pt x="89557" y="0"/>
                      <a:pt x="69294" y="30977"/>
                      <a:pt x="69294" y="49764"/>
                    </a:cubicBezTo>
                    <a:cubicBezTo>
                      <a:pt x="69294" y="428887"/>
                      <a:pt x="69294" y="428887"/>
                      <a:pt x="69294" y="428887"/>
                    </a:cubicBezTo>
                    <a:cubicBezTo>
                      <a:pt x="-3297" y="507829"/>
                      <a:pt x="0" y="507829"/>
                      <a:pt x="0" y="507829"/>
                    </a:cubicBezTo>
                    <a:cubicBezTo>
                      <a:pt x="0" y="530212"/>
                      <a:pt x="20310" y="547200"/>
                      <a:pt x="45687" y="547200"/>
                    </a:cubicBezTo>
                    <a:cubicBezTo>
                      <a:pt x="820783" y="547200"/>
                      <a:pt x="820783" y="547200"/>
                      <a:pt x="820783" y="547200"/>
                    </a:cubicBezTo>
                    <a:cubicBezTo>
                      <a:pt x="846161" y="547200"/>
                      <a:pt x="866423" y="528414"/>
                      <a:pt x="866423" y="507829"/>
                    </a:cubicBezTo>
                    <a:lnTo>
                      <a:pt x="793635" y="428887"/>
                    </a:lnTo>
                    <a:close/>
                    <a:moveTo>
                      <a:pt x="493040" y="514624"/>
                    </a:moveTo>
                    <a:cubicBezTo>
                      <a:pt x="357890" y="514624"/>
                      <a:pt x="357890" y="514624"/>
                      <a:pt x="357890" y="514624"/>
                    </a:cubicBezTo>
                    <a:cubicBezTo>
                      <a:pt x="351201" y="514624"/>
                      <a:pt x="344316" y="511227"/>
                      <a:pt x="344316" y="507829"/>
                    </a:cubicBezTo>
                    <a:cubicBezTo>
                      <a:pt x="359463" y="482048"/>
                      <a:pt x="359463" y="482048"/>
                      <a:pt x="359463" y="482048"/>
                    </a:cubicBezTo>
                    <a:cubicBezTo>
                      <a:pt x="359463" y="478650"/>
                      <a:pt x="364578" y="476851"/>
                      <a:pt x="371267" y="476851"/>
                    </a:cubicBezTo>
                    <a:cubicBezTo>
                      <a:pt x="479269" y="476851"/>
                      <a:pt x="479269" y="476851"/>
                      <a:pt x="479269" y="476851"/>
                    </a:cubicBezTo>
                    <a:cubicBezTo>
                      <a:pt x="484383" y="476851"/>
                      <a:pt x="489499" y="478650"/>
                      <a:pt x="489499" y="482048"/>
                    </a:cubicBezTo>
                    <a:cubicBezTo>
                      <a:pt x="506417" y="507829"/>
                      <a:pt x="506417" y="507829"/>
                      <a:pt x="506417" y="507829"/>
                    </a:cubicBezTo>
                    <a:cubicBezTo>
                      <a:pt x="506613" y="512825"/>
                      <a:pt x="499728" y="514624"/>
                      <a:pt x="493040" y="514624"/>
                    </a:cubicBezTo>
                    <a:close/>
                    <a:moveTo>
                      <a:pt x="761569" y="427088"/>
                    </a:moveTo>
                    <a:cubicBezTo>
                      <a:pt x="96246" y="427088"/>
                      <a:pt x="101360" y="427088"/>
                      <a:pt x="101360" y="427088"/>
                    </a:cubicBezTo>
                    <a:cubicBezTo>
                      <a:pt x="101360" y="53161"/>
                      <a:pt x="101360" y="53161"/>
                      <a:pt x="101360" y="53161"/>
                    </a:cubicBezTo>
                    <a:cubicBezTo>
                      <a:pt x="101360" y="44567"/>
                      <a:pt x="109820" y="32576"/>
                      <a:pt x="119853" y="32576"/>
                    </a:cubicBezTo>
                    <a:cubicBezTo>
                      <a:pt x="747995" y="32576"/>
                      <a:pt x="744651" y="32576"/>
                      <a:pt x="744651" y="32576"/>
                    </a:cubicBezTo>
                    <a:cubicBezTo>
                      <a:pt x="754880" y="32576"/>
                      <a:pt x="761569" y="44567"/>
                      <a:pt x="761569" y="53161"/>
                    </a:cubicBezTo>
                    <a:lnTo>
                      <a:pt x="761569" y="427088"/>
                    </a:lnTo>
                    <a:close/>
                  </a:path>
                </a:pathLst>
              </a:custGeom>
              <a:solidFill>
                <a:srgbClr val="00A2FF"/>
              </a:solidFill>
              <a:ln w="7600" cap="flat">
                <a:solidFill>
                  <a:srgbClr val="00A2FF"/>
                </a:solidFill>
                <a:miter/>
              </a:ln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912" dirty="0">
                    <a:solidFill>
                      <a:srgbClr val="000000"/>
                    </a:solidFill>
                    <a:latin typeface="Poppins" panose="00000500000000000000" pitchFamily="2" charset="0"/>
                    <a:ea typeface="Arial"/>
                    <a:cs typeface="Poppins" panose="00000500000000000000" pitchFamily="2" charset="0"/>
                  </a:rPr>
                  <a:t>Virtual Node 1</a:t>
                </a:r>
              </a:p>
            </p:txBody>
          </p:sp>
          <p:sp>
            <p:nvSpPr>
              <p:cNvPr id="174" name="Cloud">
                <a:extLst>
                  <a:ext uri="{FF2B5EF4-FFF2-40B4-BE49-F238E27FC236}">
                    <a16:creationId xmlns:a16="http://schemas.microsoft.com/office/drawing/2014/main" id="{A25471F5-CF7C-D819-8F56-56F108147599}"/>
                  </a:ext>
                </a:extLst>
              </p:cNvPr>
              <p:cNvSpPr/>
              <p:nvPr/>
            </p:nvSpPr>
            <p:spPr>
              <a:xfrm>
                <a:off x="4484059" y="3300759"/>
                <a:ext cx="320281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320281" h="205377" stroke="0">
                    <a:moveTo>
                      <a:pt x="320281" y="147031"/>
                    </a:moveTo>
                    <a:cubicBezTo>
                      <a:pt x="320281" y="117135"/>
                      <a:pt x="298228" y="92522"/>
                      <a:pt x="269814" y="89124"/>
                    </a:cubicBezTo>
                    <a:cubicBezTo>
                      <a:pt x="269842" y="88195"/>
                      <a:pt x="269951" y="87285"/>
                      <a:pt x="269951" y="86352"/>
                    </a:cubicBezTo>
                    <a:cubicBezTo>
                      <a:pt x="269951" y="38662"/>
                      <a:pt x="232053" y="0"/>
                      <a:pt x="185306" y="0"/>
                    </a:cubicBezTo>
                    <a:cubicBezTo>
                      <a:pt x="151493" y="0"/>
                      <a:pt x="122398" y="20276"/>
                      <a:pt x="108836" y="49510"/>
                    </a:cubicBezTo>
                    <a:cubicBezTo>
                      <a:pt x="101918" y="44772"/>
                      <a:pt x="93600" y="42009"/>
                      <a:pt x="84646" y="42009"/>
                    </a:cubicBezTo>
                    <a:cubicBezTo>
                      <a:pt x="61769" y="42009"/>
                      <a:pt x="43055" y="60054"/>
                      <a:pt x="41348" y="82949"/>
                    </a:cubicBezTo>
                    <a:cubicBezTo>
                      <a:pt x="17286" y="91561"/>
                      <a:pt x="0" y="114871"/>
                      <a:pt x="0" y="142364"/>
                    </a:cubicBezTo>
                    <a:cubicBezTo>
                      <a:pt x="0" y="176377"/>
                      <a:pt x="26437" y="204023"/>
                      <a:pt x="59481" y="205260"/>
                    </a:cubicBezTo>
                    <a:lnTo>
                      <a:pt x="265376" y="205377"/>
                    </a:lnTo>
                    <a:cubicBezTo>
                      <a:pt x="295894" y="204023"/>
                      <a:pt x="320281" y="178463"/>
                      <a:pt x="320281" y="147031"/>
                    </a:cubicBezTo>
                  </a:path>
                  <a:path w="320281" h="205377" fill="none">
                    <a:moveTo>
                      <a:pt x="320281" y="147031"/>
                    </a:moveTo>
                    <a:cubicBezTo>
                      <a:pt x="320281" y="117135"/>
                      <a:pt x="298228" y="92522"/>
                      <a:pt x="269814" y="89124"/>
                    </a:cubicBezTo>
                    <a:cubicBezTo>
                      <a:pt x="269842" y="88195"/>
                      <a:pt x="269951" y="87285"/>
                      <a:pt x="269951" y="86352"/>
                    </a:cubicBezTo>
                    <a:cubicBezTo>
                      <a:pt x="269951" y="38662"/>
                      <a:pt x="232053" y="0"/>
                      <a:pt x="185306" y="0"/>
                    </a:cubicBezTo>
                    <a:cubicBezTo>
                      <a:pt x="151493" y="0"/>
                      <a:pt x="122398" y="20276"/>
                      <a:pt x="108836" y="49510"/>
                    </a:cubicBezTo>
                    <a:cubicBezTo>
                      <a:pt x="101918" y="44772"/>
                      <a:pt x="93600" y="42009"/>
                      <a:pt x="84646" y="42009"/>
                    </a:cubicBezTo>
                    <a:cubicBezTo>
                      <a:pt x="61769" y="42009"/>
                      <a:pt x="43055" y="60054"/>
                      <a:pt x="41348" y="82949"/>
                    </a:cubicBezTo>
                    <a:cubicBezTo>
                      <a:pt x="17286" y="91561"/>
                      <a:pt x="0" y="114871"/>
                      <a:pt x="0" y="142364"/>
                    </a:cubicBezTo>
                    <a:cubicBezTo>
                      <a:pt x="0" y="176377"/>
                      <a:pt x="26437" y="204023"/>
                      <a:pt x="59481" y="205260"/>
                    </a:cubicBezTo>
                    <a:lnTo>
                      <a:pt x="265376" y="205377"/>
                    </a:lnTo>
                    <a:cubicBezTo>
                      <a:pt x="295894" y="204023"/>
                      <a:pt x="320281" y="178463"/>
                      <a:pt x="320281" y="147031"/>
                    </a:cubicBezTo>
                  </a:path>
                </a:pathLst>
              </a:custGeom>
              <a:solidFill>
                <a:srgbClr val="717070"/>
              </a:solidFill>
              <a:ln w="7600" cap="flat">
                <a:solidFill>
                  <a:srgbClr val="717070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13" name="Desktop Computer 2">
              <a:extLst>
                <a:ext uri="{FF2B5EF4-FFF2-40B4-BE49-F238E27FC236}">
                  <a16:creationId xmlns:a16="http://schemas.microsoft.com/office/drawing/2014/main" id="{3D2C60D5-8AC6-5AE9-19C8-02183902FF9E}"/>
                </a:ext>
              </a:extLst>
            </p:cNvPr>
            <p:cNvGrpSpPr/>
            <p:nvPr/>
          </p:nvGrpSpPr>
          <p:grpSpPr>
            <a:xfrm>
              <a:off x="6635400" y="2198936"/>
              <a:ext cx="1367998" cy="805602"/>
              <a:chOff x="6635400" y="2198936"/>
              <a:chExt cx="1367998" cy="805602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DFC274A5-5F32-12D0-B9CC-285AAF49C435}"/>
                  </a:ext>
                </a:extLst>
              </p:cNvPr>
              <p:cNvGrpSpPr/>
              <p:nvPr/>
            </p:nvGrpSpPr>
            <p:grpSpPr>
              <a:xfrm>
                <a:off x="7008330" y="2198936"/>
                <a:ext cx="995068" cy="805600"/>
                <a:chOff x="7008330" y="2198936"/>
                <a:chExt cx="995068" cy="805600"/>
              </a:xfrm>
            </p:grpSpPr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293F301D-238F-3225-9D9E-BA87F112DA16}"/>
                    </a:ext>
                  </a:extLst>
                </p:cNvPr>
                <p:cNvGrpSpPr/>
                <p:nvPr/>
              </p:nvGrpSpPr>
              <p:grpSpPr>
                <a:xfrm>
                  <a:off x="7304645" y="2873798"/>
                  <a:ext cx="402441" cy="130738"/>
                  <a:chOff x="7304645" y="2873798"/>
                  <a:chExt cx="402441" cy="130738"/>
                </a:xfrm>
              </p:grpSpPr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EC3F33E0-2C5D-6462-665E-2D79C0616B30}"/>
                      </a:ext>
                    </a:extLst>
                  </p:cNvPr>
                  <p:cNvSpPr/>
                  <p:nvPr/>
                </p:nvSpPr>
                <p:spPr>
                  <a:xfrm>
                    <a:off x="7466882" y="2873798"/>
                    <a:ext cx="74418" cy="122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18" h="122248" stroke="0">
                        <a:moveTo>
                          <a:pt x="0" y="0"/>
                        </a:moveTo>
                        <a:lnTo>
                          <a:pt x="74418" y="0"/>
                        </a:lnTo>
                        <a:lnTo>
                          <a:pt x="74418" y="122248"/>
                        </a:lnTo>
                        <a:lnTo>
                          <a:pt x="0" y="122248"/>
                        </a:lnTo>
                        <a:lnTo>
                          <a:pt x="0" y="0"/>
                        </a:lnTo>
                        <a:close/>
                      </a:path>
                      <a:path w="74418" h="122248" fill="none">
                        <a:moveTo>
                          <a:pt x="0" y="0"/>
                        </a:moveTo>
                        <a:lnTo>
                          <a:pt x="74418" y="0"/>
                        </a:lnTo>
                        <a:lnTo>
                          <a:pt x="74418" y="122248"/>
                        </a:lnTo>
                        <a:lnTo>
                          <a:pt x="0" y="1222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333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629C8ECB-FA9D-1F3F-5BB5-4E8DA2C986B5}"/>
                      </a:ext>
                    </a:extLst>
                  </p:cNvPr>
                  <p:cNvSpPr/>
                  <p:nvPr/>
                </p:nvSpPr>
                <p:spPr>
                  <a:xfrm>
                    <a:off x="7304645" y="2944867"/>
                    <a:ext cx="402441" cy="59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441" h="59669" stroke="0">
                        <a:moveTo>
                          <a:pt x="64533" y="0"/>
                        </a:moveTo>
                        <a:lnTo>
                          <a:pt x="337908" y="0"/>
                        </a:lnTo>
                        <a:cubicBezTo>
                          <a:pt x="337908" y="0"/>
                          <a:pt x="385934" y="34202"/>
                          <a:pt x="396269" y="42195"/>
                        </a:cubicBezTo>
                        <a:cubicBezTo>
                          <a:pt x="406603" y="50189"/>
                          <a:pt x="403564" y="60811"/>
                          <a:pt x="390118" y="59570"/>
                        </a:cubicBezTo>
                        <a:lnTo>
                          <a:pt x="12324" y="59570"/>
                        </a:lnTo>
                        <a:cubicBezTo>
                          <a:pt x="-1122" y="60811"/>
                          <a:pt x="-4162" y="50189"/>
                          <a:pt x="6173" y="42195"/>
                        </a:cubicBezTo>
                        <a:cubicBezTo>
                          <a:pt x="16507" y="34202"/>
                          <a:pt x="64533" y="0"/>
                          <a:pt x="64533" y="0"/>
                        </a:cubicBezTo>
                        <a:close/>
                      </a:path>
                      <a:path w="402441" h="59669" fill="none">
                        <a:moveTo>
                          <a:pt x="64533" y="0"/>
                        </a:moveTo>
                        <a:lnTo>
                          <a:pt x="337908" y="0"/>
                        </a:lnTo>
                        <a:cubicBezTo>
                          <a:pt x="337908" y="0"/>
                          <a:pt x="385934" y="34202"/>
                          <a:pt x="396269" y="42195"/>
                        </a:cubicBezTo>
                        <a:cubicBezTo>
                          <a:pt x="406603" y="50189"/>
                          <a:pt x="403564" y="60811"/>
                          <a:pt x="390118" y="59570"/>
                        </a:cubicBezTo>
                        <a:lnTo>
                          <a:pt x="12324" y="59570"/>
                        </a:lnTo>
                        <a:cubicBezTo>
                          <a:pt x="-1122" y="60811"/>
                          <a:pt x="-4162" y="50189"/>
                          <a:pt x="6173" y="42195"/>
                        </a:cubicBezTo>
                        <a:cubicBezTo>
                          <a:pt x="16507" y="34202"/>
                          <a:pt x="64533" y="0"/>
                          <a:pt x="6453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333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</p:grpSp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32BB18D3-396A-DAAB-8300-560A461212E4}"/>
                    </a:ext>
                  </a:extLst>
                </p:cNvPr>
                <p:cNvGrpSpPr/>
                <p:nvPr/>
              </p:nvGrpSpPr>
              <p:grpSpPr>
                <a:xfrm>
                  <a:off x="7008330" y="2198936"/>
                  <a:ext cx="995068" cy="675110"/>
                  <a:chOff x="7008330" y="2198936"/>
                  <a:chExt cx="995068" cy="675110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03BC16D6-9E20-42B6-13E3-4F21C3334B8B}"/>
                      </a:ext>
                    </a:extLst>
                  </p:cNvPr>
                  <p:cNvSpPr/>
                  <p:nvPr/>
                </p:nvSpPr>
                <p:spPr>
                  <a:xfrm>
                    <a:off x="7008330" y="2198936"/>
                    <a:ext cx="995068" cy="675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068" h="675110" stroke="0">
                        <a:moveTo>
                          <a:pt x="27934" y="0"/>
                        </a:moveTo>
                        <a:lnTo>
                          <a:pt x="967133" y="0"/>
                        </a:lnTo>
                        <a:cubicBezTo>
                          <a:pt x="982561" y="0"/>
                          <a:pt x="995068" y="12659"/>
                          <a:pt x="995068" y="28274"/>
                        </a:cubicBezTo>
                        <a:lnTo>
                          <a:pt x="995068" y="646836"/>
                        </a:lnTo>
                        <a:cubicBezTo>
                          <a:pt x="995068" y="662451"/>
                          <a:pt x="982561" y="675110"/>
                          <a:pt x="967133" y="675110"/>
                        </a:cubicBezTo>
                        <a:lnTo>
                          <a:pt x="27934" y="675110"/>
                        </a:lnTo>
                        <a:cubicBezTo>
                          <a:pt x="12507" y="675110"/>
                          <a:pt x="0" y="662451"/>
                          <a:pt x="0" y="646836"/>
                        </a:cubicBezTo>
                        <a:lnTo>
                          <a:pt x="0" y="28274"/>
                        </a:lnTo>
                        <a:cubicBezTo>
                          <a:pt x="0" y="12659"/>
                          <a:pt x="12507" y="0"/>
                          <a:pt x="27934" y="0"/>
                        </a:cubicBezTo>
                        <a:close/>
                      </a:path>
                      <a:path w="995068" h="675110" fill="none">
                        <a:moveTo>
                          <a:pt x="27934" y="0"/>
                        </a:moveTo>
                        <a:lnTo>
                          <a:pt x="967133" y="0"/>
                        </a:lnTo>
                        <a:cubicBezTo>
                          <a:pt x="982561" y="0"/>
                          <a:pt x="995068" y="12659"/>
                          <a:pt x="995068" y="28274"/>
                        </a:cubicBezTo>
                        <a:lnTo>
                          <a:pt x="995068" y="646836"/>
                        </a:lnTo>
                        <a:cubicBezTo>
                          <a:pt x="995068" y="662451"/>
                          <a:pt x="982561" y="675110"/>
                          <a:pt x="967133" y="675110"/>
                        </a:cubicBezTo>
                        <a:lnTo>
                          <a:pt x="27934" y="675110"/>
                        </a:lnTo>
                        <a:cubicBezTo>
                          <a:pt x="12507" y="675110"/>
                          <a:pt x="0" y="662451"/>
                          <a:pt x="0" y="646836"/>
                        </a:cubicBezTo>
                        <a:lnTo>
                          <a:pt x="0" y="28274"/>
                        </a:lnTo>
                        <a:cubicBezTo>
                          <a:pt x="0" y="12659"/>
                          <a:pt x="12507" y="0"/>
                          <a:pt x="2793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333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948FB4C1-598D-209F-3C82-2F9A301EB1A7}"/>
                      </a:ext>
                    </a:extLst>
                  </p:cNvPr>
                  <p:cNvSpPr/>
                  <p:nvPr/>
                </p:nvSpPr>
                <p:spPr>
                  <a:xfrm>
                    <a:off x="7047899" y="2245399"/>
                    <a:ext cx="912783" cy="55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783" h="557331" stroke="0">
                        <a:moveTo>
                          <a:pt x="0" y="0"/>
                        </a:moveTo>
                        <a:lnTo>
                          <a:pt x="912783" y="0"/>
                        </a:lnTo>
                        <a:lnTo>
                          <a:pt x="912783" y="557331"/>
                        </a:lnTo>
                        <a:lnTo>
                          <a:pt x="0" y="557331"/>
                        </a:lnTo>
                        <a:lnTo>
                          <a:pt x="0" y="0"/>
                        </a:lnTo>
                        <a:close/>
                      </a:path>
                      <a:path w="912783" h="557331" fill="none">
                        <a:moveTo>
                          <a:pt x="0" y="0"/>
                        </a:moveTo>
                        <a:lnTo>
                          <a:pt x="912783" y="0"/>
                        </a:lnTo>
                        <a:lnTo>
                          <a:pt x="912783" y="557331"/>
                        </a:lnTo>
                        <a:lnTo>
                          <a:pt x="0" y="55733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5757"/>
                  </a:solidFill>
                  <a:ln w="3333" cap="flat">
                    <a:solidFill>
                      <a:srgbClr val="595757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3276AFFD-427D-767F-9443-949921943BD9}"/>
                      </a:ext>
                    </a:extLst>
                  </p:cNvPr>
                  <p:cNvSpPr/>
                  <p:nvPr/>
                </p:nvSpPr>
                <p:spPr>
                  <a:xfrm>
                    <a:off x="7496897" y="2211481"/>
                    <a:ext cx="11086" cy="11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6" h="11221" stroke="0">
                        <a:moveTo>
                          <a:pt x="0" y="5611"/>
                        </a:moveTo>
                        <a:cubicBezTo>
                          <a:pt x="0" y="2512"/>
                          <a:pt x="2482" y="0"/>
                          <a:pt x="5543" y="0"/>
                        </a:cubicBezTo>
                        <a:cubicBezTo>
                          <a:pt x="8605" y="0"/>
                          <a:pt x="11086" y="2512"/>
                          <a:pt x="11086" y="5611"/>
                        </a:cubicBezTo>
                        <a:cubicBezTo>
                          <a:pt x="11086" y="8709"/>
                          <a:pt x="8605" y="11221"/>
                          <a:pt x="5543" y="11221"/>
                        </a:cubicBezTo>
                        <a:cubicBezTo>
                          <a:pt x="2482" y="11221"/>
                          <a:pt x="0" y="8709"/>
                          <a:pt x="0" y="5611"/>
                        </a:cubicBezTo>
                        <a:close/>
                      </a:path>
                      <a:path w="11086" h="11221" fill="none">
                        <a:moveTo>
                          <a:pt x="0" y="5611"/>
                        </a:moveTo>
                        <a:cubicBezTo>
                          <a:pt x="0" y="2512"/>
                          <a:pt x="2482" y="0"/>
                          <a:pt x="5543" y="0"/>
                        </a:cubicBezTo>
                        <a:cubicBezTo>
                          <a:pt x="8605" y="0"/>
                          <a:pt x="11086" y="2512"/>
                          <a:pt x="11086" y="5611"/>
                        </a:cubicBezTo>
                        <a:cubicBezTo>
                          <a:pt x="11086" y="8709"/>
                          <a:pt x="8605" y="11221"/>
                          <a:pt x="5543" y="11221"/>
                        </a:cubicBezTo>
                        <a:cubicBezTo>
                          <a:pt x="2482" y="11221"/>
                          <a:pt x="0" y="8709"/>
                          <a:pt x="0" y="56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7600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FB7E8699-71E6-9096-4733-8A555A139630}"/>
                      </a:ext>
                    </a:extLst>
                  </p:cNvPr>
                  <p:cNvSpPr/>
                  <p:nvPr/>
                </p:nvSpPr>
                <p:spPr>
                  <a:xfrm>
                    <a:off x="7008330" y="2198936"/>
                    <a:ext cx="649918" cy="675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9918" h="675110" stroke="0">
                        <a:moveTo>
                          <a:pt x="27934" y="0"/>
                        </a:moveTo>
                        <a:lnTo>
                          <a:pt x="257572" y="0"/>
                        </a:lnTo>
                        <a:lnTo>
                          <a:pt x="649918" y="675110"/>
                        </a:lnTo>
                        <a:lnTo>
                          <a:pt x="27934" y="675110"/>
                        </a:lnTo>
                        <a:cubicBezTo>
                          <a:pt x="12507" y="675110"/>
                          <a:pt x="0" y="662453"/>
                          <a:pt x="0" y="646836"/>
                        </a:cubicBezTo>
                        <a:lnTo>
                          <a:pt x="0" y="28274"/>
                        </a:lnTo>
                        <a:cubicBezTo>
                          <a:pt x="0" y="12659"/>
                          <a:pt x="12507" y="0"/>
                          <a:pt x="27934" y="0"/>
                        </a:cubicBezTo>
                        <a:close/>
                      </a:path>
                      <a:path w="649918" h="675110" fill="none">
                        <a:moveTo>
                          <a:pt x="27934" y="0"/>
                        </a:moveTo>
                        <a:lnTo>
                          <a:pt x="257572" y="0"/>
                        </a:lnTo>
                        <a:lnTo>
                          <a:pt x="649918" y="675110"/>
                        </a:lnTo>
                        <a:lnTo>
                          <a:pt x="27934" y="675110"/>
                        </a:lnTo>
                        <a:cubicBezTo>
                          <a:pt x="12507" y="675110"/>
                          <a:pt x="0" y="662453"/>
                          <a:pt x="0" y="646836"/>
                        </a:cubicBezTo>
                        <a:lnTo>
                          <a:pt x="0" y="28274"/>
                        </a:lnTo>
                        <a:cubicBezTo>
                          <a:pt x="0" y="12659"/>
                          <a:pt x="12507" y="0"/>
                          <a:pt x="27934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41000"/>
                        </a:srgbClr>
                      </a:gs>
                      <a:gs pos="50000">
                        <a:srgbClr val="FFFFFF">
                          <a:alpha val="25000"/>
                        </a:srgb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4320000" scaled="0"/>
                  </a:gradFill>
                  <a:ln w="7600" cap="flat">
                    <a:noFill/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0BF5443-A86A-739A-5E09-0C0C26E5DE21}"/>
                      </a:ext>
                    </a:extLst>
                  </p:cNvPr>
                  <p:cNvSpPr/>
                  <p:nvPr/>
                </p:nvSpPr>
                <p:spPr>
                  <a:xfrm>
                    <a:off x="7486710" y="2820058"/>
                    <a:ext cx="38311" cy="38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11" h="38778" stroke="0">
                        <a:moveTo>
                          <a:pt x="0" y="19389"/>
                        </a:moveTo>
                        <a:cubicBezTo>
                          <a:pt x="0" y="8681"/>
                          <a:pt x="8576" y="0"/>
                          <a:pt x="19156" y="0"/>
                        </a:cubicBezTo>
                        <a:cubicBezTo>
                          <a:pt x="29735" y="0"/>
                          <a:pt x="38311" y="8681"/>
                          <a:pt x="38311" y="19389"/>
                        </a:cubicBezTo>
                        <a:cubicBezTo>
                          <a:pt x="38311" y="30097"/>
                          <a:pt x="29735" y="38778"/>
                          <a:pt x="19156" y="38778"/>
                        </a:cubicBezTo>
                        <a:cubicBezTo>
                          <a:pt x="8576" y="38778"/>
                          <a:pt x="0" y="30097"/>
                          <a:pt x="0" y="19389"/>
                        </a:cubicBezTo>
                        <a:close/>
                      </a:path>
                      <a:path w="38311" h="38778" fill="none">
                        <a:moveTo>
                          <a:pt x="0" y="19389"/>
                        </a:moveTo>
                        <a:cubicBezTo>
                          <a:pt x="0" y="8681"/>
                          <a:pt x="8576" y="0"/>
                          <a:pt x="19156" y="0"/>
                        </a:cubicBezTo>
                        <a:cubicBezTo>
                          <a:pt x="29735" y="0"/>
                          <a:pt x="38311" y="8681"/>
                          <a:pt x="38311" y="19389"/>
                        </a:cubicBezTo>
                        <a:cubicBezTo>
                          <a:pt x="38311" y="30097"/>
                          <a:pt x="29735" y="38778"/>
                          <a:pt x="19156" y="38778"/>
                        </a:cubicBezTo>
                        <a:cubicBezTo>
                          <a:pt x="8576" y="38778"/>
                          <a:pt x="0" y="30097"/>
                          <a:pt x="0" y="19389"/>
                        </a:cubicBezTo>
                        <a:close/>
                      </a:path>
                    </a:pathLst>
                  </a:custGeom>
                  <a:solidFill>
                    <a:srgbClr val="717070"/>
                  </a:solidFill>
                  <a:ln w="3333" cap="flat">
                    <a:solidFill>
                      <a:srgbClr val="71707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</p:grp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21ADE438-0D18-638A-7A29-C8318A63288E}"/>
                  </a:ext>
                </a:extLst>
              </p:cNvPr>
              <p:cNvGrpSpPr/>
              <p:nvPr/>
            </p:nvGrpSpPr>
            <p:grpSpPr>
              <a:xfrm>
                <a:off x="6635400" y="2222058"/>
                <a:ext cx="276634" cy="782480"/>
                <a:chOff x="6635400" y="2222058"/>
                <a:chExt cx="276634" cy="782480"/>
              </a:xfrm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24228EE6-F567-4EC3-3A64-534FB7CEA11F}"/>
                    </a:ext>
                  </a:extLst>
                </p:cNvPr>
                <p:cNvGrpSpPr/>
                <p:nvPr/>
              </p:nvGrpSpPr>
              <p:grpSpPr>
                <a:xfrm>
                  <a:off x="6635400" y="2224383"/>
                  <a:ext cx="276634" cy="780155"/>
                  <a:chOff x="6635400" y="2224383"/>
                  <a:chExt cx="276634" cy="780155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BAA95D33-AA09-A275-CAA0-819D4BD30AD9}"/>
                      </a:ext>
                    </a:extLst>
                  </p:cNvPr>
                  <p:cNvSpPr/>
                  <p:nvPr/>
                </p:nvSpPr>
                <p:spPr>
                  <a:xfrm>
                    <a:off x="6635400" y="2224383"/>
                    <a:ext cx="276634" cy="78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634" h="780155" stroke="0">
                        <a:moveTo>
                          <a:pt x="6984" y="0"/>
                        </a:moveTo>
                        <a:lnTo>
                          <a:pt x="269650" y="0"/>
                        </a:lnTo>
                        <a:cubicBezTo>
                          <a:pt x="273507" y="0"/>
                          <a:pt x="276634" y="3165"/>
                          <a:pt x="276634" y="7069"/>
                        </a:cubicBezTo>
                        <a:lnTo>
                          <a:pt x="276634" y="773086"/>
                        </a:lnTo>
                        <a:cubicBezTo>
                          <a:pt x="276634" y="776990"/>
                          <a:pt x="273507" y="780155"/>
                          <a:pt x="269650" y="780155"/>
                        </a:cubicBezTo>
                        <a:lnTo>
                          <a:pt x="6984" y="780155"/>
                        </a:lnTo>
                        <a:cubicBezTo>
                          <a:pt x="3127" y="780155"/>
                          <a:pt x="0" y="776990"/>
                          <a:pt x="0" y="773086"/>
                        </a:cubicBezTo>
                        <a:lnTo>
                          <a:pt x="0" y="7069"/>
                        </a:lnTo>
                        <a:cubicBezTo>
                          <a:pt x="0" y="3165"/>
                          <a:pt x="3127" y="0"/>
                          <a:pt x="6984" y="0"/>
                        </a:cubicBezTo>
                        <a:close/>
                      </a:path>
                      <a:path w="276634" h="780155" fill="none">
                        <a:moveTo>
                          <a:pt x="6984" y="0"/>
                        </a:moveTo>
                        <a:lnTo>
                          <a:pt x="269650" y="0"/>
                        </a:lnTo>
                        <a:cubicBezTo>
                          <a:pt x="273507" y="0"/>
                          <a:pt x="276634" y="3165"/>
                          <a:pt x="276634" y="7069"/>
                        </a:cubicBezTo>
                        <a:lnTo>
                          <a:pt x="276634" y="773086"/>
                        </a:lnTo>
                        <a:cubicBezTo>
                          <a:pt x="276634" y="776990"/>
                          <a:pt x="273507" y="780155"/>
                          <a:pt x="269650" y="780155"/>
                        </a:cubicBezTo>
                        <a:lnTo>
                          <a:pt x="6984" y="780155"/>
                        </a:lnTo>
                        <a:cubicBezTo>
                          <a:pt x="3127" y="780155"/>
                          <a:pt x="0" y="776990"/>
                          <a:pt x="0" y="773086"/>
                        </a:cubicBezTo>
                        <a:lnTo>
                          <a:pt x="0" y="7069"/>
                        </a:lnTo>
                        <a:cubicBezTo>
                          <a:pt x="0" y="3165"/>
                          <a:pt x="3127" y="0"/>
                          <a:pt x="698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333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1D9BD83A-7F27-0E11-E970-11B99AE62EBD}"/>
                      </a:ext>
                    </a:extLst>
                  </p:cNvPr>
                  <p:cNvSpPr/>
                  <p:nvPr/>
                </p:nvSpPr>
                <p:spPr>
                  <a:xfrm>
                    <a:off x="6670243" y="2399117"/>
                    <a:ext cx="206947" cy="5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947" h="51298" stroke="0">
                        <a:moveTo>
                          <a:pt x="6984" y="0"/>
                        </a:moveTo>
                        <a:lnTo>
                          <a:pt x="199964" y="0"/>
                        </a:lnTo>
                        <a:cubicBezTo>
                          <a:pt x="203820" y="0"/>
                          <a:pt x="206947" y="3165"/>
                          <a:pt x="206947" y="7069"/>
                        </a:cubicBezTo>
                        <a:lnTo>
                          <a:pt x="206947" y="44229"/>
                        </a:lnTo>
                        <a:cubicBezTo>
                          <a:pt x="206947" y="48133"/>
                          <a:pt x="203820" y="51298"/>
                          <a:pt x="199964" y="51298"/>
                        </a:cubicBezTo>
                        <a:lnTo>
                          <a:pt x="6984" y="51298"/>
                        </a:lnTo>
                        <a:cubicBezTo>
                          <a:pt x="3127" y="51298"/>
                          <a:pt x="0" y="48133"/>
                          <a:pt x="0" y="44229"/>
                        </a:cubicBezTo>
                        <a:lnTo>
                          <a:pt x="0" y="7069"/>
                        </a:lnTo>
                        <a:cubicBezTo>
                          <a:pt x="0" y="3165"/>
                          <a:pt x="3127" y="0"/>
                          <a:pt x="6984" y="0"/>
                        </a:cubicBezTo>
                        <a:close/>
                      </a:path>
                      <a:path w="206947" h="51298" fill="none">
                        <a:moveTo>
                          <a:pt x="6984" y="0"/>
                        </a:moveTo>
                        <a:lnTo>
                          <a:pt x="199964" y="0"/>
                        </a:lnTo>
                        <a:cubicBezTo>
                          <a:pt x="203820" y="0"/>
                          <a:pt x="206947" y="3165"/>
                          <a:pt x="206947" y="7069"/>
                        </a:cubicBezTo>
                        <a:lnTo>
                          <a:pt x="206947" y="44229"/>
                        </a:lnTo>
                        <a:cubicBezTo>
                          <a:pt x="206947" y="48133"/>
                          <a:pt x="203820" y="51298"/>
                          <a:pt x="199964" y="51298"/>
                        </a:cubicBezTo>
                        <a:lnTo>
                          <a:pt x="6984" y="51298"/>
                        </a:lnTo>
                        <a:cubicBezTo>
                          <a:pt x="3127" y="51298"/>
                          <a:pt x="0" y="48133"/>
                          <a:pt x="0" y="44229"/>
                        </a:cubicBezTo>
                        <a:lnTo>
                          <a:pt x="0" y="7069"/>
                        </a:lnTo>
                        <a:cubicBezTo>
                          <a:pt x="0" y="3165"/>
                          <a:pt x="3127" y="0"/>
                          <a:pt x="6984" y="0"/>
                        </a:cubicBezTo>
                        <a:close/>
                      </a:path>
                    </a:pathLst>
                  </a:custGeom>
                  <a:solidFill>
                    <a:srgbClr val="3E3938"/>
                  </a:solidFill>
                  <a:ln w="7600" cap="flat">
                    <a:solidFill>
                      <a:srgbClr val="3E3938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07002E02-A714-5B3B-6C05-224C23EB1D47}"/>
                      </a:ext>
                    </a:extLst>
                  </p:cNvPr>
                  <p:cNvSpPr/>
                  <p:nvPr/>
                </p:nvSpPr>
                <p:spPr>
                  <a:xfrm>
                    <a:off x="6762499" y="2800950"/>
                    <a:ext cx="22437" cy="22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37" h="22710" stroke="0">
                        <a:moveTo>
                          <a:pt x="0" y="11355"/>
                        </a:moveTo>
                        <a:cubicBezTo>
                          <a:pt x="0" y="5084"/>
                          <a:pt x="5023" y="0"/>
                          <a:pt x="11218" y="0"/>
                        </a:cubicBezTo>
                        <a:cubicBezTo>
                          <a:pt x="17414" y="0"/>
                          <a:pt x="22437" y="5084"/>
                          <a:pt x="22437" y="11355"/>
                        </a:cubicBezTo>
                        <a:cubicBezTo>
                          <a:pt x="22437" y="17626"/>
                          <a:pt x="17414" y="22710"/>
                          <a:pt x="11218" y="22710"/>
                        </a:cubicBezTo>
                        <a:cubicBezTo>
                          <a:pt x="5023" y="22710"/>
                          <a:pt x="0" y="17626"/>
                          <a:pt x="0" y="11355"/>
                        </a:cubicBezTo>
                        <a:close/>
                      </a:path>
                      <a:path w="22437" h="22710" fill="none">
                        <a:moveTo>
                          <a:pt x="0" y="11355"/>
                        </a:moveTo>
                        <a:cubicBezTo>
                          <a:pt x="0" y="5084"/>
                          <a:pt x="5023" y="0"/>
                          <a:pt x="11218" y="0"/>
                        </a:cubicBezTo>
                        <a:cubicBezTo>
                          <a:pt x="17414" y="0"/>
                          <a:pt x="22437" y="5084"/>
                          <a:pt x="22437" y="11355"/>
                        </a:cubicBezTo>
                        <a:cubicBezTo>
                          <a:pt x="22437" y="17626"/>
                          <a:pt x="17414" y="22710"/>
                          <a:pt x="11218" y="22710"/>
                        </a:cubicBezTo>
                        <a:cubicBezTo>
                          <a:pt x="5023" y="22710"/>
                          <a:pt x="0" y="17626"/>
                          <a:pt x="0" y="11355"/>
                        </a:cubicBezTo>
                        <a:close/>
                      </a:path>
                    </a:pathLst>
                  </a:custGeom>
                  <a:solidFill>
                    <a:srgbClr val="00AF54"/>
                  </a:solidFill>
                  <a:ln w="7600" cap="flat">
                    <a:solidFill>
                      <a:srgbClr val="00AF54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9C3F72B7-2931-272A-E39F-563E1B33FAF5}"/>
                      </a:ext>
                    </a:extLst>
                  </p:cNvPr>
                  <p:cNvSpPr/>
                  <p:nvPr/>
                </p:nvSpPr>
                <p:spPr>
                  <a:xfrm>
                    <a:off x="6766458" y="2763544"/>
                    <a:ext cx="14518" cy="14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8" h="14695" stroke="0">
                        <a:moveTo>
                          <a:pt x="0" y="7347"/>
                        </a:moveTo>
                        <a:cubicBezTo>
                          <a:pt x="0" y="3290"/>
                          <a:pt x="3250" y="0"/>
                          <a:pt x="7259" y="0"/>
                        </a:cubicBezTo>
                        <a:cubicBezTo>
                          <a:pt x="11268" y="0"/>
                          <a:pt x="14518" y="3290"/>
                          <a:pt x="14518" y="7347"/>
                        </a:cubicBezTo>
                        <a:cubicBezTo>
                          <a:pt x="14518" y="11405"/>
                          <a:pt x="11268" y="14695"/>
                          <a:pt x="7259" y="14695"/>
                        </a:cubicBezTo>
                        <a:cubicBezTo>
                          <a:pt x="3250" y="14695"/>
                          <a:pt x="0" y="11405"/>
                          <a:pt x="0" y="7347"/>
                        </a:cubicBezTo>
                        <a:close/>
                      </a:path>
                      <a:path w="14518" h="14695" fill="none">
                        <a:moveTo>
                          <a:pt x="0" y="7347"/>
                        </a:moveTo>
                        <a:cubicBezTo>
                          <a:pt x="0" y="3290"/>
                          <a:pt x="3250" y="0"/>
                          <a:pt x="7259" y="0"/>
                        </a:cubicBezTo>
                        <a:cubicBezTo>
                          <a:pt x="11268" y="0"/>
                          <a:pt x="14518" y="3290"/>
                          <a:pt x="14518" y="7347"/>
                        </a:cubicBezTo>
                        <a:cubicBezTo>
                          <a:pt x="14518" y="11405"/>
                          <a:pt x="11268" y="14695"/>
                          <a:pt x="7259" y="14695"/>
                        </a:cubicBezTo>
                        <a:cubicBezTo>
                          <a:pt x="3250" y="14695"/>
                          <a:pt x="0" y="11405"/>
                          <a:pt x="0" y="7347"/>
                        </a:cubicBezTo>
                        <a:close/>
                      </a:path>
                    </a:pathLst>
                  </a:custGeom>
                  <a:solidFill>
                    <a:srgbClr val="E35020"/>
                  </a:solidFill>
                  <a:ln w="7600" cap="flat">
                    <a:solidFill>
                      <a:srgbClr val="E3502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3F094944-0E91-47BB-ED5B-6C249D65F4A5}"/>
                      </a:ext>
                    </a:extLst>
                  </p:cNvPr>
                  <p:cNvSpPr/>
                  <p:nvPr/>
                </p:nvSpPr>
                <p:spPr>
                  <a:xfrm>
                    <a:off x="6635400" y="2329639"/>
                    <a:ext cx="276634" cy="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634" h="7600" stroke="0">
                        <a:moveTo>
                          <a:pt x="6984" y="0"/>
                        </a:moveTo>
                        <a:lnTo>
                          <a:pt x="269650" y="0"/>
                        </a:lnTo>
                        <a:cubicBezTo>
                          <a:pt x="273507" y="0"/>
                          <a:pt x="276634" y="0"/>
                          <a:pt x="276634" y="0"/>
                        </a:cubicBezTo>
                        <a:lnTo>
                          <a:pt x="276634" y="3707"/>
                        </a:lnTo>
                        <a:cubicBezTo>
                          <a:pt x="276634" y="3725"/>
                          <a:pt x="273507" y="3740"/>
                          <a:pt x="269650" y="3740"/>
                        </a:cubicBezTo>
                        <a:lnTo>
                          <a:pt x="6984" y="3740"/>
                        </a:lnTo>
                        <a:cubicBezTo>
                          <a:pt x="3127" y="3740"/>
                          <a:pt x="0" y="3725"/>
                          <a:pt x="0" y="3707"/>
                        </a:cubicBezTo>
                        <a:lnTo>
                          <a:pt x="0" y="0"/>
                        </a:lnTo>
                        <a:cubicBezTo>
                          <a:pt x="0" y="0"/>
                          <a:pt x="3127" y="0"/>
                          <a:pt x="6984" y="0"/>
                        </a:cubicBezTo>
                        <a:close/>
                      </a:path>
                      <a:path w="276634" h="7600" fill="none">
                        <a:moveTo>
                          <a:pt x="6984" y="0"/>
                        </a:moveTo>
                        <a:lnTo>
                          <a:pt x="269650" y="0"/>
                        </a:lnTo>
                        <a:cubicBezTo>
                          <a:pt x="273507" y="0"/>
                          <a:pt x="276634" y="0"/>
                          <a:pt x="276634" y="0"/>
                        </a:cubicBezTo>
                        <a:lnTo>
                          <a:pt x="276634" y="3707"/>
                        </a:lnTo>
                        <a:cubicBezTo>
                          <a:pt x="276634" y="3725"/>
                          <a:pt x="273507" y="3740"/>
                          <a:pt x="269650" y="3740"/>
                        </a:cubicBezTo>
                        <a:lnTo>
                          <a:pt x="6984" y="3740"/>
                        </a:lnTo>
                        <a:cubicBezTo>
                          <a:pt x="3127" y="3740"/>
                          <a:pt x="0" y="3725"/>
                          <a:pt x="0" y="3707"/>
                        </a:cubicBezTo>
                        <a:lnTo>
                          <a:pt x="0" y="0"/>
                        </a:lnTo>
                        <a:cubicBezTo>
                          <a:pt x="0" y="0"/>
                          <a:pt x="3127" y="0"/>
                          <a:pt x="6984" y="0"/>
                        </a:cubicBezTo>
                        <a:close/>
                      </a:path>
                    </a:pathLst>
                  </a:custGeom>
                  <a:solidFill>
                    <a:srgbClr val="717070"/>
                  </a:solidFill>
                  <a:ln w="3333" cap="flat">
                    <a:solidFill>
                      <a:srgbClr val="71707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</p:grp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348CA128-8C91-B80F-2AD3-7DF816250A82}"/>
                    </a:ext>
                  </a:extLst>
                </p:cNvPr>
                <p:cNvSpPr/>
                <p:nvPr/>
              </p:nvSpPr>
              <p:spPr>
                <a:xfrm>
                  <a:off x="6635400" y="2222058"/>
                  <a:ext cx="276634" cy="78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634" h="780155" stroke="0">
                      <a:moveTo>
                        <a:pt x="6984" y="0"/>
                      </a:moveTo>
                      <a:lnTo>
                        <a:pt x="84877" y="0"/>
                      </a:lnTo>
                      <a:lnTo>
                        <a:pt x="276634" y="377750"/>
                      </a:lnTo>
                      <a:lnTo>
                        <a:pt x="276634" y="773088"/>
                      </a:lnTo>
                      <a:cubicBezTo>
                        <a:pt x="276634" y="776988"/>
                        <a:pt x="273507" y="780155"/>
                        <a:pt x="269651" y="780155"/>
                      </a:cubicBezTo>
                      <a:lnTo>
                        <a:pt x="6984" y="780155"/>
                      </a:lnTo>
                      <a:cubicBezTo>
                        <a:pt x="3127" y="780155"/>
                        <a:pt x="0" y="776988"/>
                        <a:pt x="0" y="773088"/>
                      </a:cubicBezTo>
                      <a:lnTo>
                        <a:pt x="0" y="7069"/>
                      </a:lnTo>
                      <a:cubicBezTo>
                        <a:pt x="0" y="3165"/>
                        <a:pt x="3127" y="0"/>
                        <a:pt x="6984" y="0"/>
                      </a:cubicBezTo>
                      <a:close/>
                    </a:path>
                    <a:path w="276634" h="780155" fill="none">
                      <a:moveTo>
                        <a:pt x="6984" y="0"/>
                      </a:moveTo>
                      <a:lnTo>
                        <a:pt x="84877" y="0"/>
                      </a:lnTo>
                      <a:lnTo>
                        <a:pt x="276634" y="377750"/>
                      </a:lnTo>
                      <a:lnTo>
                        <a:pt x="276634" y="773088"/>
                      </a:lnTo>
                      <a:cubicBezTo>
                        <a:pt x="276634" y="776988"/>
                        <a:pt x="273507" y="780155"/>
                        <a:pt x="269651" y="780155"/>
                      </a:cubicBezTo>
                      <a:lnTo>
                        <a:pt x="6984" y="780155"/>
                      </a:lnTo>
                      <a:cubicBezTo>
                        <a:pt x="3127" y="780155"/>
                        <a:pt x="0" y="776988"/>
                        <a:pt x="0" y="773088"/>
                      </a:cubicBezTo>
                      <a:lnTo>
                        <a:pt x="0" y="7069"/>
                      </a:lnTo>
                      <a:cubicBezTo>
                        <a:pt x="0" y="3165"/>
                        <a:pt x="3127" y="0"/>
                        <a:pt x="69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4000"/>
                      </a:srgbClr>
                    </a:gs>
                    <a:gs pos="17000">
                      <a:srgbClr val="FFFFFF">
                        <a:alpha val="25000"/>
                      </a:srgbClr>
                    </a:gs>
                    <a:gs pos="62000">
                      <a:srgbClr val="B6B6B6">
                        <a:alpha val="5000"/>
                      </a:srgbClr>
                    </a:gs>
                  </a:gsLst>
                  <a:lin ang="0" scaled="0"/>
                </a:gra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  <p:sp>
          <p:nvSpPr>
            <p:cNvPr id="114" name="Rectangle">
              <a:extLst>
                <a:ext uri="{FF2B5EF4-FFF2-40B4-BE49-F238E27FC236}">
                  <a16:creationId xmlns:a16="http://schemas.microsoft.com/office/drawing/2014/main" id="{C8D6988B-73E2-3804-DBD5-1D97A6904E13}"/>
                </a:ext>
              </a:extLst>
            </p:cNvPr>
            <p:cNvSpPr/>
            <p:nvPr/>
          </p:nvSpPr>
          <p:spPr>
            <a:xfrm>
              <a:off x="6711400" y="3065336"/>
              <a:ext cx="912000" cy="228000"/>
            </a:xfrm>
            <a:custGeom>
              <a:avLst/>
              <a:gdLst/>
              <a:ahLst/>
              <a:cxnLst/>
              <a:rect l="l" t="t" r="r" b="b"/>
              <a:pathLst>
                <a:path w="912000" h="228000" stroke="0">
                  <a:moveTo>
                    <a:pt x="0" y="0"/>
                  </a:moveTo>
                  <a:lnTo>
                    <a:pt x="912000" y="0"/>
                  </a:lnTo>
                  <a:lnTo>
                    <a:pt x="912000" y="228000"/>
                  </a:lnTo>
                  <a:lnTo>
                    <a:pt x="0" y="228000"/>
                  </a:lnTo>
                  <a:lnTo>
                    <a:pt x="0" y="0"/>
                  </a:lnTo>
                  <a:close/>
                </a:path>
                <a:path w="912000" h="228000" fill="none">
                  <a:moveTo>
                    <a:pt x="0" y="0"/>
                  </a:moveTo>
                  <a:lnTo>
                    <a:pt x="912000" y="0"/>
                  </a:lnTo>
                  <a:lnTo>
                    <a:pt x="912000" y="228000"/>
                  </a:lnTo>
                  <a:lnTo>
                    <a:pt x="0" y="22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00" cap="flat">
              <a:noFill/>
              <a:miter/>
            </a:ln>
          </p:spPr>
          <p:txBody>
            <a:bodyPr wrap="square" lIns="38100" tIns="38100" rIns="381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run machine</a:t>
              </a:r>
            </a:p>
          </p:txBody>
        </p:sp>
        <p:grpSp>
          <p:nvGrpSpPr>
            <p:cNvPr id="115" name="Comment">
              <a:extLst>
                <a:ext uri="{FF2B5EF4-FFF2-40B4-BE49-F238E27FC236}">
                  <a16:creationId xmlns:a16="http://schemas.microsoft.com/office/drawing/2014/main" id="{21F4FA2B-6736-62DA-FC11-1CBFD43B9CB9}"/>
                </a:ext>
              </a:extLst>
            </p:cNvPr>
            <p:cNvGrpSpPr/>
            <p:nvPr/>
          </p:nvGrpSpPr>
          <p:grpSpPr>
            <a:xfrm>
              <a:off x="3268271" y="2472536"/>
              <a:ext cx="577624" cy="273600"/>
              <a:chOff x="3268271" y="2472536"/>
              <a:chExt cx="577624" cy="273600"/>
            </a:xfrm>
          </p:grpSpPr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34C8EB4F-57A9-103C-6BD8-C109FA5E97C7}"/>
                  </a:ext>
                </a:extLst>
              </p:cNvPr>
              <p:cNvSpPr/>
              <p:nvPr/>
            </p:nvSpPr>
            <p:spPr>
              <a:xfrm>
                <a:off x="3277272" y="2498083"/>
                <a:ext cx="560256" cy="240969"/>
              </a:xfrm>
              <a:custGeom>
                <a:avLst/>
                <a:gdLst/>
                <a:ahLst/>
                <a:cxnLst/>
                <a:rect l="l" t="t" r="r" b="b"/>
                <a:pathLst>
                  <a:path w="560256" h="240969" stroke="0">
                    <a:moveTo>
                      <a:pt x="0" y="0"/>
                    </a:moveTo>
                    <a:lnTo>
                      <a:pt x="560256" y="0"/>
                    </a:lnTo>
                    <a:lnTo>
                      <a:pt x="560256" y="240969"/>
                    </a:lnTo>
                    <a:lnTo>
                      <a:pt x="0" y="240969"/>
                    </a:lnTo>
                    <a:lnTo>
                      <a:pt x="0" y="0"/>
                    </a:lnTo>
                    <a:close/>
                  </a:path>
                  <a:path w="560256" h="240969" fill="none">
                    <a:moveTo>
                      <a:pt x="0" y="0"/>
                    </a:moveTo>
                    <a:lnTo>
                      <a:pt x="560256" y="0"/>
                    </a:lnTo>
                    <a:lnTo>
                      <a:pt x="560256" y="240969"/>
                    </a:lnTo>
                    <a:lnTo>
                      <a:pt x="0" y="2409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00" cap="flat">
                <a:solidFill>
                  <a:srgbClr val="4155C6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4EBA6A18-2F11-1CF7-16F3-C15ED3713755}"/>
                  </a:ext>
                </a:extLst>
              </p:cNvPr>
              <p:cNvSpPr/>
              <p:nvPr/>
            </p:nvSpPr>
            <p:spPr>
              <a:xfrm>
                <a:off x="3268271" y="2472536"/>
                <a:ext cx="577623" cy="273600"/>
              </a:xfrm>
              <a:custGeom>
                <a:avLst/>
                <a:gdLst/>
                <a:ahLst/>
                <a:cxnLst/>
                <a:rect l="l" t="t" r="r" b="b"/>
                <a:pathLst>
                  <a:path w="577623" h="273600" stroke="0">
                    <a:moveTo>
                      <a:pt x="577623" y="273600"/>
                    </a:moveTo>
                    <a:lnTo>
                      <a:pt x="34304" y="273600"/>
                    </a:lnTo>
                    <a:lnTo>
                      <a:pt x="34304" y="260602"/>
                    </a:lnTo>
                    <a:lnTo>
                      <a:pt x="0" y="260602"/>
                    </a:lnTo>
                    <a:lnTo>
                      <a:pt x="0" y="16088"/>
                    </a:lnTo>
                    <a:lnTo>
                      <a:pt x="87989" y="16088"/>
                    </a:lnTo>
                    <a:cubicBezTo>
                      <a:pt x="88816" y="11513"/>
                      <a:pt x="92399" y="7688"/>
                      <a:pt x="98712" y="4591"/>
                    </a:cubicBezTo>
                    <a:cubicBezTo>
                      <a:pt x="105050" y="1505"/>
                      <a:pt x="112490" y="0"/>
                      <a:pt x="121007" y="0"/>
                    </a:cubicBezTo>
                    <a:cubicBezTo>
                      <a:pt x="140548" y="0"/>
                      <a:pt x="151420" y="5340"/>
                      <a:pt x="153625" y="16088"/>
                    </a:cubicBezTo>
                    <a:lnTo>
                      <a:pt x="231235" y="16088"/>
                    </a:lnTo>
                    <a:cubicBezTo>
                      <a:pt x="232086" y="11513"/>
                      <a:pt x="235669" y="7688"/>
                      <a:pt x="241982" y="4591"/>
                    </a:cubicBezTo>
                    <a:cubicBezTo>
                      <a:pt x="248320" y="1505"/>
                      <a:pt x="255760" y="0"/>
                      <a:pt x="264278" y="0"/>
                    </a:cubicBezTo>
                    <a:cubicBezTo>
                      <a:pt x="283818" y="0"/>
                      <a:pt x="294691" y="5340"/>
                      <a:pt x="296895" y="16088"/>
                    </a:cubicBezTo>
                    <a:lnTo>
                      <a:pt x="378213" y="16088"/>
                    </a:lnTo>
                    <a:cubicBezTo>
                      <a:pt x="379064" y="11513"/>
                      <a:pt x="382647" y="7688"/>
                      <a:pt x="388960" y="4591"/>
                    </a:cubicBezTo>
                    <a:cubicBezTo>
                      <a:pt x="395298" y="1505"/>
                      <a:pt x="402738" y="0"/>
                      <a:pt x="411255" y="0"/>
                    </a:cubicBezTo>
                    <a:cubicBezTo>
                      <a:pt x="430796" y="0"/>
                      <a:pt x="441668" y="5340"/>
                      <a:pt x="443873" y="16088"/>
                    </a:cubicBezTo>
                    <a:lnTo>
                      <a:pt x="542952" y="16088"/>
                    </a:lnTo>
                    <a:lnTo>
                      <a:pt x="542952" y="28873"/>
                    </a:lnTo>
                    <a:lnTo>
                      <a:pt x="577623" y="28873"/>
                    </a:lnTo>
                    <a:lnTo>
                      <a:pt x="577623" y="273600"/>
                    </a:lnTo>
                    <a:close/>
                    <a:moveTo>
                      <a:pt x="561115" y="266994"/>
                    </a:moveTo>
                    <a:lnTo>
                      <a:pt x="561115" y="35265"/>
                    </a:lnTo>
                    <a:lnTo>
                      <a:pt x="542952" y="35265"/>
                    </a:lnTo>
                    <a:lnTo>
                      <a:pt x="542952" y="260602"/>
                    </a:lnTo>
                    <a:lnTo>
                      <a:pt x="50838" y="260602"/>
                    </a:lnTo>
                    <a:lnTo>
                      <a:pt x="50838" y="266994"/>
                    </a:lnTo>
                    <a:lnTo>
                      <a:pt x="561115" y="266994"/>
                    </a:lnTo>
                    <a:close/>
                    <a:moveTo>
                      <a:pt x="526443" y="254209"/>
                    </a:moveTo>
                    <a:lnTo>
                      <a:pt x="526443" y="22480"/>
                    </a:lnTo>
                    <a:lnTo>
                      <a:pt x="411657" y="22480"/>
                    </a:lnTo>
                    <a:cubicBezTo>
                      <a:pt x="412509" y="24937"/>
                      <a:pt x="415038" y="26805"/>
                      <a:pt x="419297" y="28084"/>
                    </a:cubicBezTo>
                    <a:cubicBezTo>
                      <a:pt x="423556" y="29362"/>
                      <a:pt x="425685" y="30531"/>
                      <a:pt x="425685" y="31590"/>
                    </a:cubicBezTo>
                    <a:cubicBezTo>
                      <a:pt x="425685" y="34796"/>
                      <a:pt x="420875" y="36394"/>
                      <a:pt x="411255" y="36384"/>
                    </a:cubicBezTo>
                    <a:cubicBezTo>
                      <a:pt x="393645" y="36394"/>
                      <a:pt x="382772" y="31759"/>
                      <a:pt x="378638" y="22480"/>
                    </a:cubicBezTo>
                    <a:lnTo>
                      <a:pt x="264679" y="22480"/>
                    </a:lnTo>
                    <a:cubicBezTo>
                      <a:pt x="265530" y="24937"/>
                      <a:pt x="268086" y="26805"/>
                      <a:pt x="272345" y="28084"/>
                    </a:cubicBezTo>
                    <a:cubicBezTo>
                      <a:pt x="276603" y="29362"/>
                      <a:pt x="278733" y="30531"/>
                      <a:pt x="278733" y="31590"/>
                    </a:cubicBezTo>
                    <a:cubicBezTo>
                      <a:pt x="278733" y="34796"/>
                      <a:pt x="273923" y="36394"/>
                      <a:pt x="264278" y="36384"/>
                    </a:cubicBezTo>
                    <a:cubicBezTo>
                      <a:pt x="246666" y="36394"/>
                      <a:pt x="235794" y="31759"/>
                      <a:pt x="231661" y="22480"/>
                    </a:cubicBezTo>
                    <a:lnTo>
                      <a:pt x="121434" y="22480"/>
                    </a:lnTo>
                    <a:cubicBezTo>
                      <a:pt x="122260" y="24937"/>
                      <a:pt x="124815" y="26805"/>
                      <a:pt x="129074" y="28084"/>
                    </a:cubicBezTo>
                    <a:cubicBezTo>
                      <a:pt x="133333" y="29362"/>
                      <a:pt x="135462" y="30531"/>
                      <a:pt x="135462" y="31590"/>
                    </a:cubicBezTo>
                    <a:cubicBezTo>
                      <a:pt x="135462" y="34796"/>
                      <a:pt x="130652" y="36394"/>
                      <a:pt x="121007" y="36384"/>
                    </a:cubicBezTo>
                    <a:cubicBezTo>
                      <a:pt x="103397" y="36394"/>
                      <a:pt x="92524" y="31759"/>
                      <a:pt x="88390" y="22480"/>
                    </a:cubicBezTo>
                    <a:lnTo>
                      <a:pt x="16142" y="22480"/>
                    </a:lnTo>
                    <a:lnTo>
                      <a:pt x="16142" y="254209"/>
                    </a:lnTo>
                    <a:lnTo>
                      <a:pt x="526443" y="254209"/>
                    </a:lnTo>
                    <a:close/>
                  </a:path>
                  <a:path w="577623" h="273600" fill="none">
                    <a:moveTo>
                      <a:pt x="577623" y="273600"/>
                    </a:moveTo>
                    <a:lnTo>
                      <a:pt x="34304" y="273600"/>
                    </a:lnTo>
                    <a:lnTo>
                      <a:pt x="34304" y="260602"/>
                    </a:lnTo>
                    <a:lnTo>
                      <a:pt x="0" y="260602"/>
                    </a:lnTo>
                    <a:lnTo>
                      <a:pt x="0" y="16088"/>
                    </a:lnTo>
                    <a:lnTo>
                      <a:pt x="87989" y="16088"/>
                    </a:lnTo>
                    <a:cubicBezTo>
                      <a:pt x="88816" y="11513"/>
                      <a:pt x="92399" y="7688"/>
                      <a:pt x="98712" y="4591"/>
                    </a:cubicBezTo>
                    <a:cubicBezTo>
                      <a:pt x="105050" y="1505"/>
                      <a:pt x="112490" y="0"/>
                      <a:pt x="121007" y="0"/>
                    </a:cubicBezTo>
                    <a:cubicBezTo>
                      <a:pt x="140548" y="0"/>
                      <a:pt x="151420" y="5340"/>
                      <a:pt x="153625" y="16088"/>
                    </a:cubicBezTo>
                    <a:lnTo>
                      <a:pt x="231235" y="16088"/>
                    </a:lnTo>
                    <a:cubicBezTo>
                      <a:pt x="232086" y="11513"/>
                      <a:pt x="235669" y="7688"/>
                      <a:pt x="241982" y="4591"/>
                    </a:cubicBezTo>
                    <a:cubicBezTo>
                      <a:pt x="248320" y="1505"/>
                      <a:pt x="255760" y="0"/>
                      <a:pt x="264278" y="0"/>
                    </a:cubicBezTo>
                    <a:cubicBezTo>
                      <a:pt x="283818" y="0"/>
                      <a:pt x="294691" y="5340"/>
                      <a:pt x="296895" y="16088"/>
                    </a:cubicBezTo>
                    <a:lnTo>
                      <a:pt x="378213" y="16088"/>
                    </a:lnTo>
                    <a:cubicBezTo>
                      <a:pt x="379064" y="11513"/>
                      <a:pt x="382647" y="7688"/>
                      <a:pt x="388960" y="4591"/>
                    </a:cubicBezTo>
                    <a:cubicBezTo>
                      <a:pt x="395298" y="1505"/>
                      <a:pt x="402738" y="0"/>
                      <a:pt x="411255" y="0"/>
                    </a:cubicBezTo>
                    <a:cubicBezTo>
                      <a:pt x="430796" y="0"/>
                      <a:pt x="441668" y="5340"/>
                      <a:pt x="443873" y="16088"/>
                    </a:cubicBezTo>
                    <a:lnTo>
                      <a:pt x="542952" y="16088"/>
                    </a:lnTo>
                    <a:lnTo>
                      <a:pt x="542952" y="28873"/>
                    </a:lnTo>
                    <a:lnTo>
                      <a:pt x="577623" y="28873"/>
                    </a:lnTo>
                    <a:lnTo>
                      <a:pt x="577623" y="273600"/>
                    </a:lnTo>
                    <a:close/>
                    <a:moveTo>
                      <a:pt x="561115" y="266994"/>
                    </a:moveTo>
                    <a:lnTo>
                      <a:pt x="561115" y="35265"/>
                    </a:lnTo>
                    <a:lnTo>
                      <a:pt x="542952" y="35265"/>
                    </a:lnTo>
                    <a:lnTo>
                      <a:pt x="542952" y="260602"/>
                    </a:lnTo>
                    <a:lnTo>
                      <a:pt x="50838" y="260602"/>
                    </a:lnTo>
                    <a:lnTo>
                      <a:pt x="50838" y="266994"/>
                    </a:lnTo>
                    <a:lnTo>
                      <a:pt x="561115" y="266994"/>
                    </a:lnTo>
                    <a:close/>
                    <a:moveTo>
                      <a:pt x="526443" y="254209"/>
                    </a:moveTo>
                    <a:lnTo>
                      <a:pt x="526443" y="22480"/>
                    </a:lnTo>
                    <a:lnTo>
                      <a:pt x="411657" y="22480"/>
                    </a:lnTo>
                    <a:cubicBezTo>
                      <a:pt x="412509" y="24937"/>
                      <a:pt x="415038" y="26805"/>
                      <a:pt x="419297" y="28084"/>
                    </a:cubicBezTo>
                    <a:cubicBezTo>
                      <a:pt x="423556" y="29362"/>
                      <a:pt x="425685" y="30531"/>
                      <a:pt x="425685" y="31590"/>
                    </a:cubicBezTo>
                    <a:cubicBezTo>
                      <a:pt x="425685" y="34796"/>
                      <a:pt x="420875" y="36394"/>
                      <a:pt x="411255" y="36384"/>
                    </a:cubicBezTo>
                    <a:cubicBezTo>
                      <a:pt x="393645" y="36394"/>
                      <a:pt x="382772" y="31759"/>
                      <a:pt x="378638" y="22480"/>
                    </a:cubicBezTo>
                    <a:lnTo>
                      <a:pt x="264679" y="22480"/>
                    </a:lnTo>
                    <a:cubicBezTo>
                      <a:pt x="265530" y="24937"/>
                      <a:pt x="268086" y="26805"/>
                      <a:pt x="272345" y="28084"/>
                    </a:cubicBezTo>
                    <a:cubicBezTo>
                      <a:pt x="276603" y="29362"/>
                      <a:pt x="278733" y="30531"/>
                      <a:pt x="278733" y="31590"/>
                    </a:cubicBezTo>
                    <a:cubicBezTo>
                      <a:pt x="278733" y="34796"/>
                      <a:pt x="273923" y="36394"/>
                      <a:pt x="264278" y="36384"/>
                    </a:cubicBezTo>
                    <a:cubicBezTo>
                      <a:pt x="246666" y="36394"/>
                      <a:pt x="235794" y="31759"/>
                      <a:pt x="231661" y="22480"/>
                    </a:cubicBezTo>
                    <a:lnTo>
                      <a:pt x="121434" y="22480"/>
                    </a:lnTo>
                    <a:cubicBezTo>
                      <a:pt x="122260" y="24937"/>
                      <a:pt x="124815" y="26805"/>
                      <a:pt x="129074" y="28084"/>
                    </a:cubicBezTo>
                    <a:cubicBezTo>
                      <a:pt x="133333" y="29362"/>
                      <a:pt x="135462" y="30531"/>
                      <a:pt x="135462" y="31590"/>
                    </a:cubicBezTo>
                    <a:cubicBezTo>
                      <a:pt x="135462" y="34796"/>
                      <a:pt x="130652" y="36394"/>
                      <a:pt x="121007" y="36384"/>
                    </a:cubicBezTo>
                    <a:cubicBezTo>
                      <a:pt x="103397" y="36394"/>
                      <a:pt x="92524" y="31759"/>
                      <a:pt x="88390" y="22480"/>
                    </a:cubicBezTo>
                    <a:lnTo>
                      <a:pt x="16142" y="22480"/>
                    </a:lnTo>
                    <a:lnTo>
                      <a:pt x="16142" y="254209"/>
                    </a:lnTo>
                    <a:lnTo>
                      <a:pt x="526443" y="254209"/>
                    </a:lnTo>
                    <a:close/>
                  </a:path>
                </a:pathLst>
              </a:custGeom>
              <a:solidFill>
                <a:srgbClr val="FFFFFF"/>
              </a:solidFill>
              <a:ln w="2500" cap="flat">
                <a:solidFill>
                  <a:srgbClr val="4155C6"/>
                </a:solidFill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54" name="Text 281">
                <a:extLst>
                  <a:ext uri="{FF2B5EF4-FFF2-40B4-BE49-F238E27FC236}">
                    <a16:creationId xmlns:a16="http://schemas.microsoft.com/office/drawing/2014/main" id="{3A6CE20E-13E3-C314-548D-4287AE41AF18}"/>
                  </a:ext>
                </a:extLst>
              </p:cNvPr>
              <p:cNvSpPr txBox="1"/>
              <p:nvPr/>
            </p:nvSpPr>
            <p:spPr>
              <a:xfrm>
                <a:off x="3198345" y="2765525"/>
                <a:ext cx="718110" cy="143622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912" dirty="0">
                    <a:solidFill>
                      <a:srgbClr val="000000"/>
                    </a:solidFill>
                    <a:latin typeface="Poppins" panose="00000500000000000000" pitchFamily="2" charset="0"/>
                    <a:ea typeface="Arial"/>
                    <a:cs typeface="Poppins" panose="00000500000000000000" pitchFamily="2" charset="0"/>
                  </a:rPr>
                  <a:t>K8S</a:t>
                </a:r>
              </a:p>
            </p:txBody>
          </p:sp>
        </p:grpSp>
        <p:sp>
          <p:nvSpPr>
            <p:cNvPr id="116" name="ConnectLine">
              <a:extLst>
                <a:ext uri="{FF2B5EF4-FFF2-40B4-BE49-F238E27FC236}">
                  <a16:creationId xmlns:a16="http://schemas.microsoft.com/office/drawing/2014/main" id="{30A96EAF-3ADD-28B3-CBAD-44CAA97E669F}"/>
                </a:ext>
              </a:extLst>
            </p:cNvPr>
            <p:cNvSpPr/>
            <p:nvPr/>
          </p:nvSpPr>
          <p:spPr>
            <a:xfrm>
              <a:off x="2941800" y="2609336"/>
              <a:ext cx="326800" cy="7600"/>
            </a:xfrm>
            <a:custGeom>
              <a:avLst/>
              <a:gdLst/>
              <a:ahLst/>
              <a:cxnLst/>
              <a:rect l="l" t="t" r="r" b="b"/>
              <a:pathLst>
                <a:path w="326800" h="7600" fill="none">
                  <a:moveTo>
                    <a:pt x="0" y="0"/>
                  </a:moveTo>
                  <a:lnTo>
                    <a:pt x="326800" y="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17" name="ConnectLine">
              <a:extLst>
                <a:ext uri="{FF2B5EF4-FFF2-40B4-BE49-F238E27FC236}">
                  <a16:creationId xmlns:a16="http://schemas.microsoft.com/office/drawing/2014/main" id="{9508BB1C-131D-7E0B-1270-4A8343692506}"/>
                </a:ext>
              </a:extLst>
            </p:cNvPr>
            <p:cNvSpPr/>
            <p:nvPr/>
          </p:nvSpPr>
          <p:spPr>
            <a:xfrm>
              <a:off x="3557400" y="2746136"/>
              <a:ext cx="1071600" cy="410400"/>
            </a:xfrm>
            <a:custGeom>
              <a:avLst/>
              <a:gdLst>
                <a:gd name="rtl" fmla="*/ 342088 w 1071600"/>
                <a:gd name="rtt" fmla="*/ 110200 h 410400"/>
                <a:gd name="rtr" fmla="*/ 828488 w 1071600"/>
                <a:gd name="rtb" fmla="*/ 315400 h 410400"/>
              </a:gdLst>
              <a:ahLst/>
              <a:cxnLst/>
              <a:rect l="rtl" t="rtt" r="rtr" b="rtb"/>
              <a:pathLst>
                <a:path w="1071600" h="410400" fill="none">
                  <a:moveTo>
                    <a:pt x="0" y="0"/>
                  </a:moveTo>
                  <a:lnTo>
                    <a:pt x="0" y="212800"/>
                  </a:lnTo>
                  <a:lnTo>
                    <a:pt x="1071600" y="212800"/>
                  </a:lnTo>
                  <a:lnTo>
                    <a:pt x="1071600" y="41040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 wrap="none" lIns="38100" tIns="38100" rIns="381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highlight>
                    <a:srgbClr val="FFFFFF"/>
                  </a:highlight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allocate</a:t>
              </a: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21AB898-AD75-2B9C-BFD8-C01DA331CED7}"/>
                </a:ext>
              </a:extLst>
            </p:cNvPr>
            <p:cNvSpPr/>
            <p:nvPr/>
          </p:nvSpPr>
          <p:spPr>
            <a:xfrm>
              <a:off x="4233765" y="4243336"/>
              <a:ext cx="866423" cy="547200"/>
            </a:xfrm>
            <a:custGeom>
              <a:avLst/>
              <a:gdLst>
                <a:gd name="rtl" fmla="*/ 7623 w 866423"/>
                <a:gd name="rtt" fmla="*/ 562400 h 547200"/>
                <a:gd name="rtr" fmla="*/ 858823 w 866423"/>
                <a:gd name="rtb" fmla="*/ 714400 h 547200"/>
              </a:gdLst>
              <a:ahLst/>
              <a:cxnLst/>
              <a:rect l="rtl" t="rtt" r="rtr" b="rtb"/>
              <a:pathLst>
                <a:path w="866423" h="547200" stroke="0">
                  <a:moveTo>
                    <a:pt x="793638" y="428886"/>
                  </a:moveTo>
                  <a:cubicBezTo>
                    <a:pt x="793638" y="49764"/>
                    <a:pt x="793638" y="49764"/>
                    <a:pt x="793638" y="49764"/>
                  </a:cubicBezTo>
                  <a:cubicBezTo>
                    <a:pt x="793638" y="30977"/>
                    <a:pt x="776721" y="0"/>
                    <a:pt x="756454" y="0"/>
                  </a:cubicBezTo>
                  <a:cubicBezTo>
                    <a:pt x="710813" y="0"/>
                    <a:pt x="109820" y="0"/>
                    <a:pt x="109820" y="0"/>
                  </a:cubicBezTo>
                  <a:cubicBezTo>
                    <a:pt x="89557" y="0"/>
                    <a:pt x="69294" y="30977"/>
                    <a:pt x="69294" y="49764"/>
                  </a:cubicBezTo>
                  <a:cubicBezTo>
                    <a:pt x="69294" y="428886"/>
                    <a:pt x="69294" y="428886"/>
                    <a:pt x="69294" y="428886"/>
                  </a:cubicBezTo>
                  <a:cubicBezTo>
                    <a:pt x="-3297" y="507829"/>
                    <a:pt x="0" y="507829"/>
                    <a:pt x="0" y="507829"/>
                  </a:cubicBezTo>
                  <a:cubicBezTo>
                    <a:pt x="0" y="530212"/>
                    <a:pt x="20310" y="547200"/>
                    <a:pt x="45687" y="547200"/>
                  </a:cubicBezTo>
                  <a:cubicBezTo>
                    <a:pt x="820785" y="547200"/>
                    <a:pt x="820785" y="547200"/>
                    <a:pt x="820785" y="547200"/>
                  </a:cubicBezTo>
                  <a:cubicBezTo>
                    <a:pt x="846162" y="547200"/>
                    <a:pt x="866423" y="528414"/>
                    <a:pt x="866423" y="507829"/>
                  </a:cubicBezTo>
                  <a:lnTo>
                    <a:pt x="793638" y="428886"/>
                  </a:lnTo>
                  <a:close/>
                  <a:moveTo>
                    <a:pt x="493040" y="514623"/>
                  </a:moveTo>
                  <a:cubicBezTo>
                    <a:pt x="357890" y="514623"/>
                    <a:pt x="357890" y="514623"/>
                    <a:pt x="357890" y="514623"/>
                  </a:cubicBezTo>
                  <a:cubicBezTo>
                    <a:pt x="351201" y="514623"/>
                    <a:pt x="344316" y="511226"/>
                    <a:pt x="344316" y="507829"/>
                  </a:cubicBezTo>
                  <a:cubicBezTo>
                    <a:pt x="359463" y="482047"/>
                    <a:pt x="359463" y="482047"/>
                    <a:pt x="359463" y="482047"/>
                  </a:cubicBezTo>
                  <a:cubicBezTo>
                    <a:pt x="359463" y="478650"/>
                    <a:pt x="364579" y="476851"/>
                    <a:pt x="371267" y="476851"/>
                  </a:cubicBezTo>
                  <a:cubicBezTo>
                    <a:pt x="479269" y="476851"/>
                    <a:pt x="479269" y="476851"/>
                    <a:pt x="479269" y="476851"/>
                  </a:cubicBezTo>
                  <a:cubicBezTo>
                    <a:pt x="484383" y="476851"/>
                    <a:pt x="489498" y="478650"/>
                    <a:pt x="489498" y="482047"/>
                  </a:cubicBezTo>
                  <a:cubicBezTo>
                    <a:pt x="506417" y="507829"/>
                    <a:pt x="506417" y="507829"/>
                    <a:pt x="506417" y="507829"/>
                  </a:cubicBezTo>
                  <a:cubicBezTo>
                    <a:pt x="506613" y="512825"/>
                    <a:pt x="499728" y="514623"/>
                    <a:pt x="493040" y="514623"/>
                  </a:cubicBezTo>
                  <a:close/>
                  <a:moveTo>
                    <a:pt x="761566" y="427088"/>
                  </a:moveTo>
                  <a:cubicBezTo>
                    <a:pt x="96245" y="427088"/>
                    <a:pt x="101360" y="427088"/>
                    <a:pt x="101360" y="427088"/>
                  </a:cubicBezTo>
                  <a:cubicBezTo>
                    <a:pt x="101360" y="53161"/>
                    <a:pt x="101360" y="53161"/>
                    <a:pt x="101360" y="53161"/>
                  </a:cubicBezTo>
                  <a:cubicBezTo>
                    <a:pt x="101360" y="44567"/>
                    <a:pt x="109820" y="32576"/>
                    <a:pt x="119853" y="32576"/>
                  </a:cubicBezTo>
                  <a:cubicBezTo>
                    <a:pt x="747995" y="32576"/>
                    <a:pt x="744651" y="32576"/>
                    <a:pt x="744651" y="32576"/>
                  </a:cubicBezTo>
                  <a:cubicBezTo>
                    <a:pt x="754880" y="32576"/>
                    <a:pt x="761566" y="44567"/>
                    <a:pt x="761566" y="53161"/>
                  </a:cubicBezTo>
                  <a:lnTo>
                    <a:pt x="761566" y="427088"/>
                  </a:lnTo>
                  <a:close/>
                </a:path>
                <a:path w="866423" h="547200" fill="none">
                  <a:moveTo>
                    <a:pt x="793638" y="428886"/>
                  </a:moveTo>
                  <a:cubicBezTo>
                    <a:pt x="793638" y="49764"/>
                    <a:pt x="793638" y="49764"/>
                    <a:pt x="793638" y="49764"/>
                  </a:cubicBezTo>
                  <a:cubicBezTo>
                    <a:pt x="793638" y="30977"/>
                    <a:pt x="776721" y="0"/>
                    <a:pt x="756454" y="0"/>
                  </a:cubicBezTo>
                  <a:cubicBezTo>
                    <a:pt x="710813" y="0"/>
                    <a:pt x="109820" y="0"/>
                    <a:pt x="109820" y="0"/>
                  </a:cubicBezTo>
                  <a:cubicBezTo>
                    <a:pt x="89557" y="0"/>
                    <a:pt x="69294" y="30977"/>
                    <a:pt x="69294" y="49764"/>
                  </a:cubicBezTo>
                  <a:cubicBezTo>
                    <a:pt x="69294" y="428886"/>
                    <a:pt x="69294" y="428886"/>
                    <a:pt x="69294" y="428886"/>
                  </a:cubicBezTo>
                  <a:cubicBezTo>
                    <a:pt x="-3297" y="507829"/>
                    <a:pt x="0" y="507829"/>
                    <a:pt x="0" y="507829"/>
                  </a:cubicBezTo>
                  <a:cubicBezTo>
                    <a:pt x="0" y="530212"/>
                    <a:pt x="20310" y="547200"/>
                    <a:pt x="45687" y="547200"/>
                  </a:cubicBezTo>
                  <a:cubicBezTo>
                    <a:pt x="820785" y="547200"/>
                    <a:pt x="820785" y="547200"/>
                    <a:pt x="820785" y="547200"/>
                  </a:cubicBezTo>
                  <a:cubicBezTo>
                    <a:pt x="846162" y="547200"/>
                    <a:pt x="866423" y="528414"/>
                    <a:pt x="866423" y="507829"/>
                  </a:cubicBezTo>
                  <a:lnTo>
                    <a:pt x="793638" y="428886"/>
                  </a:lnTo>
                  <a:close/>
                  <a:moveTo>
                    <a:pt x="493040" y="514623"/>
                  </a:moveTo>
                  <a:cubicBezTo>
                    <a:pt x="357890" y="514623"/>
                    <a:pt x="357890" y="514623"/>
                    <a:pt x="357890" y="514623"/>
                  </a:cubicBezTo>
                  <a:cubicBezTo>
                    <a:pt x="351201" y="514623"/>
                    <a:pt x="344316" y="511226"/>
                    <a:pt x="344316" y="507829"/>
                  </a:cubicBezTo>
                  <a:cubicBezTo>
                    <a:pt x="359463" y="482047"/>
                    <a:pt x="359463" y="482047"/>
                    <a:pt x="359463" y="482047"/>
                  </a:cubicBezTo>
                  <a:cubicBezTo>
                    <a:pt x="359463" y="478650"/>
                    <a:pt x="364579" y="476851"/>
                    <a:pt x="371267" y="476851"/>
                  </a:cubicBezTo>
                  <a:cubicBezTo>
                    <a:pt x="479269" y="476851"/>
                    <a:pt x="479269" y="476851"/>
                    <a:pt x="479269" y="476851"/>
                  </a:cubicBezTo>
                  <a:cubicBezTo>
                    <a:pt x="484383" y="476851"/>
                    <a:pt x="489498" y="478650"/>
                    <a:pt x="489498" y="482047"/>
                  </a:cubicBezTo>
                  <a:cubicBezTo>
                    <a:pt x="506417" y="507829"/>
                    <a:pt x="506417" y="507829"/>
                    <a:pt x="506417" y="507829"/>
                  </a:cubicBezTo>
                  <a:cubicBezTo>
                    <a:pt x="506613" y="512825"/>
                    <a:pt x="499728" y="514623"/>
                    <a:pt x="493040" y="514623"/>
                  </a:cubicBezTo>
                  <a:close/>
                  <a:moveTo>
                    <a:pt x="761566" y="427088"/>
                  </a:moveTo>
                  <a:cubicBezTo>
                    <a:pt x="96245" y="427088"/>
                    <a:pt x="101360" y="427088"/>
                    <a:pt x="101360" y="427088"/>
                  </a:cubicBezTo>
                  <a:cubicBezTo>
                    <a:pt x="101360" y="53161"/>
                    <a:pt x="101360" y="53161"/>
                    <a:pt x="101360" y="53161"/>
                  </a:cubicBezTo>
                  <a:cubicBezTo>
                    <a:pt x="101360" y="44567"/>
                    <a:pt x="109820" y="32576"/>
                    <a:pt x="119853" y="32576"/>
                  </a:cubicBezTo>
                  <a:cubicBezTo>
                    <a:pt x="747995" y="32576"/>
                    <a:pt x="744651" y="32576"/>
                    <a:pt x="744651" y="32576"/>
                  </a:cubicBezTo>
                  <a:cubicBezTo>
                    <a:pt x="754880" y="32576"/>
                    <a:pt x="761566" y="44567"/>
                    <a:pt x="761566" y="53161"/>
                  </a:cubicBezTo>
                  <a:lnTo>
                    <a:pt x="761566" y="427088"/>
                  </a:lnTo>
                  <a:close/>
                </a:path>
              </a:pathLst>
            </a:custGeom>
            <a:solidFill>
              <a:srgbClr val="00A2FF"/>
            </a:solidFill>
            <a:ln w="7600" cap="flat">
              <a:solidFill>
                <a:srgbClr val="00A2FF"/>
              </a:solidFill>
              <a:miter/>
            </a:ln>
          </p:spPr>
          <p:txBody>
            <a:bodyPr wrap="none" lIns="38100" tIns="38100" rIns="381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Virtual Node ...</a:t>
              </a:r>
            </a:p>
          </p:txBody>
        </p:sp>
        <p:sp>
          <p:nvSpPr>
            <p:cNvPr id="119" name="ConnectLine">
              <a:extLst>
                <a:ext uri="{FF2B5EF4-FFF2-40B4-BE49-F238E27FC236}">
                  <a16:creationId xmlns:a16="http://schemas.microsoft.com/office/drawing/2014/main" id="{4CDB6308-5D0A-CEC1-2E3B-44088E2E1939}"/>
                </a:ext>
              </a:extLst>
            </p:cNvPr>
            <p:cNvSpPr/>
            <p:nvPr/>
          </p:nvSpPr>
          <p:spPr>
            <a:xfrm>
              <a:off x="3557400" y="2746136"/>
              <a:ext cx="744800" cy="1892400"/>
            </a:xfrm>
            <a:custGeom>
              <a:avLst/>
              <a:gdLst>
                <a:gd name="rtl" fmla="*/ 99980 w 744800"/>
                <a:gd name="rtt" fmla="*/ 1789800 h 1892400"/>
                <a:gd name="rtr" fmla="*/ 586380 w 744800"/>
                <a:gd name="rtb" fmla="*/ 1995000 h 1892400"/>
              </a:gdLst>
              <a:ahLst/>
              <a:cxnLst/>
              <a:rect l="rtl" t="rtt" r="rtr" b="rtb"/>
              <a:pathLst>
                <a:path w="744800" h="1892400" fill="none">
                  <a:moveTo>
                    <a:pt x="0" y="0"/>
                  </a:moveTo>
                  <a:lnTo>
                    <a:pt x="0" y="1892400"/>
                  </a:lnTo>
                  <a:lnTo>
                    <a:pt x="744800" y="189240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 wrap="none" lIns="38100" tIns="38100" rIns="381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highlight>
                    <a:srgbClr val="FFFFFF"/>
                  </a:highlight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allocate</a:t>
              </a:r>
            </a:p>
          </p:txBody>
        </p:sp>
        <p:grpSp>
          <p:nvGrpSpPr>
            <p:cNvPr id="120" name="Desktop Computer 2">
              <a:extLst>
                <a:ext uri="{FF2B5EF4-FFF2-40B4-BE49-F238E27FC236}">
                  <a16:creationId xmlns:a16="http://schemas.microsoft.com/office/drawing/2014/main" id="{568EF23F-30A9-64BC-16CC-AEF6E672438D}"/>
                </a:ext>
              </a:extLst>
            </p:cNvPr>
            <p:cNvGrpSpPr/>
            <p:nvPr/>
          </p:nvGrpSpPr>
          <p:grpSpPr>
            <a:xfrm>
              <a:off x="6711400" y="3740596"/>
              <a:ext cx="1367998" cy="805602"/>
              <a:chOff x="6711400" y="3740596"/>
              <a:chExt cx="1367998" cy="805602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5FC54851-76D5-1E2C-4023-0E4FAFEAA0AB}"/>
                  </a:ext>
                </a:extLst>
              </p:cNvPr>
              <p:cNvGrpSpPr/>
              <p:nvPr/>
            </p:nvGrpSpPr>
            <p:grpSpPr>
              <a:xfrm>
                <a:off x="7084330" y="3740596"/>
                <a:ext cx="995068" cy="805600"/>
                <a:chOff x="7084330" y="3740596"/>
                <a:chExt cx="995068" cy="805600"/>
              </a:xfrm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2E0F85EC-CC4D-7E87-A4FA-4FDA22FA4713}"/>
                    </a:ext>
                  </a:extLst>
                </p:cNvPr>
                <p:cNvGrpSpPr/>
                <p:nvPr/>
              </p:nvGrpSpPr>
              <p:grpSpPr>
                <a:xfrm>
                  <a:off x="7380645" y="4415458"/>
                  <a:ext cx="402441" cy="130738"/>
                  <a:chOff x="7380645" y="4415458"/>
                  <a:chExt cx="402441" cy="130738"/>
                </a:xfrm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3E5D70B6-E18B-DE09-6D06-A5A390A2A11F}"/>
                      </a:ext>
                    </a:extLst>
                  </p:cNvPr>
                  <p:cNvSpPr/>
                  <p:nvPr/>
                </p:nvSpPr>
                <p:spPr>
                  <a:xfrm>
                    <a:off x="7542882" y="4415458"/>
                    <a:ext cx="74418" cy="122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18" h="122248" stroke="0">
                        <a:moveTo>
                          <a:pt x="0" y="0"/>
                        </a:moveTo>
                        <a:lnTo>
                          <a:pt x="74418" y="0"/>
                        </a:lnTo>
                        <a:lnTo>
                          <a:pt x="74418" y="122248"/>
                        </a:lnTo>
                        <a:lnTo>
                          <a:pt x="0" y="122248"/>
                        </a:lnTo>
                        <a:lnTo>
                          <a:pt x="0" y="0"/>
                        </a:lnTo>
                        <a:close/>
                      </a:path>
                      <a:path w="74418" h="122248" fill="none">
                        <a:moveTo>
                          <a:pt x="0" y="0"/>
                        </a:moveTo>
                        <a:lnTo>
                          <a:pt x="74418" y="0"/>
                        </a:lnTo>
                        <a:lnTo>
                          <a:pt x="74418" y="122248"/>
                        </a:lnTo>
                        <a:lnTo>
                          <a:pt x="0" y="1222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333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1572FBFA-37D1-9CED-9C33-22973A89A262}"/>
                      </a:ext>
                    </a:extLst>
                  </p:cNvPr>
                  <p:cNvSpPr/>
                  <p:nvPr/>
                </p:nvSpPr>
                <p:spPr>
                  <a:xfrm>
                    <a:off x="7380645" y="4486527"/>
                    <a:ext cx="402441" cy="59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441" h="59669" stroke="0">
                        <a:moveTo>
                          <a:pt x="64533" y="0"/>
                        </a:moveTo>
                        <a:lnTo>
                          <a:pt x="337908" y="0"/>
                        </a:lnTo>
                        <a:cubicBezTo>
                          <a:pt x="337908" y="0"/>
                          <a:pt x="385934" y="34202"/>
                          <a:pt x="396269" y="42195"/>
                        </a:cubicBezTo>
                        <a:cubicBezTo>
                          <a:pt x="406603" y="50189"/>
                          <a:pt x="403564" y="60811"/>
                          <a:pt x="390118" y="59570"/>
                        </a:cubicBezTo>
                        <a:lnTo>
                          <a:pt x="12324" y="59570"/>
                        </a:lnTo>
                        <a:cubicBezTo>
                          <a:pt x="-1122" y="60811"/>
                          <a:pt x="-4162" y="50189"/>
                          <a:pt x="6173" y="42195"/>
                        </a:cubicBezTo>
                        <a:cubicBezTo>
                          <a:pt x="16507" y="34202"/>
                          <a:pt x="64533" y="0"/>
                          <a:pt x="64533" y="0"/>
                        </a:cubicBezTo>
                        <a:close/>
                      </a:path>
                      <a:path w="402441" h="59669" fill="none">
                        <a:moveTo>
                          <a:pt x="64533" y="0"/>
                        </a:moveTo>
                        <a:lnTo>
                          <a:pt x="337908" y="0"/>
                        </a:lnTo>
                        <a:cubicBezTo>
                          <a:pt x="337908" y="0"/>
                          <a:pt x="385934" y="34202"/>
                          <a:pt x="396269" y="42195"/>
                        </a:cubicBezTo>
                        <a:cubicBezTo>
                          <a:pt x="406603" y="50189"/>
                          <a:pt x="403564" y="60811"/>
                          <a:pt x="390118" y="59570"/>
                        </a:cubicBezTo>
                        <a:lnTo>
                          <a:pt x="12324" y="59570"/>
                        </a:lnTo>
                        <a:cubicBezTo>
                          <a:pt x="-1122" y="60811"/>
                          <a:pt x="-4162" y="50189"/>
                          <a:pt x="6173" y="42195"/>
                        </a:cubicBezTo>
                        <a:cubicBezTo>
                          <a:pt x="16507" y="34202"/>
                          <a:pt x="64533" y="0"/>
                          <a:pt x="6453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333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96268956-608A-2A9A-8A1D-297E592812AB}"/>
                    </a:ext>
                  </a:extLst>
                </p:cNvPr>
                <p:cNvGrpSpPr/>
                <p:nvPr/>
              </p:nvGrpSpPr>
              <p:grpSpPr>
                <a:xfrm>
                  <a:off x="7084330" y="3740596"/>
                  <a:ext cx="995068" cy="675110"/>
                  <a:chOff x="7084330" y="3740596"/>
                  <a:chExt cx="995068" cy="675110"/>
                </a:xfrm>
              </p:grpSpPr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3EFAE639-2F04-2364-3B1C-2062E13CDF75}"/>
                      </a:ext>
                    </a:extLst>
                  </p:cNvPr>
                  <p:cNvSpPr/>
                  <p:nvPr/>
                </p:nvSpPr>
                <p:spPr>
                  <a:xfrm>
                    <a:off x="7084330" y="3740596"/>
                    <a:ext cx="995068" cy="675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068" h="675110" stroke="0">
                        <a:moveTo>
                          <a:pt x="27934" y="0"/>
                        </a:moveTo>
                        <a:lnTo>
                          <a:pt x="967133" y="0"/>
                        </a:lnTo>
                        <a:cubicBezTo>
                          <a:pt x="982561" y="0"/>
                          <a:pt x="995068" y="12659"/>
                          <a:pt x="995068" y="28274"/>
                        </a:cubicBezTo>
                        <a:lnTo>
                          <a:pt x="995068" y="646836"/>
                        </a:lnTo>
                        <a:cubicBezTo>
                          <a:pt x="995068" y="662451"/>
                          <a:pt x="982561" y="675110"/>
                          <a:pt x="967133" y="675110"/>
                        </a:cubicBezTo>
                        <a:lnTo>
                          <a:pt x="27934" y="675110"/>
                        </a:lnTo>
                        <a:cubicBezTo>
                          <a:pt x="12507" y="675110"/>
                          <a:pt x="0" y="662451"/>
                          <a:pt x="0" y="646836"/>
                        </a:cubicBezTo>
                        <a:lnTo>
                          <a:pt x="0" y="28274"/>
                        </a:lnTo>
                        <a:cubicBezTo>
                          <a:pt x="0" y="12659"/>
                          <a:pt x="12507" y="0"/>
                          <a:pt x="27934" y="0"/>
                        </a:cubicBezTo>
                        <a:close/>
                      </a:path>
                      <a:path w="995068" h="675110" fill="none">
                        <a:moveTo>
                          <a:pt x="27934" y="0"/>
                        </a:moveTo>
                        <a:lnTo>
                          <a:pt x="967133" y="0"/>
                        </a:lnTo>
                        <a:cubicBezTo>
                          <a:pt x="982561" y="0"/>
                          <a:pt x="995068" y="12659"/>
                          <a:pt x="995068" y="28274"/>
                        </a:cubicBezTo>
                        <a:lnTo>
                          <a:pt x="995068" y="646836"/>
                        </a:lnTo>
                        <a:cubicBezTo>
                          <a:pt x="995068" y="662451"/>
                          <a:pt x="982561" y="675110"/>
                          <a:pt x="967133" y="675110"/>
                        </a:cubicBezTo>
                        <a:lnTo>
                          <a:pt x="27934" y="675110"/>
                        </a:lnTo>
                        <a:cubicBezTo>
                          <a:pt x="12507" y="675110"/>
                          <a:pt x="0" y="662451"/>
                          <a:pt x="0" y="646836"/>
                        </a:cubicBezTo>
                        <a:lnTo>
                          <a:pt x="0" y="28274"/>
                        </a:lnTo>
                        <a:cubicBezTo>
                          <a:pt x="0" y="12659"/>
                          <a:pt x="12507" y="0"/>
                          <a:pt x="2793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333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E347851D-0EBA-0089-645D-6FF441D14E3A}"/>
                      </a:ext>
                    </a:extLst>
                  </p:cNvPr>
                  <p:cNvSpPr/>
                  <p:nvPr/>
                </p:nvSpPr>
                <p:spPr>
                  <a:xfrm>
                    <a:off x="7123899" y="3787059"/>
                    <a:ext cx="912783" cy="55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783" h="557331" stroke="0">
                        <a:moveTo>
                          <a:pt x="0" y="0"/>
                        </a:moveTo>
                        <a:lnTo>
                          <a:pt x="912783" y="0"/>
                        </a:lnTo>
                        <a:lnTo>
                          <a:pt x="912783" y="557331"/>
                        </a:lnTo>
                        <a:lnTo>
                          <a:pt x="0" y="557331"/>
                        </a:lnTo>
                        <a:lnTo>
                          <a:pt x="0" y="0"/>
                        </a:lnTo>
                        <a:close/>
                      </a:path>
                      <a:path w="912783" h="557331" fill="none">
                        <a:moveTo>
                          <a:pt x="0" y="0"/>
                        </a:moveTo>
                        <a:lnTo>
                          <a:pt x="912783" y="0"/>
                        </a:lnTo>
                        <a:lnTo>
                          <a:pt x="912783" y="557331"/>
                        </a:lnTo>
                        <a:lnTo>
                          <a:pt x="0" y="55733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5757"/>
                  </a:solidFill>
                  <a:ln w="3333" cap="flat">
                    <a:solidFill>
                      <a:srgbClr val="595757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DE24D02E-E8AE-3147-3855-F0CD24E81539}"/>
                      </a:ext>
                    </a:extLst>
                  </p:cNvPr>
                  <p:cNvSpPr/>
                  <p:nvPr/>
                </p:nvSpPr>
                <p:spPr>
                  <a:xfrm>
                    <a:off x="7572897" y="3753141"/>
                    <a:ext cx="11086" cy="11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6" h="11221" stroke="0">
                        <a:moveTo>
                          <a:pt x="0" y="5611"/>
                        </a:moveTo>
                        <a:cubicBezTo>
                          <a:pt x="0" y="2512"/>
                          <a:pt x="2482" y="0"/>
                          <a:pt x="5543" y="0"/>
                        </a:cubicBezTo>
                        <a:cubicBezTo>
                          <a:pt x="8605" y="0"/>
                          <a:pt x="11086" y="2512"/>
                          <a:pt x="11086" y="5611"/>
                        </a:cubicBezTo>
                        <a:cubicBezTo>
                          <a:pt x="11086" y="8709"/>
                          <a:pt x="8605" y="11221"/>
                          <a:pt x="5543" y="11221"/>
                        </a:cubicBezTo>
                        <a:cubicBezTo>
                          <a:pt x="2482" y="11221"/>
                          <a:pt x="0" y="8709"/>
                          <a:pt x="0" y="5611"/>
                        </a:cubicBezTo>
                        <a:close/>
                      </a:path>
                      <a:path w="11086" h="11221" fill="none">
                        <a:moveTo>
                          <a:pt x="0" y="5611"/>
                        </a:moveTo>
                        <a:cubicBezTo>
                          <a:pt x="0" y="2512"/>
                          <a:pt x="2482" y="0"/>
                          <a:pt x="5543" y="0"/>
                        </a:cubicBezTo>
                        <a:cubicBezTo>
                          <a:pt x="8605" y="0"/>
                          <a:pt x="11086" y="2512"/>
                          <a:pt x="11086" y="5611"/>
                        </a:cubicBezTo>
                        <a:cubicBezTo>
                          <a:pt x="11086" y="8709"/>
                          <a:pt x="8605" y="11221"/>
                          <a:pt x="5543" y="11221"/>
                        </a:cubicBezTo>
                        <a:cubicBezTo>
                          <a:pt x="2482" y="11221"/>
                          <a:pt x="0" y="8709"/>
                          <a:pt x="0" y="56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7600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6D8CBB74-D1CE-32F1-F75B-6CB061B41402}"/>
                      </a:ext>
                    </a:extLst>
                  </p:cNvPr>
                  <p:cNvSpPr/>
                  <p:nvPr/>
                </p:nvSpPr>
                <p:spPr>
                  <a:xfrm>
                    <a:off x="7084330" y="3740596"/>
                    <a:ext cx="649918" cy="675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9918" h="675110" stroke="0">
                        <a:moveTo>
                          <a:pt x="27934" y="0"/>
                        </a:moveTo>
                        <a:lnTo>
                          <a:pt x="257572" y="0"/>
                        </a:lnTo>
                        <a:lnTo>
                          <a:pt x="649918" y="675110"/>
                        </a:lnTo>
                        <a:lnTo>
                          <a:pt x="27934" y="675110"/>
                        </a:lnTo>
                        <a:cubicBezTo>
                          <a:pt x="12507" y="675110"/>
                          <a:pt x="0" y="662453"/>
                          <a:pt x="0" y="646836"/>
                        </a:cubicBezTo>
                        <a:lnTo>
                          <a:pt x="0" y="28274"/>
                        </a:lnTo>
                        <a:cubicBezTo>
                          <a:pt x="0" y="12659"/>
                          <a:pt x="12507" y="0"/>
                          <a:pt x="27934" y="0"/>
                        </a:cubicBezTo>
                        <a:close/>
                      </a:path>
                      <a:path w="649918" h="675110" fill="none">
                        <a:moveTo>
                          <a:pt x="27934" y="0"/>
                        </a:moveTo>
                        <a:lnTo>
                          <a:pt x="257572" y="0"/>
                        </a:lnTo>
                        <a:lnTo>
                          <a:pt x="649918" y="675110"/>
                        </a:lnTo>
                        <a:lnTo>
                          <a:pt x="27934" y="675110"/>
                        </a:lnTo>
                        <a:cubicBezTo>
                          <a:pt x="12507" y="675110"/>
                          <a:pt x="0" y="662453"/>
                          <a:pt x="0" y="646836"/>
                        </a:cubicBezTo>
                        <a:lnTo>
                          <a:pt x="0" y="28274"/>
                        </a:lnTo>
                        <a:cubicBezTo>
                          <a:pt x="0" y="12659"/>
                          <a:pt x="12507" y="0"/>
                          <a:pt x="27934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41000"/>
                        </a:srgbClr>
                      </a:gs>
                      <a:gs pos="50000">
                        <a:srgbClr val="FFFFFF">
                          <a:alpha val="25000"/>
                        </a:srgb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4320000" scaled="0"/>
                  </a:gradFill>
                  <a:ln w="7600" cap="flat">
                    <a:noFill/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10064E94-3B3E-C0FD-680B-98E15954C887}"/>
                      </a:ext>
                    </a:extLst>
                  </p:cNvPr>
                  <p:cNvSpPr/>
                  <p:nvPr/>
                </p:nvSpPr>
                <p:spPr>
                  <a:xfrm>
                    <a:off x="7562710" y="4361718"/>
                    <a:ext cx="38311" cy="38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11" h="38778" stroke="0">
                        <a:moveTo>
                          <a:pt x="0" y="19389"/>
                        </a:moveTo>
                        <a:cubicBezTo>
                          <a:pt x="0" y="8681"/>
                          <a:pt x="8576" y="0"/>
                          <a:pt x="19156" y="0"/>
                        </a:cubicBezTo>
                        <a:cubicBezTo>
                          <a:pt x="29735" y="0"/>
                          <a:pt x="38311" y="8681"/>
                          <a:pt x="38311" y="19389"/>
                        </a:cubicBezTo>
                        <a:cubicBezTo>
                          <a:pt x="38311" y="30097"/>
                          <a:pt x="29735" y="38778"/>
                          <a:pt x="19156" y="38778"/>
                        </a:cubicBezTo>
                        <a:cubicBezTo>
                          <a:pt x="8576" y="38778"/>
                          <a:pt x="0" y="30097"/>
                          <a:pt x="0" y="19389"/>
                        </a:cubicBezTo>
                        <a:close/>
                      </a:path>
                      <a:path w="38311" h="38778" fill="none">
                        <a:moveTo>
                          <a:pt x="0" y="19389"/>
                        </a:moveTo>
                        <a:cubicBezTo>
                          <a:pt x="0" y="8681"/>
                          <a:pt x="8576" y="0"/>
                          <a:pt x="19156" y="0"/>
                        </a:cubicBezTo>
                        <a:cubicBezTo>
                          <a:pt x="29735" y="0"/>
                          <a:pt x="38311" y="8681"/>
                          <a:pt x="38311" y="19389"/>
                        </a:cubicBezTo>
                        <a:cubicBezTo>
                          <a:pt x="38311" y="30097"/>
                          <a:pt x="29735" y="38778"/>
                          <a:pt x="19156" y="38778"/>
                        </a:cubicBezTo>
                        <a:cubicBezTo>
                          <a:pt x="8576" y="38778"/>
                          <a:pt x="0" y="30097"/>
                          <a:pt x="0" y="19389"/>
                        </a:cubicBezTo>
                        <a:close/>
                      </a:path>
                    </a:pathLst>
                  </a:custGeom>
                  <a:solidFill>
                    <a:srgbClr val="717070"/>
                  </a:solidFill>
                  <a:ln w="3333" cap="flat">
                    <a:solidFill>
                      <a:srgbClr val="71707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</p:grp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862381AE-732C-80C1-A30B-116E36328F6C}"/>
                  </a:ext>
                </a:extLst>
              </p:cNvPr>
              <p:cNvGrpSpPr/>
              <p:nvPr/>
            </p:nvGrpSpPr>
            <p:grpSpPr>
              <a:xfrm>
                <a:off x="6711400" y="3763718"/>
                <a:ext cx="276634" cy="782480"/>
                <a:chOff x="6711400" y="3763718"/>
                <a:chExt cx="276634" cy="782480"/>
              </a:xfrm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8DC68C59-303E-C708-A423-E1B2A391BED3}"/>
                    </a:ext>
                  </a:extLst>
                </p:cNvPr>
                <p:cNvGrpSpPr/>
                <p:nvPr/>
              </p:nvGrpSpPr>
              <p:grpSpPr>
                <a:xfrm>
                  <a:off x="6711400" y="3766043"/>
                  <a:ext cx="276634" cy="780155"/>
                  <a:chOff x="6711400" y="3766043"/>
                  <a:chExt cx="276634" cy="780155"/>
                </a:xfrm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409A9DB0-FC44-FAE6-FE49-09F6474977D0}"/>
                      </a:ext>
                    </a:extLst>
                  </p:cNvPr>
                  <p:cNvSpPr/>
                  <p:nvPr/>
                </p:nvSpPr>
                <p:spPr>
                  <a:xfrm>
                    <a:off x="6711400" y="3766043"/>
                    <a:ext cx="276634" cy="78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634" h="780155" stroke="0">
                        <a:moveTo>
                          <a:pt x="6984" y="0"/>
                        </a:moveTo>
                        <a:lnTo>
                          <a:pt x="269650" y="0"/>
                        </a:lnTo>
                        <a:cubicBezTo>
                          <a:pt x="273507" y="0"/>
                          <a:pt x="276634" y="3165"/>
                          <a:pt x="276634" y="7069"/>
                        </a:cubicBezTo>
                        <a:lnTo>
                          <a:pt x="276634" y="773086"/>
                        </a:lnTo>
                        <a:cubicBezTo>
                          <a:pt x="276634" y="776990"/>
                          <a:pt x="273507" y="780155"/>
                          <a:pt x="269650" y="780155"/>
                        </a:cubicBezTo>
                        <a:lnTo>
                          <a:pt x="6984" y="780155"/>
                        </a:lnTo>
                        <a:cubicBezTo>
                          <a:pt x="3127" y="780155"/>
                          <a:pt x="0" y="776990"/>
                          <a:pt x="0" y="773086"/>
                        </a:cubicBezTo>
                        <a:lnTo>
                          <a:pt x="0" y="7069"/>
                        </a:lnTo>
                        <a:cubicBezTo>
                          <a:pt x="0" y="3165"/>
                          <a:pt x="3127" y="0"/>
                          <a:pt x="6984" y="0"/>
                        </a:cubicBezTo>
                        <a:close/>
                      </a:path>
                      <a:path w="276634" h="780155" fill="none">
                        <a:moveTo>
                          <a:pt x="6984" y="0"/>
                        </a:moveTo>
                        <a:lnTo>
                          <a:pt x="269650" y="0"/>
                        </a:lnTo>
                        <a:cubicBezTo>
                          <a:pt x="273507" y="0"/>
                          <a:pt x="276634" y="3165"/>
                          <a:pt x="276634" y="7069"/>
                        </a:cubicBezTo>
                        <a:lnTo>
                          <a:pt x="276634" y="773086"/>
                        </a:lnTo>
                        <a:cubicBezTo>
                          <a:pt x="276634" y="776990"/>
                          <a:pt x="273507" y="780155"/>
                          <a:pt x="269650" y="780155"/>
                        </a:cubicBezTo>
                        <a:lnTo>
                          <a:pt x="6984" y="780155"/>
                        </a:lnTo>
                        <a:cubicBezTo>
                          <a:pt x="3127" y="780155"/>
                          <a:pt x="0" y="776990"/>
                          <a:pt x="0" y="773086"/>
                        </a:cubicBezTo>
                        <a:lnTo>
                          <a:pt x="0" y="7069"/>
                        </a:lnTo>
                        <a:cubicBezTo>
                          <a:pt x="0" y="3165"/>
                          <a:pt x="3127" y="0"/>
                          <a:pt x="698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333" cap="flat">
                    <a:solidFill>
                      <a:srgbClr val="00000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99E54C3C-22E7-4540-3872-62FAB315371C}"/>
                      </a:ext>
                    </a:extLst>
                  </p:cNvPr>
                  <p:cNvSpPr/>
                  <p:nvPr/>
                </p:nvSpPr>
                <p:spPr>
                  <a:xfrm>
                    <a:off x="6746243" y="3940777"/>
                    <a:ext cx="206947" cy="5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947" h="51298" stroke="0">
                        <a:moveTo>
                          <a:pt x="6984" y="0"/>
                        </a:moveTo>
                        <a:lnTo>
                          <a:pt x="199964" y="0"/>
                        </a:lnTo>
                        <a:cubicBezTo>
                          <a:pt x="203820" y="0"/>
                          <a:pt x="206947" y="3165"/>
                          <a:pt x="206947" y="7069"/>
                        </a:cubicBezTo>
                        <a:lnTo>
                          <a:pt x="206947" y="44229"/>
                        </a:lnTo>
                        <a:cubicBezTo>
                          <a:pt x="206947" y="48133"/>
                          <a:pt x="203820" y="51298"/>
                          <a:pt x="199964" y="51298"/>
                        </a:cubicBezTo>
                        <a:lnTo>
                          <a:pt x="6984" y="51298"/>
                        </a:lnTo>
                        <a:cubicBezTo>
                          <a:pt x="3127" y="51298"/>
                          <a:pt x="0" y="48133"/>
                          <a:pt x="0" y="44229"/>
                        </a:cubicBezTo>
                        <a:lnTo>
                          <a:pt x="0" y="7069"/>
                        </a:lnTo>
                        <a:cubicBezTo>
                          <a:pt x="0" y="3165"/>
                          <a:pt x="3127" y="0"/>
                          <a:pt x="6984" y="0"/>
                        </a:cubicBezTo>
                        <a:close/>
                      </a:path>
                      <a:path w="206947" h="51298" fill="none">
                        <a:moveTo>
                          <a:pt x="6984" y="0"/>
                        </a:moveTo>
                        <a:lnTo>
                          <a:pt x="199964" y="0"/>
                        </a:lnTo>
                        <a:cubicBezTo>
                          <a:pt x="203820" y="0"/>
                          <a:pt x="206947" y="3165"/>
                          <a:pt x="206947" y="7069"/>
                        </a:cubicBezTo>
                        <a:lnTo>
                          <a:pt x="206947" y="44229"/>
                        </a:lnTo>
                        <a:cubicBezTo>
                          <a:pt x="206947" y="48133"/>
                          <a:pt x="203820" y="51298"/>
                          <a:pt x="199964" y="51298"/>
                        </a:cubicBezTo>
                        <a:lnTo>
                          <a:pt x="6984" y="51298"/>
                        </a:lnTo>
                        <a:cubicBezTo>
                          <a:pt x="3127" y="51298"/>
                          <a:pt x="0" y="48133"/>
                          <a:pt x="0" y="44229"/>
                        </a:cubicBezTo>
                        <a:lnTo>
                          <a:pt x="0" y="7069"/>
                        </a:lnTo>
                        <a:cubicBezTo>
                          <a:pt x="0" y="3165"/>
                          <a:pt x="3127" y="0"/>
                          <a:pt x="6984" y="0"/>
                        </a:cubicBezTo>
                        <a:close/>
                      </a:path>
                    </a:pathLst>
                  </a:custGeom>
                  <a:solidFill>
                    <a:srgbClr val="3E3938"/>
                  </a:solidFill>
                  <a:ln w="7600" cap="flat">
                    <a:solidFill>
                      <a:srgbClr val="3E3938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1D256A3E-E106-7BF3-2237-EAE4081BE54D}"/>
                      </a:ext>
                    </a:extLst>
                  </p:cNvPr>
                  <p:cNvSpPr/>
                  <p:nvPr/>
                </p:nvSpPr>
                <p:spPr>
                  <a:xfrm>
                    <a:off x="6838499" y="4342610"/>
                    <a:ext cx="22437" cy="22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37" h="22710" stroke="0">
                        <a:moveTo>
                          <a:pt x="0" y="11355"/>
                        </a:moveTo>
                        <a:cubicBezTo>
                          <a:pt x="0" y="5084"/>
                          <a:pt x="5023" y="0"/>
                          <a:pt x="11218" y="0"/>
                        </a:cubicBezTo>
                        <a:cubicBezTo>
                          <a:pt x="17414" y="0"/>
                          <a:pt x="22437" y="5084"/>
                          <a:pt x="22437" y="11355"/>
                        </a:cubicBezTo>
                        <a:cubicBezTo>
                          <a:pt x="22437" y="17626"/>
                          <a:pt x="17414" y="22710"/>
                          <a:pt x="11218" y="22710"/>
                        </a:cubicBezTo>
                        <a:cubicBezTo>
                          <a:pt x="5023" y="22710"/>
                          <a:pt x="0" y="17626"/>
                          <a:pt x="0" y="11355"/>
                        </a:cubicBezTo>
                        <a:close/>
                      </a:path>
                      <a:path w="22437" h="22710" fill="none">
                        <a:moveTo>
                          <a:pt x="0" y="11355"/>
                        </a:moveTo>
                        <a:cubicBezTo>
                          <a:pt x="0" y="5084"/>
                          <a:pt x="5023" y="0"/>
                          <a:pt x="11218" y="0"/>
                        </a:cubicBezTo>
                        <a:cubicBezTo>
                          <a:pt x="17414" y="0"/>
                          <a:pt x="22437" y="5084"/>
                          <a:pt x="22437" y="11355"/>
                        </a:cubicBezTo>
                        <a:cubicBezTo>
                          <a:pt x="22437" y="17626"/>
                          <a:pt x="17414" y="22710"/>
                          <a:pt x="11218" y="22710"/>
                        </a:cubicBezTo>
                        <a:cubicBezTo>
                          <a:pt x="5023" y="22710"/>
                          <a:pt x="0" y="17626"/>
                          <a:pt x="0" y="11355"/>
                        </a:cubicBezTo>
                        <a:close/>
                      </a:path>
                    </a:pathLst>
                  </a:custGeom>
                  <a:solidFill>
                    <a:srgbClr val="00AF54"/>
                  </a:solidFill>
                  <a:ln w="7600" cap="flat">
                    <a:solidFill>
                      <a:srgbClr val="00AF54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5C745982-2FFF-A06A-3707-07DA0AB87237}"/>
                      </a:ext>
                    </a:extLst>
                  </p:cNvPr>
                  <p:cNvSpPr/>
                  <p:nvPr/>
                </p:nvSpPr>
                <p:spPr>
                  <a:xfrm>
                    <a:off x="6842458" y="4305204"/>
                    <a:ext cx="14518" cy="14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8" h="14695" stroke="0">
                        <a:moveTo>
                          <a:pt x="0" y="7347"/>
                        </a:moveTo>
                        <a:cubicBezTo>
                          <a:pt x="0" y="3290"/>
                          <a:pt x="3250" y="0"/>
                          <a:pt x="7259" y="0"/>
                        </a:cubicBezTo>
                        <a:cubicBezTo>
                          <a:pt x="11268" y="0"/>
                          <a:pt x="14518" y="3290"/>
                          <a:pt x="14518" y="7347"/>
                        </a:cubicBezTo>
                        <a:cubicBezTo>
                          <a:pt x="14518" y="11405"/>
                          <a:pt x="11268" y="14695"/>
                          <a:pt x="7259" y="14695"/>
                        </a:cubicBezTo>
                        <a:cubicBezTo>
                          <a:pt x="3250" y="14695"/>
                          <a:pt x="0" y="11405"/>
                          <a:pt x="0" y="7347"/>
                        </a:cubicBezTo>
                        <a:close/>
                      </a:path>
                      <a:path w="14518" h="14695" fill="none">
                        <a:moveTo>
                          <a:pt x="0" y="7347"/>
                        </a:moveTo>
                        <a:cubicBezTo>
                          <a:pt x="0" y="3290"/>
                          <a:pt x="3250" y="0"/>
                          <a:pt x="7259" y="0"/>
                        </a:cubicBezTo>
                        <a:cubicBezTo>
                          <a:pt x="11268" y="0"/>
                          <a:pt x="14518" y="3290"/>
                          <a:pt x="14518" y="7347"/>
                        </a:cubicBezTo>
                        <a:cubicBezTo>
                          <a:pt x="14518" y="11405"/>
                          <a:pt x="11268" y="14695"/>
                          <a:pt x="7259" y="14695"/>
                        </a:cubicBezTo>
                        <a:cubicBezTo>
                          <a:pt x="3250" y="14695"/>
                          <a:pt x="0" y="11405"/>
                          <a:pt x="0" y="7347"/>
                        </a:cubicBezTo>
                        <a:close/>
                      </a:path>
                    </a:pathLst>
                  </a:custGeom>
                  <a:solidFill>
                    <a:srgbClr val="E35020"/>
                  </a:solidFill>
                  <a:ln w="7600" cap="flat">
                    <a:solidFill>
                      <a:srgbClr val="E3502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A9FCDB58-5370-AEB8-7930-3CA28EEA9111}"/>
                      </a:ext>
                    </a:extLst>
                  </p:cNvPr>
                  <p:cNvSpPr/>
                  <p:nvPr/>
                </p:nvSpPr>
                <p:spPr>
                  <a:xfrm>
                    <a:off x="6711400" y="3871299"/>
                    <a:ext cx="276634" cy="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634" h="7600" stroke="0">
                        <a:moveTo>
                          <a:pt x="6984" y="0"/>
                        </a:moveTo>
                        <a:lnTo>
                          <a:pt x="269650" y="0"/>
                        </a:lnTo>
                        <a:cubicBezTo>
                          <a:pt x="273507" y="0"/>
                          <a:pt x="276634" y="0"/>
                          <a:pt x="276634" y="0"/>
                        </a:cubicBezTo>
                        <a:lnTo>
                          <a:pt x="276634" y="3707"/>
                        </a:lnTo>
                        <a:cubicBezTo>
                          <a:pt x="276634" y="3725"/>
                          <a:pt x="273507" y="3740"/>
                          <a:pt x="269650" y="3740"/>
                        </a:cubicBezTo>
                        <a:lnTo>
                          <a:pt x="6984" y="3740"/>
                        </a:lnTo>
                        <a:cubicBezTo>
                          <a:pt x="3127" y="3740"/>
                          <a:pt x="0" y="3725"/>
                          <a:pt x="0" y="3707"/>
                        </a:cubicBezTo>
                        <a:lnTo>
                          <a:pt x="0" y="0"/>
                        </a:lnTo>
                        <a:cubicBezTo>
                          <a:pt x="0" y="0"/>
                          <a:pt x="3127" y="0"/>
                          <a:pt x="6984" y="0"/>
                        </a:cubicBezTo>
                        <a:close/>
                      </a:path>
                      <a:path w="276634" h="7600" fill="none">
                        <a:moveTo>
                          <a:pt x="6984" y="0"/>
                        </a:moveTo>
                        <a:lnTo>
                          <a:pt x="269650" y="0"/>
                        </a:lnTo>
                        <a:cubicBezTo>
                          <a:pt x="273507" y="0"/>
                          <a:pt x="276634" y="0"/>
                          <a:pt x="276634" y="0"/>
                        </a:cubicBezTo>
                        <a:lnTo>
                          <a:pt x="276634" y="3707"/>
                        </a:lnTo>
                        <a:cubicBezTo>
                          <a:pt x="276634" y="3725"/>
                          <a:pt x="273507" y="3740"/>
                          <a:pt x="269650" y="3740"/>
                        </a:cubicBezTo>
                        <a:lnTo>
                          <a:pt x="6984" y="3740"/>
                        </a:lnTo>
                        <a:cubicBezTo>
                          <a:pt x="3127" y="3740"/>
                          <a:pt x="0" y="3725"/>
                          <a:pt x="0" y="3707"/>
                        </a:cubicBezTo>
                        <a:lnTo>
                          <a:pt x="0" y="0"/>
                        </a:lnTo>
                        <a:cubicBezTo>
                          <a:pt x="0" y="0"/>
                          <a:pt x="3127" y="0"/>
                          <a:pt x="6984" y="0"/>
                        </a:cubicBezTo>
                        <a:close/>
                      </a:path>
                    </a:pathLst>
                  </a:custGeom>
                  <a:solidFill>
                    <a:srgbClr val="717070"/>
                  </a:solidFill>
                  <a:ln w="3333" cap="flat">
                    <a:solidFill>
                      <a:srgbClr val="717070"/>
                    </a:solidFill>
                    <a:miter/>
                  </a:ln>
                </p:spPr>
                <p:txBody>
                  <a:bodyPr/>
                  <a:lstStyle/>
                  <a:p>
                    <a:endParaRPr lang="en-US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p:txBody>
              </p:sp>
            </p:grp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75964303-7862-94A2-ECF3-5E3B86107EF2}"/>
                    </a:ext>
                  </a:extLst>
                </p:cNvPr>
                <p:cNvSpPr/>
                <p:nvPr/>
              </p:nvSpPr>
              <p:spPr>
                <a:xfrm>
                  <a:off x="6711400" y="3763718"/>
                  <a:ext cx="276634" cy="78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634" h="780155" stroke="0">
                      <a:moveTo>
                        <a:pt x="6984" y="0"/>
                      </a:moveTo>
                      <a:lnTo>
                        <a:pt x="84877" y="0"/>
                      </a:lnTo>
                      <a:lnTo>
                        <a:pt x="276634" y="377750"/>
                      </a:lnTo>
                      <a:lnTo>
                        <a:pt x="276634" y="773088"/>
                      </a:lnTo>
                      <a:cubicBezTo>
                        <a:pt x="276634" y="776988"/>
                        <a:pt x="273507" y="780155"/>
                        <a:pt x="269651" y="780155"/>
                      </a:cubicBezTo>
                      <a:lnTo>
                        <a:pt x="6984" y="780155"/>
                      </a:lnTo>
                      <a:cubicBezTo>
                        <a:pt x="3127" y="780155"/>
                        <a:pt x="0" y="776988"/>
                        <a:pt x="0" y="773088"/>
                      </a:cubicBezTo>
                      <a:lnTo>
                        <a:pt x="0" y="7069"/>
                      </a:lnTo>
                      <a:cubicBezTo>
                        <a:pt x="0" y="3165"/>
                        <a:pt x="3127" y="0"/>
                        <a:pt x="6984" y="0"/>
                      </a:cubicBezTo>
                      <a:close/>
                    </a:path>
                    <a:path w="276634" h="780155" fill="none">
                      <a:moveTo>
                        <a:pt x="6984" y="0"/>
                      </a:moveTo>
                      <a:lnTo>
                        <a:pt x="84877" y="0"/>
                      </a:lnTo>
                      <a:lnTo>
                        <a:pt x="276634" y="377750"/>
                      </a:lnTo>
                      <a:lnTo>
                        <a:pt x="276634" y="773088"/>
                      </a:lnTo>
                      <a:cubicBezTo>
                        <a:pt x="276634" y="776988"/>
                        <a:pt x="273507" y="780155"/>
                        <a:pt x="269651" y="780155"/>
                      </a:cubicBezTo>
                      <a:lnTo>
                        <a:pt x="6984" y="780155"/>
                      </a:lnTo>
                      <a:cubicBezTo>
                        <a:pt x="3127" y="780155"/>
                        <a:pt x="0" y="776988"/>
                        <a:pt x="0" y="773088"/>
                      </a:cubicBezTo>
                      <a:lnTo>
                        <a:pt x="0" y="7069"/>
                      </a:lnTo>
                      <a:cubicBezTo>
                        <a:pt x="0" y="3165"/>
                        <a:pt x="3127" y="0"/>
                        <a:pt x="698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4000"/>
                      </a:srgbClr>
                    </a:gs>
                    <a:gs pos="17000">
                      <a:srgbClr val="FFFFFF">
                        <a:alpha val="25000"/>
                      </a:srgbClr>
                    </a:gs>
                    <a:gs pos="62000">
                      <a:srgbClr val="B6B6B6">
                        <a:alpha val="5000"/>
                      </a:srgbClr>
                    </a:gs>
                  </a:gsLst>
                  <a:lin ang="0" scaled="0"/>
                </a:gradFill>
                <a:ln w="7600" cap="flat">
                  <a:noFill/>
                  <a:miter/>
                </a:ln>
              </p:spPr>
              <p:txBody>
                <a:bodyPr/>
                <a:lstStyle/>
                <a:p>
                  <a:endParaRPr lang="en-US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  <p:grpSp>
          <p:nvGrpSpPr>
            <p:cNvPr id="121" name="Network">
              <a:extLst>
                <a:ext uri="{FF2B5EF4-FFF2-40B4-BE49-F238E27FC236}">
                  <a16:creationId xmlns:a16="http://schemas.microsoft.com/office/drawing/2014/main" id="{50AD5346-B1B9-ECDF-F686-6202097E1186}"/>
                </a:ext>
              </a:extLst>
            </p:cNvPr>
            <p:cNvGrpSpPr/>
            <p:nvPr/>
          </p:nvGrpSpPr>
          <p:grpSpPr>
            <a:xfrm>
              <a:off x="5708200" y="3276996"/>
              <a:ext cx="304000" cy="304000"/>
              <a:chOff x="5708200" y="3276996"/>
              <a:chExt cx="304000" cy="304000"/>
            </a:xfrm>
          </p:grpSpPr>
          <p:sp>
            <p:nvSpPr>
              <p:cNvPr id="132" name="Rectangle">
                <a:extLst>
                  <a:ext uri="{FF2B5EF4-FFF2-40B4-BE49-F238E27FC236}">
                    <a16:creationId xmlns:a16="http://schemas.microsoft.com/office/drawing/2014/main" id="{EF7C2749-001F-71A1-46D3-53DE9A7D7886}"/>
                  </a:ext>
                </a:extLst>
              </p:cNvPr>
              <p:cNvSpPr/>
              <p:nvPr/>
            </p:nvSpPr>
            <p:spPr>
              <a:xfrm>
                <a:off x="5708200" y="3276996"/>
                <a:ext cx="304000" cy="304000"/>
              </a:xfrm>
              <a:custGeom>
                <a:avLst/>
                <a:gdLst/>
                <a:ahLst/>
                <a:cxnLst/>
                <a:rect l="l" t="t" r="r" b="b"/>
                <a:pathLst>
                  <a:path w="304000" h="304000" stroke="0">
                    <a:moveTo>
                      <a:pt x="304000" y="304000"/>
                    </a:moveTo>
                    <a:lnTo>
                      <a:pt x="304000" y="0"/>
                    </a:lnTo>
                    <a:lnTo>
                      <a:pt x="0" y="0"/>
                    </a:lnTo>
                    <a:lnTo>
                      <a:pt x="0" y="304000"/>
                    </a:lnTo>
                    <a:lnTo>
                      <a:pt x="304000" y="304000"/>
                    </a:lnTo>
                    <a:close/>
                  </a:path>
                </a:pathLst>
              </a:custGeom>
              <a:noFill/>
              <a:ln w="7600" cap="flat">
                <a:noFill/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33" name="Network">
                <a:extLst>
                  <a:ext uri="{FF2B5EF4-FFF2-40B4-BE49-F238E27FC236}">
                    <a16:creationId xmlns:a16="http://schemas.microsoft.com/office/drawing/2014/main" id="{B88DE6BF-1FB3-A703-E57E-7B1AF8EDFE90}"/>
                  </a:ext>
                </a:extLst>
              </p:cNvPr>
              <p:cNvSpPr/>
              <p:nvPr/>
            </p:nvSpPr>
            <p:spPr>
              <a:xfrm>
                <a:off x="5708200" y="3276996"/>
                <a:ext cx="304000" cy="304000"/>
              </a:xfrm>
              <a:custGeom>
                <a:avLst/>
                <a:gdLst/>
                <a:ahLst/>
                <a:cxnLst/>
                <a:rect l="l" t="t" r="r" b="b"/>
                <a:pathLst>
                  <a:path w="304000" h="304000" stroke="0">
                    <a:moveTo>
                      <a:pt x="152389" y="0"/>
                    </a:moveTo>
                    <a:cubicBezTo>
                      <a:pt x="68431" y="0"/>
                      <a:pt x="0" y="67680"/>
                      <a:pt x="0" y="151637"/>
                    </a:cubicBezTo>
                    <a:cubicBezTo>
                      <a:pt x="0" y="235595"/>
                      <a:pt x="67706" y="304000"/>
                      <a:pt x="151663" y="304000"/>
                    </a:cubicBezTo>
                    <a:cubicBezTo>
                      <a:pt x="235620" y="304000"/>
                      <a:pt x="304000" y="236268"/>
                      <a:pt x="304000" y="152311"/>
                    </a:cubicBezTo>
                    <a:cubicBezTo>
                      <a:pt x="304000" y="68465"/>
                      <a:pt x="236234" y="0"/>
                      <a:pt x="152389" y="0"/>
                    </a:cubicBezTo>
                    <a:close/>
                    <a:moveTo>
                      <a:pt x="12511" y="158683"/>
                    </a:moveTo>
                    <a:lnTo>
                      <a:pt x="76855" y="158683"/>
                    </a:lnTo>
                    <a:cubicBezTo>
                      <a:pt x="77258" y="177986"/>
                      <a:pt x="79601" y="197199"/>
                      <a:pt x="83848" y="216033"/>
                    </a:cubicBezTo>
                    <a:lnTo>
                      <a:pt x="28441" y="216033"/>
                    </a:lnTo>
                    <a:cubicBezTo>
                      <a:pt x="18936" y="198332"/>
                      <a:pt x="13619" y="178685"/>
                      <a:pt x="12900" y="158606"/>
                    </a:cubicBezTo>
                    <a:lnTo>
                      <a:pt x="12511" y="158683"/>
                    </a:lnTo>
                    <a:close/>
                    <a:moveTo>
                      <a:pt x="158450" y="68229"/>
                    </a:moveTo>
                    <a:lnTo>
                      <a:pt x="158450" y="13367"/>
                    </a:lnTo>
                    <a:cubicBezTo>
                      <a:pt x="175624" y="17174"/>
                      <a:pt x="190932" y="38234"/>
                      <a:pt x="201112" y="68152"/>
                    </a:cubicBezTo>
                    <a:lnTo>
                      <a:pt x="158450" y="68229"/>
                    </a:lnTo>
                    <a:close/>
                    <a:moveTo>
                      <a:pt x="205076" y="80974"/>
                    </a:moveTo>
                    <a:cubicBezTo>
                      <a:pt x="210587" y="101993"/>
                      <a:pt x="213587" y="123592"/>
                      <a:pt x="214012" y="145317"/>
                    </a:cubicBezTo>
                    <a:lnTo>
                      <a:pt x="158605" y="145317"/>
                    </a:lnTo>
                    <a:lnTo>
                      <a:pt x="158605" y="80974"/>
                    </a:lnTo>
                    <a:lnTo>
                      <a:pt x="205076" y="80974"/>
                    </a:lnTo>
                    <a:close/>
                    <a:moveTo>
                      <a:pt x="145783" y="13444"/>
                    </a:moveTo>
                    <a:lnTo>
                      <a:pt x="145783" y="68229"/>
                    </a:lnTo>
                    <a:lnTo>
                      <a:pt x="103664" y="68229"/>
                    </a:lnTo>
                    <a:cubicBezTo>
                      <a:pt x="112912" y="38234"/>
                      <a:pt x="128842" y="18029"/>
                      <a:pt x="146016" y="13367"/>
                    </a:cubicBezTo>
                    <a:close/>
                    <a:moveTo>
                      <a:pt x="145783" y="80974"/>
                    </a:moveTo>
                    <a:lnTo>
                      <a:pt x="145783" y="145317"/>
                    </a:lnTo>
                    <a:lnTo>
                      <a:pt x="89677" y="145317"/>
                    </a:lnTo>
                    <a:cubicBezTo>
                      <a:pt x="90416" y="123618"/>
                      <a:pt x="93411" y="102054"/>
                      <a:pt x="98613" y="80974"/>
                    </a:cubicBezTo>
                    <a:lnTo>
                      <a:pt x="145783" y="80974"/>
                    </a:lnTo>
                    <a:close/>
                    <a:moveTo>
                      <a:pt x="76932" y="145317"/>
                    </a:moveTo>
                    <a:lnTo>
                      <a:pt x="12589" y="145317"/>
                    </a:lnTo>
                    <a:cubicBezTo>
                      <a:pt x="13753" y="122655"/>
                      <a:pt x="20307" y="100596"/>
                      <a:pt x="31705" y="80974"/>
                    </a:cubicBezTo>
                    <a:lnTo>
                      <a:pt x="85247" y="80974"/>
                    </a:lnTo>
                    <a:cubicBezTo>
                      <a:pt x="80359" y="102061"/>
                      <a:pt x="77677" y="123598"/>
                      <a:pt x="77243" y="145240"/>
                    </a:cubicBezTo>
                    <a:close/>
                    <a:moveTo>
                      <a:pt x="89677" y="158062"/>
                    </a:moveTo>
                    <a:lnTo>
                      <a:pt x="145783" y="158062"/>
                    </a:lnTo>
                    <a:lnTo>
                      <a:pt x="145783" y="216033"/>
                    </a:lnTo>
                    <a:lnTo>
                      <a:pt x="97370" y="216033"/>
                    </a:lnTo>
                    <a:cubicBezTo>
                      <a:pt x="92988" y="196950"/>
                      <a:pt x="90515" y="177479"/>
                      <a:pt x="89988" y="157906"/>
                    </a:cubicBezTo>
                    <a:close/>
                    <a:moveTo>
                      <a:pt x="145783" y="228778"/>
                    </a:moveTo>
                    <a:lnTo>
                      <a:pt x="145783" y="290945"/>
                    </a:lnTo>
                    <a:cubicBezTo>
                      <a:pt x="127288" y="286516"/>
                      <a:pt x="110736" y="262892"/>
                      <a:pt x="100556" y="228778"/>
                    </a:cubicBezTo>
                    <a:lnTo>
                      <a:pt x="145783" y="228778"/>
                    </a:lnTo>
                    <a:close/>
                    <a:moveTo>
                      <a:pt x="147027" y="290945"/>
                    </a:moveTo>
                    <a:lnTo>
                      <a:pt x="156585" y="290945"/>
                    </a:lnTo>
                    <a:cubicBezTo>
                      <a:pt x="153501" y="291387"/>
                      <a:pt x="150361" y="291229"/>
                      <a:pt x="147337" y="290479"/>
                    </a:cubicBezTo>
                    <a:lnTo>
                      <a:pt x="147027" y="290945"/>
                    </a:lnTo>
                    <a:close/>
                    <a:moveTo>
                      <a:pt x="158527" y="290945"/>
                    </a:moveTo>
                    <a:lnTo>
                      <a:pt x="158527" y="229788"/>
                    </a:lnTo>
                    <a:lnTo>
                      <a:pt x="203133" y="229788"/>
                    </a:lnTo>
                    <a:cubicBezTo>
                      <a:pt x="193186" y="262504"/>
                      <a:pt x="177255" y="286050"/>
                      <a:pt x="158761" y="290479"/>
                    </a:cubicBezTo>
                    <a:lnTo>
                      <a:pt x="158527" y="290945"/>
                    </a:lnTo>
                    <a:close/>
                    <a:moveTo>
                      <a:pt x="158527" y="217044"/>
                    </a:moveTo>
                    <a:lnTo>
                      <a:pt x="158527" y="159072"/>
                    </a:lnTo>
                    <a:lnTo>
                      <a:pt x="213935" y="159072"/>
                    </a:lnTo>
                    <a:cubicBezTo>
                      <a:pt x="213492" y="178577"/>
                      <a:pt x="211150" y="197993"/>
                      <a:pt x="206941" y="217044"/>
                    </a:cubicBezTo>
                    <a:lnTo>
                      <a:pt x="158527" y="217044"/>
                    </a:lnTo>
                    <a:close/>
                    <a:moveTo>
                      <a:pt x="226679" y="159072"/>
                    </a:moveTo>
                    <a:lnTo>
                      <a:pt x="291023" y="159072"/>
                    </a:lnTo>
                    <a:cubicBezTo>
                      <a:pt x="289930" y="179266"/>
                      <a:pt x="284637" y="199011"/>
                      <a:pt x="275481" y="217044"/>
                    </a:cubicBezTo>
                    <a:lnTo>
                      <a:pt x="220229" y="217044"/>
                    </a:lnTo>
                    <a:cubicBezTo>
                      <a:pt x="224390" y="197833"/>
                      <a:pt x="226654" y="178259"/>
                      <a:pt x="226990" y="158606"/>
                    </a:cubicBezTo>
                    <a:lnTo>
                      <a:pt x="226679" y="159072"/>
                    </a:lnTo>
                    <a:close/>
                    <a:moveTo>
                      <a:pt x="226679" y="146328"/>
                    </a:moveTo>
                    <a:cubicBezTo>
                      <a:pt x="226146" y="124445"/>
                      <a:pt x="223360" y="102674"/>
                      <a:pt x="218364" y="81363"/>
                    </a:cubicBezTo>
                    <a:lnTo>
                      <a:pt x="271906" y="81363"/>
                    </a:lnTo>
                    <a:cubicBezTo>
                      <a:pt x="283308" y="101209"/>
                      <a:pt x="289858" y="123469"/>
                      <a:pt x="291023" y="146328"/>
                    </a:cubicBezTo>
                    <a:lnTo>
                      <a:pt x="226679" y="146328"/>
                    </a:lnTo>
                    <a:close/>
                    <a:moveTo>
                      <a:pt x="262969" y="68618"/>
                    </a:moveTo>
                    <a:lnTo>
                      <a:pt x="214556" y="68618"/>
                    </a:lnTo>
                    <a:cubicBezTo>
                      <a:pt x="209431" y="49751"/>
                      <a:pt x="200046" y="32312"/>
                      <a:pt x="187125" y="17641"/>
                    </a:cubicBezTo>
                    <a:cubicBezTo>
                      <a:pt x="217530" y="25295"/>
                      <a:pt x="244402" y="43118"/>
                      <a:pt x="263280" y="68152"/>
                    </a:cubicBezTo>
                    <a:lnTo>
                      <a:pt x="262969" y="68618"/>
                    </a:lnTo>
                    <a:close/>
                    <a:moveTo>
                      <a:pt x="116409" y="17641"/>
                    </a:moveTo>
                    <a:cubicBezTo>
                      <a:pt x="103487" y="32312"/>
                      <a:pt x="94103" y="49751"/>
                      <a:pt x="88977" y="68618"/>
                    </a:cubicBezTo>
                    <a:lnTo>
                      <a:pt x="40564" y="68618"/>
                    </a:lnTo>
                    <a:cubicBezTo>
                      <a:pt x="59291" y="43237"/>
                      <a:pt x="86182" y="25072"/>
                      <a:pt x="116720" y="17174"/>
                    </a:cubicBezTo>
                    <a:lnTo>
                      <a:pt x="116409" y="17641"/>
                    </a:lnTo>
                    <a:close/>
                    <a:moveTo>
                      <a:pt x="35513" y="229166"/>
                    </a:moveTo>
                    <a:lnTo>
                      <a:pt x="86490" y="229166"/>
                    </a:lnTo>
                    <a:cubicBezTo>
                      <a:pt x="91501" y="250672"/>
                      <a:pt x="101782" y="270594"/>
                      <a:pt x="116409" y="287137"/>
                    </a:cubicBezTo>
                    <a:cubicBezTo>
                      <a:pt x="83331" y="278113"/>
                      <a:pt x="54680" y="257336"/>
                      <a:pt x="35824" y="228700"/>
                    </a:cubicBezTo>
                    <a:lnTo>
                      <a:pt x="35513" y="229166"/>
                    </a:lnTo>
                    <a:close/>
                    <a:moveTo>
                      <a:pt x="186503" y="287137"/>
                    </a:moveTo>
                    <a:cubicBezTo>
                      <a:pt x="201130" y="270594"/>
                      <a:pt x="211411" y="250672"/>
                      <a:pt x="216421" y="229166"/>
                    </a:cubicBezTo>
                    <a:lnTo>
                      <a:pt x="267399" y="229166"/>
                    </a:lnTo>
                    <a:cubicBezTo>
                      <a:pt x="248508" y="257579"/>
                      <a:pt x="219825" y="278047"/>
                      <a:pt x="186814" y="286671"/>
                    </a:cubicBezTo>
                    <a:lnTo>
                      <a:pt x="186503" y="287137"/>
                    </a:lnTo>
                    <a:close/>
                  </a:path>
                  <a:path w="304000" h="304000" fill="none">
                    <a:moveTo>
                      <a:pt x="152389" y="0"/>
                    </a:moveTo>
                    <a:cubicBezTo>
                      <a:pt x="68431" y="0"/>
                      <a:pt x="0" y="67680"/>
                      <a:pt x="0" y="151637"/>
                    </a:cubicBezTo>
                    <a:cubicBezTo>
                      <a:pt x="0" y="235595"/>
                      <a:pt x="67706" y="304000"/>
                      <a:pt x="151663" y="304000"/>
                    </a:cubicBezTo>
                    <a:cubicBezTo>
                      <a:pt x="235620" y="304000"/>
                      <a:pt x="304000" y="236268"/>
                      <a:pt x="304000" y="152311"/>
                    </a:cubicBezTo>
                    <a:cubicBezTo>
                      <a:pt x="304000" y="68465"/>
                      <a:pt x="236234" y="0"/>
                      <a:pt x="152389" y="0"/>
                    </a:cubicBezTo>
                    <a:close/>
                    <a:moveTo>
                      <a:pt x="12511" y="158683"/>
                    </a:moveTo>
                    <a:lnTo>
                      <a:pt x="76855" y="158683"/>
                    </a:lnTo>
                    <a:cubicBezTo>
                      <a:pt x="77258" y="177986"/>
                      <a:pt x="79601" y="197199"/>
                      <a:pt x="83848" y="216033"/>
                    </a:cubicBezTo>
                    <a:lnTo>
                      <a:pt x="28441" y="216033"/>
                    </a:lnTo>
                    <a:cubicBezTo>
                      <a:pt x="18936" y="198332"/>
                      <a:pt x="13619" y="178685"/>
                      <a:pt x="12900" y="158606"/>
                    </a:cubicBezTo>
                    <a:lnTo>
                      <a:pt x="12511" y="158683"/>
                    </a:lnTo>
                    <a:close/>
                    <a:moveTo>
                      <a:pt x="158450" y="68229"/>
                    </a:moveTo>
                    <a:lnTo>
                      <a:pt x="158450" y="13367"/>
                    </a:lnTo>
                    <a:cubicBezTo>
                      <a:pt x="175624" y="17174"/>
                      <a:pt x="190932" y="38234"/>
                      <a:pt x="201112" y="68152"/>
                    </a:cubicBezTo>
                    <a:lnTo>
                      <a:pt x="158450" y="68229"/>
                    </a:lnTo>
                    <a:close/>
                    <a:moveTo>
                      <a:pt x="205076" y="80974"/>
                    </a:moveTo>
                    <a:cubicBezTo>
                      <a:pt x="210587" y="101993"/>
                      <a:pt x="213587" y="123592"/>
                      <a:pt x="214012" y="145317"/>
                    </a:cubicBezTo>
                    <a:lnTo>
                      <a:pt x="158605" y="145317"/>
                    </a:lnTo>
                    <a:lnTo>
                      <a:pt x="158605" y="80974"/>
                    </a:lnTo>
                    <a:lnTo>
                      <a:pt x="205076" y="80974"/>
                    </a:lnTo>
                    <a:close/>
                    <a:moveTo>
                      <a:pt x="145783" y="13444"/>
                    </a:moveTo>
                    <a:lnTo>
                      <a:pt x="145783" y="68229"/>
                    </a:lnTo>
                    <a:lnTo>
                      <a:pt x="103664" y="68229"/>
                    </a:lnTo>
                    <a:cubicBezTo>
                      <a:pt x="112912" y="38234"/>
                      <a:pt x="128842" y="18029"/>
                      <a:pt x="146016" y="13367"/>
                    </a:cubicBezTo>
                    <a:close/>
                    <a:moveTo>
                      <a:pt x="145783" y="80974"/>
                    </a:moveTo>
                    <a:lnTo>
                      <a:pt x="145783" y="145317"/>
                    </a:lnTo>
                    <a:lnTo>
                      <a:pt x="89677" y="145317"/>
                    </a:lnTo>
                    <a:cubicBezTo>
                      <a:pt x="90416" y="123618"/>
                      <a:pt x="93411" y="102054"/>
                      <a:pt x="98613" y="80974"/>
                    </a:cubicBezTo>
                    <a:lnTo>
                      <a:pt x="145783" y="80974"/>
                    </a:lnTo>
                    <a:close/>
                    <a:moveTo>
                      <a:pt x="76932" y="145317"/>
                    </a:moveTo>
                    <a:lnTo>
                      <a:pt x="12589" y="145317"/>
                    </a:lnTo>
                    <a:cubicBezTo>
                      <a:pt x="13753" y="122655"/>
                      <a:pt x="20307" y="100596"/>
                      <a:pt x="31705" y="80974"/>
                    </a:cubicBezTo>
                    <a:lnTo>
                      <a:pt x="85247" y="80974"/>
                    </a:lnTo>
                    <a:cubicBezTo>
                      <a:pt x="80359" y="102061"/>
                      <a:pt x="77677" y="123598"/>
                      <a:pt x="77243" y="145240"/>
                    </a:cubicBezTo>
                    <a:close/>
                    <a:moveTo>
                      <a:pt x="89677" y="158062"/>
                    </a:moveTo>
                    <a:lnTo>
                      <a:pt x="145783" y="158062"/>
                    </a:lnTo>
                    <a:lnTo>
                      <a:pt x="145783" y="216033"/>
                    </a:lnTo>
                    <a:lnTo>
                      <a:pt x="97370" y="216033"/>
                    </a:lnTo>
                    <a:cubicBezTo>
                      <a:pt x="92988" y="196950"/>
                      <a:pt x="90515" y="177479"/>
                      <a:pt x="89988" y="157906"/>
                    </a:cubicBezTo>
                    <a:close/>
                    <a:moveTo>
                      <a:pt x="145783" y="228778"/>
                    </a:moveTo>
                    <a:lnTo>
                      <a:pt x="145783" y="290945"/>
                    </a:lnTo>
                    <a:cubicBezTo>
                      <a:pt x="127288" y="286516"/>
                      <a:pt x="110736" y="262892"/>
                      <a:pt x="100556" y="228778"/>
                    </a:cubicBezTo>
                    <a:lnTo>
                      <a:pt x="145783" y="228778"/>
                    </a:lnTo>
                    <a:close/>
                    <a:moveTo>
                      <a:pt x="147027" y="290945"/>
                    </a:moveTo>
                    <a:lnTo>
                      <a:pt x="156585" y="290945"/>
                    </a:lnTo>
                    <a:cubicBezTo>
                      <a:pt x="153501" y="291387"/>
                      <a:pt x="150361" y="291229"/>
                      <a:pt x="147337" y="290479"/>
                    </a:cubicBezTo>
                    <a:lnTo>
                      <a:pt x="147027" y="290945"/>
                    </a:lnTo>
                    <a:close/>
                    <a:moveTo>
                      <a:pt x="158527" y="290945"/>
                    </a:moveTo>
                    <a:lnTo>
                      <a:pt x="158527" y="229788"/>
                    </a:lnTo>
                    <a:lnTo>
                      <a:pt x="203133" y="229788"/>
                    </a:lnTo>
                    <a:cubicBezTo>
                      <a:pt x="193186" y="262504"/>
                      <a:pt x="177255" y="286050"/>
                      <a:pt x="158761" y="290479"/>
                    </a:cubicBezTo>
                    <a:lnTo>
                      <a:pt x="158527" y="290945"/>
                    </a:lnTo>
                    <a:close/>
                    <a:moveTo>
                      <a:pt x="158527" y="217044"/>
                    </a:moveTo>
                    <a:lnTo>
                      <a:pt x="158527" y="159072"/>
                    </a:lnTo>
                    <a:lnTo>
                      <a:pt x="213935" y="159072"/>
                    </a:lnTo>
                    <a:cubicBezTo>
                      <a:pt x="213492" y="178577"/>
                      <a:pt x="211150" y="197993"/>
                      <a:pt x="206941" y="217044"/>
                    </a:cubicBezTo>
                    <a:lnTo>
                      <a:pt x="158527" y="217044"/>
                    </a:lnTo>
                    <a:close/>
                    <a:moveTo>
                      <a:pt x="226679" y="159072"/>
                    </a:moveTo>
                    <a:lnTo>
                      <a:pt x="291023" y="159072"/>
                    </a:lnTo>
                    <a:cubicBezTo>
                      <a:pt x="289930" y="179266"/>
                      <a:pt x="284637" y="199011"/>
                      <a:pt x="275481" y="217044"/>
                    </a:cubicBezTo>
                    <a:lnTo>
                      <a:pt x="220229" y="217044"/>
                    </a:lnTo>
                    <a:cubicBezTo>
                      <a:pt x="224390" y="197833"/>
                      <a:pt x="226654" y="178259"/>
                      <a:pt x="226990" y="158606"/>
                    </a:cubicBezTo>
                    <a:lnTo>
                      <a:pt x="226679" y="159072"/>
                    </a:lnTo>
                    <a:close/>
                    <a:moveTo>
                      <a:pt x="226679" y="146328"/>
                    </a:moveTo>
                    <a:cubicBezTo>
                      <a:pt x="226146" y="124445"/>
                      <a:pt x="223360" y="102674"/>
                      <a:pt x="218364" y="81363"/>
                    </a:cubicBezTo>
                    <a:lnTo>
                      <a:pt x="271906" y="81363"/>
                    </a:lnTo>
                    <a:cubicBezTo>
                      <a:pt x="283308" y="101209"/>
                      <a:pt x="289858" y="123469"/>
                      <a:pt x="291023" y="146328"/>
                    </a:cubicBezTo>
                    <a:lnTo>
                      <a:pt x="226679" y="146328"/>
                    </a:lnTo>
                    <a:close/>
                    <a:moveTo>
                      <a:pt x="262969" y="68618"/>
                    </a:moveTo>
                    <a:lnTo>
                      <a:pt x="214556" y="68618"/>
                    </a:lnTo>
                    <a:cubicBezTo>
                      <a:pt x="209431" y="49751"/>
                      <a:pt x="200046" y="32312"/>
                      <a:pt x="187125" y="17641"/>
                    </a:cubicBezTo>
                    <a:cubicBezTo>
                      <a:pt x="217530" y="25295"/>
                      <a:pt x="244402" y="43118"/>
                      <a:pt x="263280" y="68152"/>
                    </a:cubicBezTo>
                    <a:lnTo>
                      <a:pt x="262969" y="68618"/>
                    </a:lnTo>
                    <a:close/>
                    <a:moveTo>
                      <a:pt x="116409" y="17641"/>
                    </a:moveTo>
                    <a:cubicBezTo>
                      <a:pt x="103487" y="32312"/>
                      <a:pt x="94103" y="49751"/>
                      <a:pt x="88977" y="68618"/>
                    </a:cubicBezTo>
                    <a:lnTo>
                      <a:pt x="40564" y="68618"/>
                    </a:lnTo>
                    <a:cubicBezTo>
                      <a:pt x="59291" y="43237"/>
                      <a:pt x="86182" y="25072"/>
                      <a:pt x="116720" y="17174"/>
                    </a:cubicBezTo>
                    <a:lnTo>
                      <a:pt x="116409" y="17641"/>
                    </a:lnTo>
                    <a:close/>
                    <a:moveTo>
                      <a:pt x="35513" y="229166"/>
                    </a:moveTo>
                    <a:lnTo>
                      <a:pt x="86490" y="229166"/>
                    </a:lnTo>
                    <a:cubicBezTo>
                      <a:pt x="91501" y="250672"/>
                      <a:pt x="101782" y="270594"/>
                      <a:pt x="116409" y="287137"/>
                    </a:cubicBezTo>
                    <a:cubicBezTo>
                      <a:pt x="83331" y="278113"/>
                      <a:pt x="54680" y="257336"/>
                      <a:pt x="35824" y="228700"/>
                    </a:cubicBezTo>
                    <a:lnTo>
                      <a:pt x="35513" y="229166"/>
                    </a:lnTo>
                    <a:close/>
                    <a:moveTo>
                      <a:pt x="186503" y="287137"/>
                    </a:moveTo>
                    <a:cubicBezTo>
                      <a:pt x="201130" y="270594"/>
                      <a:pt x="211411" y="250672"/>
                      <a:pt x="216421" y="229166"/>
                    </a:cubicBezTo>
                    <a:lnTo>
                      <a:pt x="267399" y="229166"/>
                    </a:lnTo>
                    <a:cubicBezTo>
                      <a:pt x="248508" y="257579"/>
                      <a:pt x="219825" y="278047"/>
                      <a:pt x="186814" y="286671"/>
                    </a:cubicBezTo>
                    <a:lnTo>
                      <a:pt x="186503" y="287137"/>
                    </a:lnTo>
                    <a:close/>
                  </a:path>
                </a:pathLst>
              </a:custGeom>
              <a:solidFill>
                <a:srgbClr val="4C4C4C"/>
              </a:solidFill>
              <a:ln w="7600" cap="flat">
                <a:noFill/>
                <a:miter/>
              </a:ln>
            </p:spPr>
            <p:txBody>
              <a:bodyPr/>
              <a:lstStyle/>
              <a:p>
                <a:endParaRPr lang="en-US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22" name="Rectangle">
              <a:extLst>
                <a:ext uri="{FF2B5EF4-FFF2-40B4-BE49-F238E27FC236}">
                  <a16:creationId xmlns:a16="http://schemas.microsoft.com/office/drawing/2014/main" id="{FDFC0D3B-1139-7234-BA86-197E10445004}"/>
                </a:ext>
              </a:extLst>
            </p:cNvPr>
            <p:cNvSpPr/>
            <p:nvPr/>
          </p:nvSpPr>
          <p:spPr>
            <a:xfrm>
              <a:off x="5954896" y="3491316"/>
              <a:ext cx="912000" cy="410400"/>
            </a:xfrm>
            <a:custGeom>
              <a:avLst/>
              <a:gdLst/>
              <a:ahLst/>
              <a:cxnLst/>
              <a:rect l="l" t="t" r="r" b="b"/>
              <a:pathLst>
                <a:path w="912000" h="410400" stroke="0">
                  <a:moveTo>
                    <a:pt x="0" y="0"/>
                  </a:moveTo>
                  <a:lnTo>
                    <a:pt x="912000" y="0"/>
                  </a:lnTo>
                  <a:lnTo>
                    <a:pt x="912000" y="410400"/>
                  </a:lnTo>
                  <a:lnTo>
                    <a:pt x="0" y="410400"/>
                  </a:lnTo>
                  <a:lnTo>
                    <a:pt x="0" y="0"/>
                  </a:lnTo>
                  <a:close/>
                </a:path>
                <a:path w="912000" h="410400" fill="none">
                  <a:moveTo>
                    <a:pt x="0" y="0"/>
                  </a:moveTo>
                  <a:lnTo>
                    <a:pt x="912000" y="0"/>
                  </a:lnTo>
                  <a:lnTo>
                    <a:pt x="912000" y="410400"/>
                  </a:lnTo>
                  <a:lnTo>
                    <a:pt x="0" y="4104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00" cap="flat">
              <a:noFill/>
              <a:miter/>
            </a:ln>
          </p:spPr>
          <p:txBody>
            <a:bodyPr wrap="square" lIns="38100" tIns="38100" rIns="381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company network</a:t>
              </a:r>
            </a:p>
          </p:txBody>
        </p:sp>
        <p:sp>
          <p:nvSpPr>
            <p:cNvPr id="123" name="ConnectLine">
              <a:extLst>
                <a:ext uri="{FF2B5EF4-FFF2-40B4-BE49-F238E27FC236}">
                  <a16:creationId xmlns:a16="http://schemas.microsoft.com/office/drawing/2014/main" id="{35D78BCA-9E7E-857E-D858-A82F61A40915}"/>
                </a:ext>
              </a:extLst>
            </p:cNvPr>
            <p:cNvSpPr/>
            <p:nvPr/>
          </p:nvSpPr>
          <p:spPr>
            <a:xfrm>
              <a:off x="5088800" y="3436596"/>
              <a:ext cx="615600" cy="7600"/>
            </a:xfrm>
            <a:custGeom>
              <a:avLst/>
              <a:gdLst>
                <a:gd name="rtl" fmla="*/ 214087 w 615600"/>
                <a:gd name="rtt" fmla="*/ -102600 h 7600"/>
                <a:gd name="rtr" fmla="*/ 457287 w 615600"/>
                <a:gd name="rtb" fmla="*/ 102600 h 7600"/>
              </a:gdLst>
              <a:ahLst/>
              <a:cxnLst/>
              <a:rect l="rtl" t="rtt" r="rtr" b="rtb"/>
              <a:pathLst>
                <a:path w="615600" h="7600" fill="none">
                  <a:moveTo>
                    <a:pt x="0" y="0"/>
                  </a:moveTo>
                  <a:lnTo>
                    <a:pt x="615600" y="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 wrap="none" lIns="38100" tIns="38100" rIns="381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highlight>
                    <a:srgbClr val="FFFFFF"/>
                  </a:highlight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rpc</a:t>
              </a:r>
            </a:p>
          </p:txBody>
        </p:sp>
        <p:sp>
          <p:nvSpPr>
            <p:cNvPr id="124" name="ConnectLine">
              <a:extLst>
                <a:ext uri="{FF2B5EF4-FFF2-40B4-BE49-F238E27FC236}">
                  <a16:creationId xmlns:a16="http://schemas.microsoft.com/office/drawing/2014/main" id="{5876080F-0B93-D271-018E-B08AC707E2AC}"/>
                </a:ext>
              </a:extLst>
            </p:cNvPr>
            <p:cNvSpPr/>
            <p:nvPr/>
          </p:nvSpPr>
          <p:spPr>
            <a:xfrm>
              <a:off x="5123000" y="3580996"/>
              <a:ext cx="729600" cy="851200"/>
            </a:xfrm>
            <a:custGeom>
              <a:avLst/>
              <a:gdLst>
                <a:gd name="rtl" fmla="*/ 246948 w 729600"/>
                <a:gd name="rtt" fmla="*/ 748600 h 851200"/>
                <a:gd name="rtr" fmla="*/ 490148 w 729600"/>
                <a:gd name="rtb" fmla="*/ 953800 h 851200"/>
              </a:gdLst>
              <a:ahLst/>
              <a:cxnLst/>
              <a:rect l="rtl" t="rtt" r="rtr" b="rtb"/>
              <a:pathLst>
                <a:path w="729600" h="851200" fill="none">
                  <a:moveTo>
                    <a:pt x="0" y="851200"/>
                  </a:moveTo>
                  <a:lnTo>
                    <a:pt x="729600" y="851200"/>
                  </a:lnTo>
                  <a:lnTo>
                    <a:pt x="729600" y="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 wrap="none" lIns="38100" tIns="38100" rIns="381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highlight>
                    <a:srgbClr val="FFFFFF"/>
                  </a:highlight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rpc</a:t>
              </a:r>
            </a:p>
          </p:txBody>
        </p:sp>
        <p:sp>
          <p:nvSpPr>
            <p:cNvPr id="125" name="ConnectLine">
              <a:extLst>
                <a:ext uri="{FF2B5EF4-FFF2-40B4-BE49-F238E27FC236}">
                  <a16:creationId xmlns:a16="http://schemas.microsoft.com/office/drawing/2014/main" id="{BAED4465-3250-BEB5-277F-DC5ADFF5607A}"/>
                </a:ext>
              </a:extLst>
            </p:cNvPr>
            <p:cNvSpPr/>
            <p:nvPr/>
          </p:nvSpPr>
          <p:spPr>
            <a:xfrm>
              <a:off x="6012200" y="3429308"/>
              <a:ext cx="843600" cy="288800"/>
            </a:xfrm>
            <a:custGeom>
              <a:avLst/>
              <a:gdLst/>
              <a:ahLst/>
              <a:cxnLst/>
              <a:rect l="l" t="t" r="r" b="b"/>
              <a:pathLst>
                <a:path w="843600" h="288800" fill="none">
                  <a:moveTo>
                    <a:pt x="0" y="0"/>
                  </a:moveTo>
                  <a:lnTo>
                    <a:pt x="843600" y="0"/>
                  </a:lnTo>
                  <a:lnTo>
                    <a:pt x="843600" y="28880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26" name="ConnectLine">
              <a:extLst>
                <a:ext uri="{FF2B5EF4-FFF2-40B4-BE49-F238E27FC236}">
                  <a16:creationId xmlns:a16="http://schemas.microsoft.com/office/drawing/2014/main" id="{73ABA9F3-CB8F-B464-2409-71735FFC559F}"/>
                </a:ext>
              </a:extLst>
            </p:cNvPr>
            <p:cNvSpPr/>
            <p:nvPr/>
          </p:nvSpPr>
          <p:spPr>
            <a:xfrm>
              <a:off x="5833737" y="2618144"/>
              <a:ext cx="798000" cy="661200"/>
            </a:xfrm>
            <a:custGeom>
              <a:avLst/>
              <a:gdLst/>
              <a:ahLst/>
              <a:cxnLst/>
              <a:rect l="l" t="t" r="r" b="b"/>
              <a:pathLst>
                <a:path w="798000" h="661200" fill="none">
                  <a:moveTo>
                    <a:pt x="0" y="661200"/>
                  </a:moveTo>
                  <a:lnTo>
                    <a:pt x="0" y="0"/>
                  </a:lnTo>
                  <a:lnTo>
                    <a:pt x="798000" y="0"/>
                  </a:lnTo>
                </a:path>
              </a:pathLst>
            </a:custGeom>
            <a:noFill/>
            <a:ln w="7600" cap="flat">
              <a:solidFill>
                <a:srgbClr val="191919"/>
              </a:solidFill>
              <a:miter/>
              <a:tailEnd type="triangle" w="med" len="med"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27" name="Rectangle">
              <a:extLst>
                <a:ext uri="{FF2B5EF4-FFF2-40B4-BE49-F238E27FC236}">
                  <a16:creationId xmlns:a16="http://schemas.microsoft.com/office/drawing/2014/main" id="{E014D877-D135-87E3-E69B-F9CA72B59703}"/>
                </a:ext>
              </a:extLst>
            </p:cNvPr>
            <p:cNvSpPr/>
            <p:nvPr/>
          </p:nvSpPr>
          <p:spPr>
            <a:xfrm>
              <a:off x="6684496" y="4512756"/>
              <a:ext cx="912000" cy="228000"/>
            </a:xfrm>
            <a:custGeom>
              <a:avLst/>
              <a:gdLst/>
              <a:ahLst/>
              <a:cxnLst/>
              <a:rect l="l" t="t" r="r" b="b"/>
              <a:pathLst>
                <a:path w="912000" h="228000" stroke="0">
                  <a:moveTo>
                    <a:pt x="0" y="0"/>
                  </a:moveTo>
                  <a:lnTo>
                    <a:pt x="912000" y="0"/>
                  </a:lnTo>
                  <a:lnTo>
                    <a:pt x="912000" y="228000"/>
                  </a:lnTo>
                  <a:lnTo>
                    <a:pt x="0" y="228000"/>
                  </a:lnTo>
                  <a:lnTo>
                    <a:pt x="0" y="0"/>
                  </a:lnTo>
                  <a:close/>
                </a:path>
                <a:path w="912000" h="228000" fill="none">
                  <a:moveTo>
                    <a:pt x="0" y="0"/>
                  </a:moveTo>
                  <a:lnTo>
                    <a:pt x="912000" y="0"/>
                  </a:lnTo>
                  <a:lnTo>
                    <a:pt x="912000" y="228000"/>
                  </a:lnTo>
                  <a:lnTo>
                    <a:pt x="0" y="22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00" cap="flat">
              <a:noFill/>
              <a:miter/>
            </a:ln>
          </p:spPr>
          <p:txBody>
            <a:bodyPr wrap="square" lIns="38100" tIns="38100" rIns="381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FFD78E"/>
                  </a:solidFill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run machine</a:t>
              </a:r>
            </a:p>
          </p:txBody>
        </p:sp>
        <p:sp>
          <p:nvSpPr>
            <p:cNvPr id="128" name="Rounded Rectangle">
              <a:extLst>
                <a:ext uri="{FF2B5EF4-FFF2-40B4-BE49-F238E27FC236}">
                  <a16:creationId xmlns:a16="http://schemas.microsoft.com/office/drawing/2014/main" id="{87160BBA-0B16-BE6C-4D59-5F1EA708B6F5}"/>
                </a:ext>
              </a:extLst>
            </p:cNvPr>
            <p:cNvSpPr/>
            <p:nvPr/>
          </p:nvSpPr>
          <p:spPr>
            <a:xfrm>
              <a:off x="6730400" y="1347736"/>
              <a:ext cx="1003200" cy="577600"/>
            </a:xfrm>
            <a:custGeom>
              <a:avLst/>
              <a:gdLst>
                <a:gd name="connsiteX0" fmla="*/ 501600 w 1003200"/>
                <a:gd name="connsiteY0" fmla="*/ 577600 h 577600"/>
                <a:gd name="connsiteX1" fmla="*/ 501600 w 1003200"/>
                <a:gd name="connsiteY1" fmla="*/ 0 h 577600"/>
                <a:gd name="connsiteX2" fmla="*/ 1003200 w 1003200"/>
                <a:gd name="connsiteY2" fmla="*/ 288800 h 577600"/>
                <a:gd name="connsiteX3" fmla="*/ 0 w 1003200"/>
                <a:gd name="connsiteY3" fmla="*/ 288800 h 577600"/>
                <a:gd name="connsiteX4" fmla="*/ 501600 w 1003200"/>
                <a:gd name="connsiteY4" fmla="*/ 288800 h 57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200" h="577600" stroke="0">
                  <a:moveTo>
                    <a:pt x="912000" y="577600"/>
                  </a:moveTo>
                  <a:cubicBezTo>
                    <a:pt x="962373" y="577600"/>
                    <a:pt x="1003200" y="536770"/>
                    <a:pt x="1003200" y="486400"/>
                  </a:cubicBezTo>
                  <a:lnTo>
                    <a:pt x="1003200" y="91200"/>
                  </a:lnTo>
                  <a:cubicBezTo>
                    <a:pt x="1003200" y="40830"/>
                    <a:pt x="962373" y="0"/>
                    <a:pt x="912000" y="0"/>
                  </a:cubicBezTo>
                  <a:lnTo>
                    <a:pt x="91200" y="0"/>
                  </a:lnTo>
                  <a:cubicBezTo>
                    <a:pt x="40830" y="0"/>
                    <a:pt x="0" y="40830"/>
                    <a:pt x="0" y="91200"/>
                  </a:cubicBezTo>
                  <a:lnTo>
                    <a:pt x="0" y="486400"/>
                  </a:lnTo>
                  <a:cubicBezTo>
                    <a:pt x="0" y="536770"/>
                    <a:pt x="40830" y="577600"/>
                    <a:pt x="91200" y="577600"/>
                  </a:cubicBezTo>
                  <a:lnTo>
                    <a:pt x="912000" y="577600"/>
                  </a:lnTo>
                  <a:close/>
                </a:path>
                <a:path w="1003200" h="577600" fill="none">
                  <a:moveTo>
                    <a:pt x="912000" y="577600"/>
                  </a:moveTo>
                  <a:cubicBezTo>
                    <a:pt x="962373" y="577600"/>
                    <a:pt x="1003200" y="536770"/>
                    <a:pt x="1003200" y="486400"/>
                  </a:cubicBezTo>
                  <a:lnTo>
                    <a:pt x="1003200" y="91200"/>
                  </a:lnTo>
                  <a:cubicBezTo>
                    <a:pt x="1003200" y="40830"/>
                    <a:pt x="962373" y="0"/>
                    <a:pt x="912000" y="0"/>
                  </a:cubicBezTo>
                  <a:lnTo>
                    <a:pt x="91200" y="0"/>
                  </a:lnTo>
                  <a:cubicBezTo>
                    <a:pt x="40830" y="0"/>
                    <a:pt x="0" y="40830"/>
                    <a:pt x="0" y="91200"/>
                  </a:cubicBezTo>
                  <a:lnTo>
                    <a:pt x="0" y="486400"/>
                  </a:lnTo>
                  <a:cubicBezTo>
                    <a:pt x="0" y="536770"/>
                    <a:pt x="40830" y="577600"/>
                    <a:pt x="91200" y="577600"/>
                  </a:cubicBezTo>
                  <a:lnTo>
                    <a:pt x="912000" y="577600"/>
                  </a:lnTo>
                  <a:close/>
                </a:path>
              </a:pathLst>
            </a:custGeom>
            <a:solidFill>
              <a:srgbClr val="FFFFFF"/>
            </a:solidFill>
            <a:ln w="7600" cap="flat">
              <a:solidFill>
                <a:srgbClr val="101843"/>
              </a:solidFill>
              <a:miter/>
            </a:ln>
          </p:spPr>
          <p:txBody>
            <a:bodyPr wrap="square" lIns="76200" tIns="38100" rIns="762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Limited Resources</a:t>
              </a:r>
            </a:p>
          </p:txBody>
        </p:sp>
        <p:sp>
          <p:nvSpPr>
            <p:cNvPr id="129" name="Rounded Rectangle">
              <a:extLst>
                <a:ext uri="{FF2B5EF4-FFF2-40B4-BE49-F238E27FC236}">
                  <a16:creationId xmlns:a16="http://schemas.microsoft.com/office/drawing/2014/main" id="{09B70AD8-4612-5BD1-B3F1-959A3B995CD1}"/>
                </a:ext>
              </a:extLst>
            </p:cNvPr>
            <p:cNvSpPr/>
            <p:nvPr/>
          </p:nvSpPr>
          <p:spPr>
            <a:xfrm>
              <a:off x="4398948" y="1347736"/>
              <a:ext cx="1003200" cy="577600"/>
            </a:xfrm>
            <a:custGeom>
              <a:avLst/>
              <a:gdLst>
                <a:gd name="connsiteX0" fmla="*/ 501600 w 1003200"/>
                <a:gd name="connsiteY0" fmla="*/ 577600 h 577600"/>
                <a:gd name="connsiteX1" fmla="*/ 501600 w 1003200"/>
                <a:gd name="connsiteY1" fmla="*/ 0 h 577600"/>
                <a:gd name="connsiteX2" fmla="*/ 1003200 w 1003200"/>
                <a:gd name="connsiteY2" fmla="*/ 288800 h 577600"/>
                <a:gd name="connsiteX3" fmla="*/ 0 w 1003200"/>
                <a:gd name="connsiteY3" fmla="*/ 288800 h 577600"/>
                <a:gd name="connsiteX4" fmla="*/ 501600 w 1003200"/>
                <a:gd name="connsiteY4" fmla="*/ 288800 h 57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200" h="577600" stroke="0">
                  <a:moveTo>
                    <a:pt x="912000" y="577600"/>
                  </a:moveTo>
                  <a:cubicBezTo>
                    <a:pt x="962373" y="577600"/>
                    <a:pt x="1003200" y="536770"/>
                    <a:pt x="1003200" y="486400"/>
                  </a:cubicBezTo>
                  <a:lnTo>
                    <a:pt x="1003200" y="91200"/>
                  </a:lnTo>
                  <a:cubicBezTo>
                    <a:pt x="1003200" y="40830"/>
                    <a:pt x="962373" y="0"/>
                    <a:pt x="912000" y="0"/>
                  </a:cubicBezTo>
                  <a:lnTo>
                    <a:pt x="91200" y="0"/>
                  </a:lnTo>
                  <a:cubicBezTo>
                    <a:pt x="40830" y="0"/>
                    <a:pt x="0" y="40830"/>
                    <a:pt x="0" y="91200"/>
                  </a:cubicBezTo>
                  <a:lnTo>
                    <a:pt x="0" y="486400"/>
                  </a:lnTo>
                  <a:cubicBezTo>
                    <a:pt x="0" y="536770"/>
                    <a:pt x="40830" y="577600"/>
                    <a:pt x="91200" y="577600"/>
                  </a:cubicBezTo>
                  <a:lnTo>
                    <a:pt x="912000" y="577600"/>
                  </a:lnTo>
                  <a:close/>
                </a:path>
                <a:path w="1003200" h="577600" fill="none">
                  <a:moveTo>
                    <a:pt x="912000" y="577600"/>
                  </a:moveTo>
                  <a:cubicBezTo>
                    <a:pt x="962373" y="577600"/>
                    <a:pt x="1003200" y="536770"/>
                    <a:pt x="1003200" y="486400"/>
                  </a:cubicBezTo>
                  <a:lnTo>
                    <a:pt x="1003200" y="91200"/>
                  </a:lnTo>
                  <a:cubicBezTo>
                    <a:pt x="1003200" y="40830"/>
                    <a:pt x="962373" y="0"/>
                    <a:pt x="912000" y="0"/>
                  </a:cubicBezTo>
                  <a:lnTo>
                    <a:pt x="91200" y="0"/>
                  </a:lnTo>
                  <a:cubicBezTo>
                    <a:pt x="40830" y="0"/>
                    <a:pt x="0" y="40830"/>
                    <a:pt x="0" y="91200"/>
                  </a:cubicBezTo>
                  <a:lnTo>
                    <a:pt x="0" y="486400"/>
                  </a:lnTo>
                  <a:cubicBezTo>
                    <a:pt x="0" y="536770"/>
                    <a:pt x="40830" y="577600"/>
                    <a:pt x="91200" y="577600"/>
                  </a:cubicBezTo>
                  <a:lnTo>
                    <a:pt x="912000" y="577600"/>
                  </a:lnTo>
                  <a:close/>
                </a:path>
              </a:pathLst>
            </a:custGeom>
            <a:solidFill>
              <a:srgbClr val="FFFFFF"/>
            </a:solidFill>
            <a:ln w="7600" cap="flat">
              <a:solidFill>
                <a:srgbClr val="101843"/>
              </a:solidFill>
              <a:miter/>
            </a:ln>
          </p:spPr>
          <p:txBody>
            <a:bodyPr wrap="square" lIns="76200" tIns="38100" rIns="762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Paid Service</a:t>
              </a:r>
            </a:p>
          </p:txBody>
        </p:sp>
        <p:sp>
          <p:nvSpPr>
            <p:cNvPr id="130" name="Rounded Rectangle">
              <a:extLst>
                <a:ext uri="{FF2B5EF4-FFF2-40B4-BE49-F238E27FC236}">
                  <a16:creationId xmlns:a16="http://schemas.microsoft.com/office/drawing/2014/main" id="{6E7A0394-7318-E3E0-5FFE-9562F56F399F}"/>
                </a:ext>
              </a:extLst>
            </p:cNvPr>
            <p:cNvSpPr/>
            <p:nvPr/>
          </p:nvSpPr>
          <p:spPr>
            <a:xfrm>
              <a:off x="1938600" y="1347736"/>
              <a:ext cx="1003200" cy="577600"/>
            </a:xfrm>
            <a:custGeom>
              <a:avLst/>
              <a:gdLst>
                <a:gd name="connsiteX0" fmla="*/ 501600 w 1003200"/>
                <a:gd name="connsiteY0" fmla="*/ 577600 h 577600"/>
                <a:gd name="connsiteX1" fmla="*/ 501600 w 1003200"/>
                <a:gd name="connsiteY1" fmla="*/ 0 h 577600"/>
                <a:gd name="connsiteX2" fmla="*/ 1003200 w 1003200"/>
                <a:gd name="connsiteY2" fmla="*/ 288800 h 577600"/>
                <a:gd name="connsiteX3" fmla="*/ 0 w 1003200"/>
                <a:gd name="connsiteY3" fmla="*/ 288800 h 577600"/>
                <a:gd name="connsiteX4" fmla="*/ 501600 w 1003200"/>
                <a:gd name="connsiteY4" fmla="*/ 288800 h 57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200" h="577600" stroke="0">
                  <a:moveTo>
                    <a:pt x="912000" y="577600"/>
                  </a:moveTo>
                  <a:cubicBezTo>
                    <a:pt x="962373" y="577600"/>
                    <a:pt x="1003200" y="536770"/>
                    <a:pt x="1003200" y="486400"/>
                  </a:cubicBezTo>
                  <a:lnTo>
                    <a:pt x="1003200" y="91200"/>
                  </a:lnTo>
                  <a:cubicBezTo>
                    <a:pt x="1003200" y="40830"/>
                    <a:pt x="962373" y="0"/>
                    <a:pt x="912000" y="0"/>
                  </a:cubicBezTo>
                  <a:lnTo>
                    <a:pt x="91200" y="0"/>
                  </a:lnTo>
                  <a:cubicBezTo>
                    <a:pt x="40830" y="0"/>
                    <a:pt x="0" y="40830"/>
                    <a:pt x="0" y="91200"/>
                  </a:cubicBezTo>
                  <a:lnTo>
                    <a:pt x="0" y="486400"/>
                  </a:lnTo>
                  <a:cubicBezTo>
                    <a:pt x="0" y="536770"/>
                    <a:pt x="40830" y="577600"/>
                    <a:pt x="91200" y="577600"/>
                  </a:cubicBezTo>
                  <a:lnTo>
                    <a:pt x="912000" y="577600"/>
                  </a:lnTo>
                  <a:close/>
                </a:path>
                <a:path w="1003200" h="577600" fill="none">
                  <a:moveTo>
                    <a:pt x="912000" y="577600"/>
                  </a:moveTo>
                  <a:cubicBezTo>
                    <a:pt x="962373" y="577600"/>
                    <a:pt x="1003200" y="536770"/>
                    <a:pt x="1003200" y="486400"/>
                  </a:cubicBezTo>
                  <a:lnTo>
                    <a:pt x="1003200" y="91200"/>
                  </a:lnTo>
                  <a:cubicBezTo>
                    <a:pt x="1003200" y="40830"/>
                    <a:pt x="962373" y="0"/>
                    <a:pt x="912000" y="0"/>
                  </a:cubicBezTo>
                  <a:lnTo>
                    <a:pt x="91200" y="0"/>
                  </a:lnTo>
                  <a:cubicBezTo>
                    <a:pt x="40830" y="0"/>
                    <a:pt x="0" y="40830"/>
                    <a:pt x="0" y="91200"/>
                  </a:cubicBezTo>
                  <a:lnTo>
                    <a:pt x="0" y="486400"/>
                  </a:lnTo>
                  <a:cubicBezTo>
                    <a:pt x="0" y="536770"/>
                    <a:pt x="40830" y="577600"/>
                    <a:pt x="91200" y="577600"/>
                  </a:cubicBezTo>
                  <a:lnTo>
                    <a:pt x="912000" y="577600"/>
                  </a:lnTo>
                  <a:close/>
                </a:path>
              </a:pathLst>
            </a:custGeom>
            <a:solidFill>
              <a:srgbClr val="FFFFFF"/>
            </a:solidFill>
            <a:ln w="7600" cap="flat">
              <a:solidFill>
                <a:srgbClr val="101843"/>
              </a:solidFill>
              <a:miter/>
            </a:ln>
          </p:spPr>
          <p:txBody>
            <a:bodyPr wrap="square" lIns="76200" tIns="38100" rIns="76200" bIns="38100" rtlCol="0" anchor="ctr"/>
            <a:lstStyle/>
            <a:p>
              <a:pPr algn="ctr"/>
              <a:r>
                <a:rPr lang="zh-CN" altLang="en-US" sz="912" dirty="0">
                  <a:solidFill>
                    <a:srgbClr val="000000"/>
                  </a:solidFill>
                  <a:latin typeface="Poppins" panose="00000500000000000000" pitchFamily="2" charset="0"/>
                  <a:ea typeface="Arial"/>
                  <a:cs typeface="Poppins" panose="00000500000000000000" pitchFamily="2" charset="0"/>
                </a:rPr>
                <a:t>Free</a:t>
              </a:r>
            </a:p>
          </p:txBody>
        </p:sp>
        <p:sp>
          <p:nvSpPr>
            <p:cNvPr id="131" name="Cloud">
              <a:extLst>
                <a:ext uri="{FF2B5EF4-FFF2-40B4-BE49-F238E27FC236}">
                  <a16:creationId xmlns:a16="http://schemas.microsoft.com/office/drawing/2014/main" id="{3ABA7F2D-1F8C-588C-F98E-6C2989DD71C0}"/>
                </a:ext>
              </a:extLst>
            </p:cNvPr>
            <p:cNvSpPr/>
            <p:nvPr/>
          </p:nvSpPr>
          <p:spPr>
            <a:xfrm>
              <a:off x="4506859" y="4414247"/>
              <a:ext cx="320281" cy="205377"/>
            </a:xfrm>
            <a:custGeom>
              <a:avLst/>
              <a:gdLst/>
              <a:ahLst/>
              <a:cxnLst/>
              <a:rect l="l" t="t" r="r" b="b"/>
              <a:pathLst>
                <a:path w="320281" h="205377" stroke="0">
                  <a:moveTo>
                    <a:pt x="320281" y="147031"/>
                  </a:moveTo>
                  <a:cubicBezTo>
                    <a:pt x="320281" y="117135"/>
                    <a:pt x="298228" y="92522"/>
                    <a:pt x="269814" y="89124"/>
                  </a:cubicBezTo>
                  <a:cubicBezTo>
                    <a:pt x="269841" y="88196"/>
                    <a:pt x="269951" y="87285"/>
                    <a:pt x="269951" y="86352"/>
                  </a:cubicBezTo>
                  <a:cubicBezTo>
                    <a:pt x="269951" y="38662"/>
                    <a:pt x="232053" y="0"/>
                    <a:pt x="185305" y="0"/>
                  </a:cubicBezTo>
                  <a:cubicBezTo>
                    <a:pt x="151493" y="0"/>
                    <a:pt x="122398" y="20276"/>
                    <a:pt x="108836" y="49510"/>
                  </a:cubicBezTo>
                  <a:cubicBezTo>
                    <a:pt x="101918" y="44772"/>
                    <a:pt x="93600" y="42009"/>
                    <a:pt x="84646" y="42009"/>
                  </a:cubicBezTo>
                  <a:cubicBezTo>
                    <a:pt x="61768" y="42009"/>
                    <a:pt x="43055" y="60054"/>
                    <a:pt x="41348" y="82949"/>
                  </a:cubicBezTo>
                  <a:cubicBezTo>
                    <a:pt x="17286" y="91561"/>
                    <a:pt x="0" y="114871"/>
                    <a:pt x="0" y="142364"/>
                  </a:cubicBezTo>
                  <a:cubicBezTo>
                    <a:pt x="0" y="176377"/>
                    <a:pt x="26437" y="204024"/>
                    <a:pt x="59481" y="205261"/>
                  </a:cubicBezTo>
                  <a:lnTo>
                    <a:pt x="265376" y="205377"/>
                  </a:lnTo>
                  <a:cubicBezTo>
                    <a:pt x="295894" y="204024"/>
                    <a:pt x="320281" y="178464"/>
                    <a:pt x="320281" y="147031"/>
                  </a:cubicBezTo>
                </a:path>
                <a:path w="320281" h="205377" fill="none">
                  <a:moveTo>
                    <a:pt x="320281" y="147031"/>
                  </a:moveTo>
                  <a:cubicBezTo>
                    <a:pt x="320281" y="117135"/>
                    <a:pt x="298228" y="92522"/>
                    <a:pt x="269814" y="89124"/>
                  </a:cubicBezTo>
                  <a:cubicBezTo>
                    <a:pt x="269841" y="88196"/>
                    <a:pt x="269951" y="87285"/>
                    <a:pt x="269951" y="86352"/>
                  </a:cubicBezTo>
                  <a:cubicBezTo>
                    <a:pt x="269951" y="38662"/>
                    <a:pt x="232053" y="0"/>
                    <a:pt x="185305" y="0"/>
                  </a:cubicBezTo>
                  <a:cubicBezTo>
                    <a:pt x="151493" y="0"/>
                    <a:pt x="122398" y="20276"/>
                    <a:pt x="108836" y="49510"/>
                  </a:cubicBezTo>
                  <a:cubicBezTo>
                    <a:pt x="101918" y="44772"/>
                    <a:pt x="93600" y="42009"/>
                    <a:pt x="84646" y="42009"/>
                  </a:cubicBezTo>
                  <a:cubicBezTo>
                    <a:pt x="61768" y="42009"/>
                    <a:pt x="43055" y="60054"/>
                    <a:pt x="41348" y="82949"/>
                  </a:cubicBezTo>
                  <a:cubicBezTo>
                    <a:pt x="17286" y="91561"/>
                    <a:pt x="0" y="114871"/>
                    <a:pt x="0" y="142364"/>
                  </a:cubicBezTo>
                  <a:cubicBezTo>
                    <a:pt x="0" y="176377"/>
                    <a:pt x="26437" y="204024"/>
                    <a:pt x="59481" y="205261"/>
                  </a:cubicBezTo>
                  <a:lnTo>
                    <a:pt x="265376" y="205377"/>
                  </a:lnTo>
                  <a:cubicBezTo>
                    <a:pt x="295894" y="204024"/>
                    <a:pt x="320281" y="178464"/>
                    <a:pt x="320281" y="147031"/>
                  </a:cubicBezTo>
                </a:path>
              </a:pathLst>
            </a:custGeom>
            <a:solidFill>
              <a:srgbClr val="717070"/>
            </a:solidFill>
            <a:ln w="7600" cap="flat">
              <a:solidFill>
                <a:srgbClr val="717070"/>
              </a:solidFill>
              <a:miter/>
            </a:ln>
          </p:spPr>
          <p:txBody>
            <a:bodyPr/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3672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AD80-A4E0-D50E-D003-6B347BD4BF7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z="2200" b="1" dirty="0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NXP Zephyr CI flow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AD09C73-A869-00EB-784D-38DDB60444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91EF9-48EA-A90E-E0E2-EEC68658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12" y="1284817"/>
            <a:ext cx="86391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1740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D296-C765-C416-87E5-BD4D432DB23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z="2200" b="1" dirty="0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Example CI with </a:t>
            </a:r>
            <a:r>
              <a:rPr lang="en-US" sz="2200" b="1" dirty="0" err="1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BitbUcket</a:t>
            </a:r>
            <a:endParaRPr lang="en-US" sz="2200" b="1" dirty="0">
              <a:solidFill>
                <a:schemeClr val="tx2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01CA8-149A-A9D9-2D7D-3D55BC3AB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60" y="965015"/>
            <a:ext cx="11108527" cy="547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9227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66654-2766-8273-27E1-F9861B2B377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z="2200" b="1" dirty="0">
                <a:solidFill>
                  <a:schemeClr val="tx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Example CI board testing report With Elastic-Search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90103-21A6-3154-84DF-51D9337F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343"/>
            <a:ext cx="12192000" cy="47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89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XP-Template-Light+Dark-Mode_Confidential" id="{0CBC5141-7B92-46C0-9C39-84BE9A7FBA77}" vid="{D9045D5E-3D52-49D1-88EA-C0991146F798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DAB0D4EF-9096-4A9A-9F58-FD84B81E1ED1}" vid="{4880BF78-DE42-4863-88C2-87D5859E5EC5}"/>
    </a:ext>
  </a:extLst>
</a:theme>
</file>

<file path=ppt/theme/theme3.xml><?xml version="1.0" encoding="utf-8"?>
<a:theme xmlns:a="http://schemas.openxmlformats.org/drawingml/2006/main" name="5_Dark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82DDA11-33E2-4BB0-9A13-0F5FCA14FB93}" vid="{E4133D94-A3D1-4A79-8766-BA249AA41A28}"/>
    </a:ext>
  </a:extLst>
</a:theme>
</file>

<file path=ppt/theme/theme4.xml><?xml version="1.0" encoding="utf-8"?>
<a:theme xmlns:a="http://schemas.openxmlformats.org/drawingml/2006/main" name="4_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DAB0D4EF-9096-4A9A-9F58-FD84B81E1ED1}" vid="{4880BF78-DE42-4863-88C2-87D5859E5EC5}"/>
    </a:ext>
  </a:extLst>
</a:theme>
</file>

<file path=ppt/theme/theme5.xml><?xml version="1.0" encoding="utf-8"?>
<a:theme xmlns:a="http://schemas.openxmlformats.org/drawingml/2006/main" name="Dark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3D2A19BC-1847-449F-A62B-3F339FD72625}" vid="{9B702471-E1FF-4202-B5AF-6E44D472BA1F}"/>
    </a:ext>
  </a:extLst>
</a:theme>
</file>

<file path=ppt/theme/theme6.xml><?xml version="1.0" encoding="utf-8"?>
<a:theme xmlns:a="http://schemas.openxmlformats.org/drawingml/2006/main" name="2_Dark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1_NXP_Template-Light+Dark_Mode_Public_v2.7" id="{CBB5FFDD-E1E7-4E46-9733-48869CF315D3}" vid="{5C1615BC-88A7-418E-88A7-B8C75D0A1B50}"/>
    </a:ext>
  </a:extLst>
</a:theme>
</file>

<file path=ppt/theme/theme7.xml><?xml version="1.0" encoding="utf-8"?>
<a:theme xmlns:a="http://schemas.openxmlformats.org/drawingml/2006/main" name="4_Light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E51E2B8-C73D-40B5-AB1E-38A7937B038E}" vid="{13D66455-682E-4BFC-A454-C62F09948915}"/>
    </a:ext>
  </a:extLst>
</a:theme>
</file>

<file path=ppt/theme/theme8.xml><?xml version="1.0" encoding="utf-8"?>
<a:theme xmlns:a="http://schemas.openxmlformats.org/drawingml/2006/main" name="3_Light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3D2A19BC-1847-449F-A62B-3F339FD72625}" vid="{946B3C9B-414E-4252-BCB5-05AF2699DEE4}"/>
    </a:ext>
  </a:extLst>
</a:theme>
</file>

<file path=ppt/theme/theme9.xml><?xml version="1.0" encoding="utf-8"?>
<a:theme xmlns:a="http://schemas.openxmlformats.org/drawingml/2006/main" name="5_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4F52ECE-8FAF-485E-B721-1CDAD23BB30F}" vid="{8CF579C0-0C1A-4C27-9A31-B4E3D89CA77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e588be4-0950-4694-b2be-274ca93bba4c">
      <UserInfo>
        <DisplayName>Edward Maguire</DisplayName>
        <AccountId>28</AccountId>
        <AccountType/>
      </UserInfo>
      <UserInfo>
        <DisplayName>Guruprasad R P</DisplayName>
        <AccountId>70</AccountId>
        <AccountType/>
      </UserInfo>
      <UserInfo>
        <DisplayName>Wentao Lou</DisplayName>
        <AccountId>36</AccountId>
        <AccountType/>
      </UserInfo>
      <UserInfo>
        <DisplayName>Jeremy Park</DisplayName>
        <AccountId>148</AccountId>
        <AccountType/>
      </UserInfo>
      <UserInfo>
        <DisplayName>Altaf Hussain</DisplayName>
        <AccountId>55</AccountId>
        <AccountType/>
      </UserInfo>
      <UserInfo>
        <DisplayName>Bridgette Stone</DisplayName>
        <AccountId>10</AccountId>
        <AccountType/>
      </UserInfo>
      <UserInfo>
        <DisplayName>Ming Lin</DisplayName>
        <AccountId>1228</AccountId>
        <AccountType/>
      </UserInfo>
      <UserInfo>
        <DisplayName>Erya Jin</DisplayName>
        <AccountId>1254</AccountId>
        <AccountType/>
      </UserInfo>
      <UserInfo>
        <DisplayName>Daniel Hou</DisplayName>
        <AccountId>48</AccountId>
        <AccountType/>
      </UserInfo>
      <UserInfo>
        <DisplayName>Kathleen Jachimiak</DisplayName>
        <AccountId>20</AccountId>
        <AccountType/>
      </UserInfo>
      <UserInfo>
        <DisplayName>Chris Brown</DisplayName>
        <AccountId>402</AccountId>
        <AccountType/>
      </UserInfo>
      <UserInfo>
        <DisplayName>Brendon Slade</DisplayName>
        <AccountId>130</AccountId>
        <AccountType/>
      </UserInfo>
      <UserInfo>
        <DisplayName>Daniela Burgstaller</DisplayName>
        <AccountId>1257</AccountId>
        <AccountType/>
      </UserInfo>
      <UserInfo>
        <DisplayName>Rahul Ramakrishnan</DisplayName>
        <AccountId>1388</AccountId>
        <AccountType/>
      </UserInfo>
      <UserInfo>
        <DisplayName>Phoebe Francis</DisplayName>
        <AccountId>124</AccountId>
        <AccountType/>
      </UserInfo>
      <UserInfo>
        <DisplayName>Justin Mortimer</DisplayName>
        <AccountId>25</AccountId>
        <AccountType/>
      </UserInfo>
      <UserInfo>
        <DisplayName>Arushi Gupta</DisplayName>
        <AccountId>1444</AccountId>
        <AccountType/>
      </UserInfo>
      <UserInfo>
        <DisplayName>Margaux Cathelain</DisplayName>
        <AccountId>1174</AccountId>
        <AccountType/>
      </UserInfo>
      <UserInfo>
        <DisplayName>Cristiano Castello</DisplayName>
        <AccountId>205</AccountId>
        <AccountType/>
      </UserInfo>
    </SharedWithUsers>
    <TaxCatchAll xmlns="c4672b8b-43e2-4139-8cd1-27ad03f081e7" xsi:nil="true"/>
    <lcf76f155ced4ddcb4097134ff3c332f xmlns="ed63ad21-cdc4-4c38-938e-df24b3db9c43">
      <Terms xmlns="http://schemas.microsoft.com/office/infopath/2007/PartnerControls"/>
    </lcf76f155ced4ddcb4097134ff3c332f>
    <_dlc_DocId xmlns="4e588be4-0950-4694-b2be-274ca93bba4c">JWDNMZFNU7SW-912413652-2813432</_dlc_DocId>
    <_dlc_DocIdUrl xmlns="4e588be4-0950-4694-b2be-274ca93bba4c">
      <Url>https://nxp1.sharepoint.com/sites/share/_layouts/15/DocIdRedir.aspx?ID=JWDNMZFNU7SW-912413652-2813432</Url>
      <Description>JWDNMZFNU7SW-912413652-2813432</Description>
    </_dlc_DocIdUrl>
    <_Flow_SignoffStatus xmlns="ed63ad21-cdc4-4c38-938e-df24b3db9c43" xsi:nil="true"/>
    <_dlc_ExpireDate xmlns="http://schemas.microsoft.com/sharepoint/v3">2025-05-20T14:52:02+00:00</_dlc_ExpireDa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AECB84E288E74B8175DFE65777D7C9" ma:contentTypeVersion="29" ma:contentTypeDescription="Create a new document." ma:contentTypeScope="" ma:versionID="52e02a5b0c839eccd71d496b608de8dc">
  <xsd:schema xmlns:xsd="http://www.w3.org/2001/XMLSchema" xmlns:xs="http://www.w3.org/2001/XMLSchema" xmlns:p="http://schemas.microsoft.com/office/2006/metadata/properties" xmlns:ns1="http://schemas.microsoft.com/sharepoint/v3" xmlns:ns2="4e588be4-0950-4694-b2be-274ca93bba4c" xmlns:ns3="ed63ad21-cdc4-4c38-938e-df24b3db9c43" xmlns:ns4="c4672b8b-43e2-4139-8cd1-27ad03f081e7" targetNamespace="http://schemas.microsoft.com/office/2006/metadata/properties" ma:root="true" ma:fieldsID="ece1b6eb8dc7eba0d146065dc011540f" ns1:_="" ns2:_="" ns3:_="" ns4:_="">
    <xsd:import namespace="http://schemas.microsoft.com/sharepoint/v3"/>
    <xsd:import namespace="4e588be4-0950-4694-b2be-274ca93bba4c"/>
    <xsd:import namespace="ed63ad21-cdc4-4c38-938e-df24b3db9c43"/>
    <xsd:import namespace="c4672b8b-43e2-4139-8cd1-27ad03f081e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_dlc_Exempt" minOccurs="0"/>
                <xsd:element ref="ns1:_dlc_ExpireDateSaved" minOccurs="0"/>
                <xsd:element ref="ns1:_dlc_Expire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Flow_SignoffStatu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1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3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88be4-0950-4694-b2be-274ca93bba4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63ad21-cdc4-4c38-938e-df24b3db9c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ae9cabe-f4d8-44ae-a6f0-8d11cb15c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72b8b-43e2-4139-8cd1-27ad03f081e7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0ceb5c40-d962-468a-8c30-fc790d2732e8}" ma:internalName="TaxCatchAll" ma:showField="CatchAllData" ma:web="4e588be4-0950-4694-b2be-274ca93bba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76AECB84E288E74B8175DFE65777D7C9|-967715278" UniqueId="91d314e8-15b1-4c85-9a05-5371aae79a77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14</number>
                  <property>Created</property>
                  <propertyId>8c06beca-0777-48f7-91c7-6da68bc07b69</propertyId>
                  <period>days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Props1.xml><?xml version="1.0" encoding="utf-8"?>
<ds:datastoreItem xmlns:ds="http://schemas.openxmlformats.org/officeDocument/2006/customXml" ds:itemID="{B78521B7-5C3E-4019-920B-6CEAFC0DCCDB}">
  <ds:schemaRefs>
    <ds:schemaRef ds:uri="1e176ddd-59e0-4736-a9f3-b8779a826aa9"/>
    <ds:schemaRef ds:uri="8593c7b0-518e-4c89-aa34-dd5384338e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B78E3B7-C7EB-4D3A-BB65-933A2D2300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615391-D677-400C-AB40-9A7B5C3ABE6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12A349E-DBB5-4386-9174-658B2F65058E}"/>
</file>

<file path=customXml/itemProps5.xml><?xml version="1.0" encoding="utf-8"?>
<ds:datastoreItem xmlns:ds="http://schemas.openxmlformats.org/officeDocument/2006/customXml" ds:itemID="{1C24731E-C76B-43F2-B3BB-CEF071D357C3}"/>
</file>

<file path=docProps/app.xml><?xml version="1.0" encoding="utf-8"?>
<Properties xmlns="http://schemas.openxmlformats.org/officeDocument/2006/extended-properties" xmlns:vt="http://schemas.openxmlformats.org/officeDocument/2006/docPropsVTypes">
  <Template>NXP-Template-Light-Dark-Mode-Public</Template>
  <TotalTime>0</TotalTime>
  <Words>342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微软雅黑</vt:lpstr>
      <vt:lpstr>Poppins SemiBold</vt:lpstr>
      <vt:lpstr>Poppins</vt:lpstr>
      <vt:lpstr>Poppins Light</vt:lpstr>
      <vt:lpstr>Arial</vt:lpstr>
      <vt:lpstr>Office Theme</vt:lpstr>
      <vt:lpstr>3_Office Theme</vt:lpstr>
      <vt:lpstr>5_Dark mode | content layouts</vt:lpstr>
      <vt:lpstr>4_Office Theme</vt:lpstr>
      <vt:lpstr>Dark mode | content layouts</vt:lpstr>
      <vt:lpstr>2_Dark mode | content layouts</vt:lpstr>
      <vt:lpstr>4_Light mode | content layouts</vt:lpstr>
      <vt:lpstr>3_Light mode | content layouts</vt:lpstr>
      <vt:lpstr>5_Office Theme</vt:lpstr>
      <vt:lpstr>NXP Zephyr RTOS  dev-ops</vt:lpstr>
      <vt:lpstr>PowerPoint Presentation</vt:lpstr>
      <vt:lpstr>Zephyr Dev Ops Philosophy </vt:lpstr>
      <vt:lpstr>Zephyr downstream</vt:lpstr>
      <vt:lpstr>Zephyr downstream</vt:lpstr>
      <vt:lpstr>NXP Zephyr CI diagram</vt:lpstr>
      <vt:lpstr>NXP Zephyr CI flow</vt:lpstr>
      <vt:lpstr>Example CI with BitbUcket</vt:lpstr>
      <vt:lpstr>Example CI board testing report With Elastic-Search</vt:lpstr>
      <vt:lpstr>Continues Integration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Bridgette Stone</dc:creator>
  <cp:lastModifiedBy>Leo Lin</cp:lastModifiedBy>
  <cp:revision>16</cp:revision>
  <dcterms:created xsi:type="dcterms:W3CDTF">2023-12-18T15:59:46Z</dcterms:created>
  <dcterms:modified xsi:type="dcterms:W3CDTF">2025-04-01T02:45:01Z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0x01010076AECB84E288E74B8175DFE65777D7C9</vt:lpwstr>
  </property>
  <property fmtid="{D5CDD505-2E9C-101B-9397-08002B2CF9AE}" pid="3" name="MediaServiceImageTags">
    <vt:lpwstr/>
  </property>
  <property fmtid="{D5CDD505-2E9C-101B-9397-08002B2CF9AE}" pid="4" name="_dlc_DocIdItemGuid">
    <vt:lpwstr>6b5b9e95-a4fe-41fc-9cfd-e865e4eeae49</vt:lpwstr>
  </property>
  <property fmtid="{D5CDD505-2E9C-101B-9397-08002B2CF9AE}" pid="5" name="Application Categories">
    <vt:lpwstr/>
  </property>
  <property fmtid="{D5CDD505-2E9C-101B-9397-08002B2CF9AE}" pid="6" name="Product Categories">
    <vt:lpwstr/>
  </property>
  <property fmtid="{D5CDD505-2E9C-101B-9397-08002B2CF9AE}" pid="7" name="Application_x0020_Categories">
    <vt:lpwstr/>
  </property>
  <property fmtid="{D5CDD505-2E9C-101B-9397-08002B2CF9AE}" pid="8" name="Product_x0020_Categories">
    <vt:lpwstr/>
  </property>
  <property fmtid="{D5CDD505-2E9C-101B-9397-08002B2CF9AE}" pid="9" name="_dlc_policyId">
    <vt:lpwstr>0x01010076AECB84E288E74B8175DFE65777D7C9|-967715278</vt:lpwstr>
  </property>
  <property fmtid="{D5CDD505-2E9C-101B-9397-08002B2CF9AE}" pid="10" name="ItemRetentionFormula">
    <vt:lpwstr>&lt;formula id="Microsoft.Office.RecordsManagement.PolicyFeatures.Expiration.Formula.BuiltIn"&gt;&lt;number&gt;14&lt;/number&gt;&lt;property&gt;Created&lt;/property&gt;&lt;propertyId&gt;8c06beca-0777-48f7-91c7-6da68bc07b69&lt;/propertyId&gt;&lt;period&gt;days&lt;/period&gt;&lt;/formula&gt;</vt:lpwstr>
  </property>
</Properties>
</file>