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717" r:id="rId5"/>
    <p:sldMasterId id="2147483722" r:id="rId6"/>
    <p:sldMasterId id="2147483737" r:id="rId7"/>
    <p:sldMasterId id="2147483763" r:id="rId8"/>
    <p:sldMasterId id="2147483802" r:id="rId9"/>
    <p:sldMasterId id="2147483827" r:id="rId10"/>
    <p:sldMasterId id="2147483931" r:id="rId11"/>
    <p:sldMasterId id="2147483951" r:id="rId12"/>
    <p:sldMasterId id="2147483982" r:id="rId13"/>
  </p:sldMasterIdLst>
  <p:notesMasterIdLst>
    <p:notesMasterId r:id="rId27"/>
  </p:notesMasterIdLst>
  <p:handoutMasterIdLst>
    <p:handoutMasterId r:id="rId28"/>
  </p:handoutMasterIdLst>
  <p:sldIdLst>
    <p:sldId id="277" r:id="rId14"/>
    <p:sldId id="2147483401" r:id="rId15"/>
    <p:sldId id="2147483402" r:id="rId16"/>
    <p:sldId id="2147483403" r:id="rId17"/>
    <p:sldId id="2147483404" r:id="rId18"/>
    <p:sldId id="2147483405" r:id="rId19"/>
    <p:sldId id="2147483406" r:id="rId20"/>
    <p:sldId id="2147483407" r:id="rId21"/>
    <p:sldId id="2147483408" r:id="rId22"/>
    <p:sldId id="2147483409" r:id="rId23"/>
    <p:sldId id="2147483410" r:id="rId24"/>
    <p:sldId id="2147483411" r:id="rId25"/>
    <p:sldId id="2147483412" r:id="rId26"/>
  </p:sldIdLst>
  <p:sldSz cx="12192000" cy="6858000"/>
  <p:notesSz cx="6858000" cy="9144000"/>
  <p:embeddedFontLst>
    <p:embeddedFont>
      <p:font typeface="Avenir Next LT Pro" panose="020B0504020202020204" pitchFamily="34" charset="0"/>
      <p:regular r:id="rId29"/>
      <p:bold r:id="rId30"/>
      <p:italic r:id="rId31"/>
      <p:boldItalic r:id="rId32"/>
    </p:embeddedFont>
    <p:embeddedFont>
      <p:font typeface="Poppins" panose="00000500000000000000" pitchFamily="2" charset="0"/>
      <p:regular r:id="rId33"/>
      <p:bold r:id="rId34"/>
      <p:italic r:id="rId35"/>
      <p:boldItalic r:id="rId36"/>
    </p:embeddedFont>
    <p:embeddedFont>
      <p:font typeface="Poppins Light" panose="00000400000000000000" pitchFamily="2" charset="0"/>
      <p:regular r:id="rId37"/>
    </p:embeddedFont>
    <p:embeddedFont>
      <p:font typeface="Poppins SemiBold" panose="00000700000000000000" pitchFamily="2" charset="0"/>
      <p:regular r:id="rId38"/>
      <p:bold r:id="rId39"/>
      <p:italic r:id="rId40"/>
      <p:boldItalic r:id="rId41"/>
    </p:embeddedFont>
    <p:embeddedFont>
      <p:font typeface="微软雅黑" panose="020B0503020204020204" pitchFamily="34" charset="-122"/>
      <p:regular r:id="rId42"/>
      <p:bold r:id="rId43"/>
    </p:embeddedFont>
    <p:embeddedFont>
      <p:font typeface="微软雅黑" panose="020B0503020204020204" pitchFamily="34" charset="-122"/>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Layouts | Ready to use" id="{CB665287-4BB3-4A84-84F1-3473CE2B3AEC}">
          <p14:sldIdLst>
            <p14:sldId id="277"/>
            <p14:sldId id="2147483401"/>
            <p14:sldId id="2147483402"/>
            <p14:sldId id="2147483403"/>
            <p14:sldId id="2147483404"/>
            <p14:sldId id="2147483405"/>
            <p14:sldId id="2147483406"/>
            <p14:sldId id="2147483407"/>
            <p14:sldId id="2147483408"/>
            <p14:sldId id="2147483409"/>
            <p14:sldId id="2147483410"/>
            <p14:sldId id="2147483411"/>
            <p14:sldId id="2147483412"/>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5FD400"/>
    <a:srgbClr val="EEB000"/>
    <a:srgbClr val="0EAFE0"/>
    <a:srgbClr val="C8C8C8"/>
    <a:srgbClr val="E9E9E9"/>
    <a:srgbClr val="F7F4F0"/>
    <a:srgbClr val="F2F2F2"/>
    <a:srgbClr val="FBFBF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860" y="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11.fntdata"/><Relationship Id="rId21" Type="http://schemas.openxmlformats.org/officeDocument/2006/relationships/slide" Target="slides/slide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50" Type="http://schemas.openxmlformats.org/officeDocument/2006/relationships/customXml" Target="../customXml/item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font" Target="fonts/font1.fntdata"/><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customXml" Target="../customXml/item4.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 Lin" userId="6e673db4-aa32-4015-951c-2168ee0aa723" providerId="ADAL" clId="{76FCCA21-03D6-418A-8EDF-32F1078EAC9C}"/>
    <pc:docChg chg="undo redo custSel addSld delSld modSld modSection">
      <pc:chgData name="Leo Lin" userId="6e673db4-aa32-4015-951c-2168ee0aa723" providerId="ADAL" clId="{76FCCA21-03D6-418A-8EDF-32F1078EAC9C}" dt="2025-04-01T02:44:25.630" v="150" actId="1076"/>
      <pc:docMkLst>
        <pc:docMk/>
      </pc:docMkLst>
      <pc:sldChg chg="modSp mod">
        <pc:chgData name="Leo Lin" userId="6e673db4-aa32-4015-951c-2168ee0aa723" providerId="ADAL" clId="{76FCCA21-03D6-418A-8EDF-32F1078EAC9C}" dt="2025-03-31T04:11:19.570" v="35" actId="2711"/>
        <pc:sldMkLst>
          <pc:docMk/>
          <pc:sldMk cId="4085176220" sldId="277"/>
        </pc:sldMkLst>
        <pc:spChg chg="mod">
          <ac:chgData name="Leo Lin" userId="6e673db4-aa32-4015-951c-2168ee0aa723" providerId="ADAL" clId="{76FCCA21-03D6-418A-8EDF-32F1078EAC9C}" dt="2025-03-31T04:11:19.570" v="35" actId="2711"/>
          <ac:spMkLst>
            <pc:docMk/>
            <pc:sldMk cId="4085176220" sldId="277"/>
            <ac:spMk id="3" creationId="{B3DC987F-13A3-7A83-AE07-DAB196472155}"/>
          </ac:spMkLst>
        </pc:spChg>
        <pc:spChg chg="mod">
          <ac:chgData name="Leo Lin" userId="6e673db4-aa32-4015-951c-2168ee0aa723" providerId="ADAL" clId="{76FCCA21-03D6-418A-8EDF-32F1078EAC9C}" dt="2025-03-31T04:11:13.906" v="33" actId="1076"/>
          <ac:spMkLst>
            <pc:docMk/>
            <pc:sldMk cId="4085176220" sldId="277"/>
            <ac:spMk id="9" creationId="{566A7597-9FCD-AC61-EB53-46D4A5CCC7E4}"/>
          </ac:spMkLst>
        </pc:spChg>
      </pc:sldChg>
      <pc:sldChg chg="add del">
        <pc:chgData name="Leo Lin" userId="6e673db4-aa32-4015-951c-2168ee0aa723" providerId="ADAL" clId="{76FCCA21-03D6-418A-8EDF-32F1078EAC9C}" dt="2025-03-31T04:09:43.909" v="15" actId="47"/>
        <pc:sldMkLst>
          <pc:docMk/>
          <pc:sldMk cId="0" sldId="2086971499"/>
        </pc:sldMkLst>
      </pc:sldChg>
      <pc:sldChg chg="add del">
        <pc:chgData name="Leo Lin" userId="6e673db4-aa32-4015-951c-2168ee0aa723" providerId="ADAL" clId="{76FCCA21-03D6-418A-8EDF-32F1078EAC9C}" dt="2025-03-31T04:09:17.429" v="9"/>
        <pc:sldMkLst>
          <pc:docMk/>
          <pc:sldMk cId="4083106942" sldId="2086971499"/>
        </pc:sldMkLst>
      </pc:sldChg>
      <pc:sldChg chg="add del">
        <pc:chgData name="Leo Lin" userId="6e673db4-aa32-4015-951c-2168ee0aa723" providerId="ADAL" clId="{76FCCA21-03D6-418A-8EDF-32F1078EAC9C}" dt="2025-03-31T04:09:17.429" v="9"/>
        <pc:sldMkLst>
          <pc:docMk/>
          <pc:sldMk cId="826323972" sldId="2141412121"/>
        </pc:sldMkLst>
      </pc:sldChg>
      <pc:sldChg chg="add del">
        <pc:chgData name="Leo Lin" userId="6e673db4-aa32-4015-951c-2168ee0aa723" providerId="ADAL" clId="{76FCCA21-03D6-418A-8EDF-32F1078EAC9C}" dt="2025-03-31T04:10:05.984" v="24" actId="47"/>
        <pc:sldMkLst>
          <pc:docMk/>
          <pc:sldMk cId="2310975742" sldId="2141412121"/>
        </pc:sldMkLst>
      </pc:sldChg>
      <pc:sldChg chg="add del">
        <pc:chgData name="Leo Lin" userId="6e673db4-aa32-4015-951c-2168ee0aa723" providerId="ADAL" clId="{76FCCA21-03D6-418A-8EDF-32F1078EAC9C}" dt="2025-03-31T04:10:05.508" v="23" actId="47"/>
        <pc:sldMkLst>
          <pc:docMk/>
          <pc:sldMk cId="2082046883" sldId="2141412122"/>
        </pc:sldMkLst>
      </pc:sldChg>
      <pc:sldChg chg="add del">
        <pc:chgData name="Leo Lin" userId="6e673db4-aa32-4015-951c-2168ee0aa723" providerId="ADAL" clId="{76FCCA21-03D6-418A-8EDF-32F1078EAC9C}" dt="2025-03-31T04:09:17.429" v="9"/>
        <pc:sldMkLst>
          <pc:docMk/>
          <pc:sldMk cId="2786439289" sldId="2141412122"/>
        </pc:sldMkLst>
      </pc:sldChg>
      <pc:sldChg chg="add del">
        <pc:chgData name="Leo Lin" userId="6e673db4-aa32-4015-951c-2168ee0aa723" providerId="ADAL" clId="{76FCCA21-03D6-418A-8EDF-32F1078EAC9C}" dt="2025-03-31T04:09:17.429" v="9"/>
        <pc:sldMkLst>
          <pc:docMk/>
          <pc:sldMk cId="157492237" sldId="2141412123"/>
        </pc:sldMkLst>
      </pc:sldChg>
      <pc:sldChg chg="add del">
        <pc:chgData name="Leo Lin" userId="6e673db4-aa32-4015-951c-2168ee0aa723" providerId="ADAL" clId="{76FCCA21-03D6-418A-8EDF-32F1078EAC9C}" dt="2025-03-31T04:10:06.381" v="25" actId="47"/>
        <pc:sldMkLst>
          <pc:docMk/>
          <pc:sldMk cId="3558984391" sldId="2141412123"/>
        </pc:sldMkLst>
      </pc:sldChg>
      <pc:sldChg chg="add del">
        <pc:chgData name="Leo Lin" userId="6e673db4-aa32-4015-951c-2168ee0aa723" providerId="ADAL" clId="{76FCCA21-03D6-418A-8EDF-32F1078EAC9C}" dt="2025-03-31T04:09:17.429" v="9"/>
        <pc:sldMkLst>
          <pc:docMk/>
          <pc:sldMk cId="1385944273" sldId="2147473310"/>
        </pc:sldMkLst>
      </pc:sldChg>
      <pc:sldChg chg="add del">
        <pc:chgData name="Leo Lin" userId="6e673db4-aa32-4015-951c-2168ee0aa723" providerId="ADAL" clId="{76FCCA21-03D6-418A-8EDF-32F1078EAC9C}" dt="2025-03-31T04:10:04.925" v="22" actId="47"/>
        <pc:sldMkLst>
          <pc:docMk/>
          <pc:sldMk cId="4119103115" sldId="2147473310"/>
        </pc:sldMkLst>
      </pc:sldChg>
      <pc:sldChg chg="modSp add del mod">
        <pc:chgData name="Leo Lin" userId="6e673db4-aa32-4015-951c-2168ee0aa723" providerId="ADAL" clId="{76FCCA21-03D6-418A-8EDF-32F1078EAC9C}" dt="2025-03-31T04:09:17.429" v="9"/>
        <pc:sldMkLst>
          <pc:docMk/>
          <pc:sldMk cId="633986844" sldId="2147475992"/>
        </pc:sldMkLst>
        <pc:spChg chg="mod">
          <ac:chgData name="Leo Lin" userId="6e673db4-aa32-4015-951c-2168ee0aa723" providerId="ADAL" clId="{76FCCA21-03D6-418A-8EDF-32F1078EAC9C}" dt="2025-03-31T04:09:16.631" v="7" actId="1076"/>
          <ac:spMkLst>
            <pc:docMk/>
            <pc:sldMk cId="633986844" sldId="2147475992"/>
            <ac:spMk id="2" creationId="{3A787B8E-65D1-8A7D-096E-09FE5D2A1CE5}"/>
          </ac:spMkLst>
        </pc:spChg>
      </pc:sldChg>
      <pc:sldChg chg="add del">
        <pc:chgData name="Leo Lin" userId="6e673db4-aa32-4015-951c-2168ee0aa723" providerId="ADAL" clId="{76FCCA21-03D6-418A-8EDF-32F1078EAC9C}" dt="2025-03-31T04:09:50.791" v="16" actId="47"/>
        <pc:sldMkLst>
          <pc:docMk/>
          <pc:sldMk cId="1516632975" sldId="2147475992"/>
        </pc:sldMkLst>
      </pc:sldChg>
      <pc:sldChg chg="add del">
        <pc:chgData name="Leo Lin" userId="6e673db4-aa32-4015-951c-2168ee0aa723" providerId="ADAL" clId="{76FCCA21-03D6-418A-8EDF-32F1078EAC9C}" dt="2025-03-31T04:10:01.830" v="17" actId="47"/>
        <pc:sldMkLst>
          <pc:docMk/>
          <pc:sldMk cId="349512559" sldId="2147478139"/>
        </pc:sldMkLst>
      </pc:sldChg>
      <pc:sldChg chg="add del">
        <pc:chgData name="Leo Lin" userId="6e673db4-aa32-4015-951c-2168ee0aa723" providerId="ADAL" clId="{76FCCA21-03D6-418A-8EDF-32F1078EAC9C}" dt="2025-03-31T04:09:17.429" v="9"/>
        <pc:sldMkLst>
          <pc:docMk/>
          <pc:sldMk cId="827443880" sldId="2147478139"/>
        </pc:sldMkLst>
      </pc:sldChg>
      <pc:sldChg chg="add del">
        <pc:chgData name="Leo Lin" userId="6e673db4-aa32-4015-951c-2168ee0aa723" providerId="ADAL" clId="{76FCCA21-03D6-418A-8EDF-32F1078EAC9C}" dt="2025-03-31T04:09:17.429" v="9"/>
        <pc:sldMkLst>
          <pc:docMk/>
          <pc:sldMk cId="1056890004" sldId="2147478145"/>
        </pc:sldMkLst>
      </pc:sldChg>
      <pc:sldChg chg="add del">
        <pc:chgData name="Leo Lin" userId="6e673db4-aa32-4015-951c-2168ee0aa723" providerId="ADAL" clId="{76FCCA21-03D6-418A-8EDF-32F1078EAC9C}" dt="2025-03-31T04:10:04.533" v="21" actId="47"/>
        <pc:sldMkLst>
          <pc:docMk/>
          <pc:sldMk cId="1890956143" sldId="2147478145"/>
        </pc:sldMkLst>
      </pc:sldChg>
      <pc:sldChg chg="add del">
        <pc:chgData name="Leo Lin" userId="6e673db4-aa32-4015-951c-2168ee0aa723" providerId="ADAL" clId="{76FCCA21-03D6-418A-8EDF-32F1078EAC9C}" dt="2025-03-31T04:09:17.429" v="9"/>
        <pc:sldMkLst>
          <pc:docMk/>
          <pc:sldMk cId="520675286" sldId="2147478146"/>
        </pc:sldMkLst>
      </pc:sldChg>
      <pc:sldChg chg="add del">
        <pc:chgData name="Leo Lin" userId="6e673db4-aa32-4015-951c-2168ee0aa723" providerId="ADAL" clId="{76FCCA21-03D6-418A-8EDF-32F1078EAC9C}" dt="2025-03-31T04:10:03.440" v="19" actId="47"/>
        <pc:sldMkLst>
          <pc:docMk/>
          <pc:sldMk cId="3873101180" sldId="2147478146"/>
        </pc:sldMkLst>
      </pc:sldChg>
      <pc:sldChg chg="add del">
        <pc:chgData name="Leo Lin" userId="6e673db4-aa32-4015-951c-2168ee0aa723" providerId="ADAL" clId="{76FCCA21-03D6-418A-8EDF-32F1078EAC9C}" dt="2025-03-31T04:09:17.429" v="9"/>
        <pc:sldMkLst>
          <pc:docMk/>
          <pc:sldMk cId="2319164001" sldId="2147478149"/>
        </pc:sldMkLst>
      </pc:sldChg>
      <pc:sldChg chg="add del">
        <pc:chgData name="Leo Lin" userId="6e673db4-aa32-4015-951c-2168ee0aa723" providerId="ADAL" clId="{76FCCA21-03D6-418A-8EDF-32F1078EAC9C}" dt="2025-03-31T04:10:03.014" v="18" actId="47"/>
        <pc:sldMkLst>
          <pc:docMk/>
          <pc:sldMk cId="3515958749" sldId="2147478149"/>
        </pc:sldMkLst>
      </pc:sldChg>
      <pc:sldChg chg="add del">
        <pc:chgData name="Leo Lin" userId="6e673db4-aa32-4015-951c-2168ee0aa723" providerId="ADAL" clId="{76FCCA21-03D6-418A-8EDF-32F1078EAC9C}" dt="2025-03-31T04:10:10.236" v="26" actId="47"/>
        <pc:sldMkLst>
          <pc:docMk/>
          <pc:sldMk cId="57994751" sldId="2147478150"/>
        </pc:sldMkLst>
      </pc:sldChg>
      <pc:sldChg chg="add del">
        <pc:chgData name="Leo Lin" userId="6e673db4-aa32-4015-951c-2168ee0aa723" providerId="ADAL" clId="{76FCCA21-03D6-418A-8EDF-32F1078EAC9C}" dt="2025-03-31T04:09:17.429" v="9"/>
        <pc:sldMkLst>
          <pc:docMk/>
          <pc:sldMk cId="4066868855" sldId="2147478150"/>
        </pc:sldMkLst>
      </pc:sldChg>
      <pc:sldChg chg="add del">
        <pc:chgData name="Leo Lin" userId="6e673db4-aa32-4015-951c-2168ee0aa723" providerId="ADAL" clId="{76FCCA21-03D6-418A-8EDF-32F1078EAC9C}" dt="2025-03-31T04:09:37.104" v="14" actId="47"/>
        <pc:sldMkLst>
          <pc:docMk/>
          <pc:sldMk cId="4213936033" sldId="2147480260"/>
        </pc:sldMkLst>
      </pc:sldChg>
      <pc:sldChg chg="add del">
        <pc:chgData name="Leo Lin" userId="6e673db4-aa32-4015-951c-2168ee0aa723" providerId="ADAL" clId="{76FCCA21-03D6-418A-8EDF-32F1078EAC9C}" dt="2025-03-31T04:09:17.429" v="9"/>
        <pc:sldMkLst>
          <pc:docMk/>
          <pc:sldMk cId="2971662515" sldId="2147483400"/>
        </pc:sldMkLst>
      </pc:sldChg>
      <pc:sldChg chg="add del">
        <pc:chgData name="Leo Lin" userId="6e673db4-aa32-4015-951c-2168ee0aa723" providerId="ADAL" clId="{76FCCA21-03D6-418A-8EDF-32F1078EAC9C}" dt="2025-03-31T04:10:03.933" v="20" actId="47"/>
        <pc:sldMkLst>
          <pc:docMk/>
          <pc:sldMk cId="3009007180" sldId="2147483400"/>
        </pc:sldMkLst>
      </pc:sldChg>
      <pc:sldChg chg="del">
        <pc:chgData name="Leo Lin" userId="6e673db4-aa32-4015-951c-2168ee0aa723" providerId="ADAL" clId="{76FCCA21-03D6-418A-8EDF-32F1078EAC9C}" dt="2025-03-31T04:09:33.335" v="13"/>
        <pc:sldMkLst>
          <pc:docMk/>
          <pc:sldMk cId="3620340719" sldId="2147483401"/>
        </pc:sldMkLst>
      </pc:sldChg>
      <pc:sldChg chg="modSp mod">
        <pc:chgData name="Leo Lin" userId="6e673db4-aa32-4015-951c-2168ee0aa723" providerId="ADAL" clId="{76FCCA21-03D6-418A-8EDF-32F1078EAC9C}" dt="2025-03-31T04:12:06.520" v="42" actId="1076"/>
        <pc:sldMkLst>
          <pc:docMk/>
          <pc:sldMk cId="3931896325" sldId="2147483401"/>
        </pc:sldMkLst>
        <pc:spChg chg="mod">
          <ac:chgData name="Leo Lin" userId="6e673db4-aa32-4015-951c-2168ee0aa723" providerId="ADAL" clId="{76FCCA21-03D6-418A-8EDF-32F1078EAC9C}" dt="2025-03-31T04:11:39.787" v="37" actId="2711"/>
          <ac:spMkLst>
            <pc:docMk/>
            <pc:sldMk cId="3931896325" sldId="2147483401"/>
            <ac:spMk id="38" creationId="{864D6293-D6C9-8563-0853-9394552D0C7A}"/>
          </ac:spMkLst>
        </pc:spChg>
        <pc:spChg chg="mod">
          <ac:chgData name="Leo Lin" userId="6e673db4-aa32-4015-951c-2168ee0aa723" providerId="ADAL" clId="{76FCCA21-03D6-418A-8EDF-32F1078EAC9C}" dt="2025-03-31T04:11:50.267" v="38" actId="1076"/>
          <ac:spMkLst>
            <pc:docMk/>
            <pc:sldMk cId="3931896325" sldId="2147483401"/>
            <ac:spMk id="41" creationId="{C0ABD805-BFC5-660A-7586-56C959D4EB41}"/>
          </ac:spMkLst>
        </pc:spChg>
        <pc:spChg chg="mod">
          <ac:chgData name="Leo Lin" userId="6e673db4-aa32-4015-951c-2168ee0aa723" providerId="ADAL" clId="{76FCCA21-03D6-418A-8EDF-32F1078EAC9C}" dt="2025-03-31T04:11:39.787" v="37" actId="2711"/>
          <ac:spMkLst>
            <pc:docMk/>
            <pc:sldMk cId="3931896325" sldId="2147483401"/>
            <ac:spMk id="51" creationId="{6406413A-EBF2-06D7-2739-D66C4D2744C9}"/>
          </ac:spMkLst>
        </pc:spChg>
        <pc:picChg chg="mod">
          <ac:chgData name="Leo Lin" userId="6e673db4-aa32-4015-951c-2168ee0aa723" providerId="ADAL" clId="{76FCCA21-03D6-418A-8EDF-32F1078EAC9C}" dt="2025-03-31T04:12:06.520" v="42" actId="1076"/>
          <ac:picMkLst>
            <pc:docMk/>
            <pc:sldMk cId="3931896325" sldId="2147483401"/>
            <ac:picMk id="5" creationId="{B0C9F1A0-6BF4-4164-82BC-7901B3AA5402}"/>
          </ac:picMkLst>
        </pc:picChg>
      </pc:sldChg>
      <pc:sldChg chg="del">
        <pc:chgData name="Leo Lin" userId="6e673db4-aa32-4015-951c-2168ee0aa723" providerId="ADAL" clId="{76FCCA21-03D6-418A-8EDF-32F1078EAC9C}" dt="2025-03-31T04:09:33.335" v="13"/>
        <pc:sldMkLst>
          <pc:docMk/>
          <pc:sldMk cId="938885773" sldId="2147483402"/>
        </pc:sldMkLst>
      </pc:sldChg>
      <pc:sldChg chg="modSp mod">
        <pc:chgData name="Leo Lin" userId="6e673db4-aa32-4015-951c-2168ee0aa723" providerId="ADAL" clId="{76FCCA21-03D6-418A-8EDF-32F1078EAC9C}" dt="2025-03-31T04:12:54.019" v="69" actId="1076"/>
        <pc:sldMkLst>
          <pc:docMk/>
          <pc:sldMk cId="2658683232" sldId="2147483402"/>
        </pc:sldMkLst>
        <pc:spChg chg="mod">
          <ac:chgData name="Leo Lin" userId="6e673db4-aa32-4015-951c-2168ee0aa723" providerId="ADAL" clId="{76FCCA21-03D6-418A-8EDF-32F1078EAC9C}" dt="2025-03-31T04:12:54.019" v="69" actId="1076"/>
          <ac:spMkLst>
            <pc:docMk/>
            <pc:sldMk cId="2658683232" sldId="2147483402"/>
            <ac:spMk id="2" creationId="{3A787B8E-65D1-8A7D-096E-09FE5D2A1CE5}"/>
          </ac:spMkLst>
        </pc:spChg>
        <pc:spChg chg="mod">
          <ac:chgData name="Leo Lin" userId="6e673db4-aa32-4015-951c-2168ee0aa723" providerId="ADAL" clId="{76FCCA21-03D6-418A-8EDF-32F1078EAC9C}" dt="2025-03-31T04:12:50.739" v="68" actId="20578"/>
          <ac:spMkLst>
            <pc:docMk/>
            <pc:sldMk cId="2658683232" sldId="2147483402"/>
            <ac:spMk id="42" creationId="{BC8A6EDA-9366-FEC1-FA63-8788B239CFE1}"/>
          </ac:spMkLst>
        </pc:spChg>
      </pc:sldChg>
      <pc:sldChg chg="del">
        <pc:chgData name="Leo Lin" userId="6e673db4-aa32-4015-951c-2168ee0aa723" providerId="ADAL" clId="{76FCCA21-03D6-418A-8EDF-32F1078EAC9C}" dt="2025-03-31T04:09:33.335" v="13"/>
        <pc:sldMkLst>
          <pc:docMk/>
          <pc:sldMk cId="216418729" sldId="2147483403"/>
        </pc:sldMkLst>
      </pc:sldChg>
      <pc:sldChg chg="delSp modSp mod">
        <pc:chgData name="Leo Lin" userId="6e673db4-aa32-4015-951c-2168ee0aa723" providerId="ADAL" clId="{76FCCA21-03D6-418A-8EDF-32F1078EAC9C}" dt="2025-03-31T04:13:19.918" v="74" actId="478"/>
        <pc:sldMkLst>
          <pc:docMk/>
          <pc:sldMk cId="1412939089" sldId="2147483403"/>
        </pc:sldMkLst>
        <pc:spChg chg="mod">
          <ac:chgData name="Leo Lin" userId="6e673db4-aa32-4015-951c-2168ee0aa723" providerId="ADAL" clId="{76FCCA21-03D6-418A-8EDF-32F1078EAC9C}" dt="2025-03-31T04:13:15.331" v="73" actId="2711"/>
          <ac:spMkLst>
            <pc:docMk/>
            <pc:sldMk cId="1412939089" sldId="2147483403"/>
            <ac:spMk id="3" creationId="{B0080072-B3D3-091E-ECE6-43ACB0229648}"/>
          </ac:spMkLst>
        </pc:spChg>
        <pc:spChg chg="mod">
          <ac:chgData name="Leo Lin" userId="6e673db4-aa32-4015-951c-2168ee0aa723" providerId="ADAL" clId="{76FCCA21-03D6-418A-8EDF-32F1078EAC9C}" dt="2025-03-31T04:13:15.331" v="73" actId="2711"/>
          <ac:spMkLst>
            <pc:docMk/>
            <pc:sldMk cId="1412939089" sldId="2147483403"/>
            <ac:spMk id="4" creationId="{DDFA53B5-6F05-C054-400F-5CACC0326F52}"/>
          </ac:spMkLst>
        </pc:spChg>
        <pc:spChg chg="mod">
          <ac:chgData name="Leo Lin" userId="6e673db4-aa32-4015-951c-2168ee0aa723" providerId="ADAL" clId="{76FCCA21-03D6-418A-8EDF-32F1078EAC9C}" dt="2025-03-31T04:13:15.331" v="73" actId="2711"/>
          <ac:spMkLst>
            <pc:docMk/>
            <pc:sldMk cId="1412939089" sldId="2147483403"/>
            <ac:spMk id="5" creationId="{9B13ADDA-4447-565E-A42C-9C446358A74A}"/>
          </ac:spMkLst>
        </pc:spChg>
        <pc:spChg chg="mod">
          <ac:chgData name="Leo Lin" userId="6e673db4-aa32-4015-951c-2168ee0aa723" providerId="ADAL" clId="{76FCCA21-03D6-418A-8EDF-32F1078EAC9C}" dt="2025-03-31T04:13:15.331" v="73" actId="2711"/>
          <ac:spMkLst>
            <pc:docMk/>
            <pc:sldMk cId="1412939089" sldId="2147483403"/>
            <ac:spMk id="7" creationId="{9B21324F-99A2-EAE9-54AA-897DA69B90A3}"/>
          </ac:spMkLst>
        </pc:spChg>
        <pc:spChg chg="mod">
          <ac:chgData name="Leo Lin" userId="6e673db4-aa32-4015-951c-2168ee0aa723" providerId="ADAL" clId="{76FCCA21-03D6-418A-8EDF-32F1078EAC9C}" dt="2025-03-31T04:13:15.331" v="73" actId="2711"/>
          <ac:spMkLst>
            <pc:docMk/>
            <pc:sldMk cId="1412939089" sldId="2147483403"/>
            <ac:spMk id="8" creationId="{AAB2815D-44D3-D2CD-BAE5-950A88CEB465}"/>
          </ac:spMkLst>
        </pc:spChg>
        <pc:spChg chg="mod">
          <ac:chgData name="Leo Lin" userId="6e673db4-aa32-4015-951c-2168ee0aa723" providerId="ADAL" clId="{76FCCA21-03D6-418A-8EDF-32F1078EAC9C}" dt="2025-03-31T04:13:15.331" v="73" actId="2711"/>
          <ac:spMkLst>
            <pc:docMk/>
            <pc:sldMk cId="1412939089" sldId="2147483403"/>
            <ac:spMk id="9" creationId="{578BC09E-A571-FBC8-9517-6CE70EBFEB3A}"/>
          </ac:spMkLst>
        </pc:spChg>
        <pc:spChg chg="mod">
          <ac:chgData name="Leo Lin" userId="6e673db4-aa32-4015-951c-2168ee0aa723" providerId="ADAL" clId="{76FCCA21-03D6-418A-8EDF-32F1078EAC9C}" dt="2025-03-31T04:13:15.331" v="73" actId="2711"/>
          <ac:spMkLst>
            <pc:docMk/>
            <pc:sldMk cId="1412939089" sldId="2147483403"/>
            <ac:spMk id="10" creationId="{A40D3196-7BED-2FD4-23CC-B4F9E0045262}"/>
          </ac:spMkLst>
        </pc:spChg>
        <pc:spChg chg="mod">
          <ac:chgData name="Leo Lin" userId="6e673db4-aa32-4015-951c-2168ee0aa723" providerId="ADAL" clId="{76FCCA21-03D6-418A-8EDF-32F1078EAC9C}" dt="2025-03-31T04:13:15.331" v="73" actId="2711"/>
          <ac:spMkLst>
            <pc:docMk/>
            <pc:sldMk cId="1412939089" sldId="2147483403"/>
            <ac:spMk id="11" creationId="{36A59AFF-C0A7-3E80-9A87-F3F09A85FE90}"/>
          </ac:spMkLst>
        </pc:spChg>
        <pc:spChg chg="mod">
          <ac:chgData name="Leo Lin" userId="6e673db4-aa32-4015-951c-2168ee0aa723" providerId="ADAL" clId="{76FCCA21-03D6-418A-8EDF-32F1078EAC9C}" dt="2025-03-31T04:13:15.331" v="73" actId="2711"/>
          <ac:spMkLst>
            <pc:docMk/>
            <pc:sldMk cId="1412939089" sldId="2147483403"/>
            <ac:spMk id="14" creationId="{39CE8C39-93CF-E73E-343D-C9E77757BA78}"/>
          </ac:spMkLst>
        </pc:spChg>
        <pc:spChg chg="mod">
          <ac:chgData name="Leo Lin" userId="6e673db4-aa32-4015-951c-2168ee0aa723" providerId="ADAL" clId="{76FCCA21-03D6-418A-8EDF-32F1078EAC9C}" dt="2025-03-31T04:13:15.331" v="73" actId="2711"/>
          <ac:spMkLst>
            <pc:docMk/>
            <pc:sldMk cId="1412939089" sldId="2147483403"/>
            <ac:spMk id="17" creationId="{13887EEF-B278-FC2D-7C16-A9696ECF03EB}"/>
          </ac:spMkLst>
        </pc:spChg>
        <pc:spChg chg="mod">
          <ac:chgData name="Leo Lin" userId="6e673db4-aa32-4015-951c-2168ee0aa723" providerId="ADAL" clId="{76FCCA21-03D6-418A-8EDF-32F1078EAC9C}" dt="2025-03-31T04:13:15.331" v="73" actId="2711"/>
          <ac:spMkLst>
            <pc:docMk/>
            <pc:sldMk cId="1412939089" sldId="2147483403"/>
            <ac:spMk id="20" creationId="{FA136C1D-4AE1-6616-E9E5-7AB6A9049DD1}"/>
          </ac:spMkLst>
        </pc:spChg>
        <pc:spChg chg="mod">
          <ac:chgData name="Leo Lin" userId="6e673db4-aa32-4015-951c-2168ee0aa723" providerId="ADAL" clId="{76FCCA21-03D6-418A-8EDF-32F1078EAC9C}" dt="2025-03-31T04:13:15.331" v="73" actId="2711"/>
          <ac:spMkLst>
            <pc:docMk/>
            <pc:sldMk cId="1412939089" sldId="2147483403"/>
            <ac:spMk id="21" creationId="{F4701E04-D981-05C0-EF0D-A3D43C07BB28}"/>
          </ac:spMkLst>
        </pc:spChg>
        <pc:spChg chg="mod">
          <ac:chgData name="Leo Lin" userId="6e673db4-aa32-4015-951c-2168ee0aa723" providerId="ADAL" clId="{76FCCA21-03D6-418A-8EDF-32F1078EAC9C}" dt="2025-03-31T04:13:15.331" v="73" actId="2711"/>
          <ac:spMkLst>
            <pc:docMk/>
            <pc:sldMk cId="1412939089" sldId="2147483403"/>
            <ac:spMk id="55" creationId="{EE83EBAF-0807-3DB4-F0D0-3F94EE0F331E}"/>
          </ac:spMkLst>
        </pc:spChg>
        <pc:spChg chg="mod">
          <ac:chgData name="Leo Lin" userId="6e673db4-aa32-4015-951c-2168ee0aa723" providerId="ADAL" clId="{76FCCA21-03D6-418A-8EDF-32F1078EAC9C}" dt="2025-03-31T04:13:15.331" v="73" actId="2711"/>
          <ac:spMkLst>
            <pc:docMk/>
            <pc:sldMk cId="1412939089" sldId="2147483403"/>
            <ac:spMk id="56" creationId="{7ADDB16E-C7CC-182E-F7D3-E0AB565BE9D1}"/>
          </ac:spMkLst>
        </pc:spChg>
        <pc:spChg chg="mod">
          <ac:chgData name="Leo Lin" userId="6e673db4-aa32-4015-951c-2168ee0aa723" providerId="ADAL" clId="{76FCCA21-03D6-418A-8EDF-32F1078EAC9C}" dt="2025-03-31T04:13:15.331" v="73" actId="2711"/>
          <ac:spMkLst>
            <pc:docMk/>
            <pc:sldMk cId="1412939089" sldId="2147483403"/>
            <ac:spMk id="57" creationId="{81E7605E-93DE-07E7-B85B-0A4CE36A9DB6}"/>
          </ac:spMkLst>
        </pc:spChg>
        <pc:spChg chg="mod">
          <ac:chgData name="Leo Lin" userId="6e673db4-aa32-4015-951c-2168ee0aa723" providerId="ADAL" clId="{76FCCA21-03D6-418A-8EDF-32F1078EAC9C}" dt="2025-03-31T04:13:15.331" v="73" actId="2711"/>
          <ac:spMkLst>
            <pc:docMk/>
            <pc:sldMk cId="1412939089" sldId="2147483403"/>
            <ac:spMk id="58" creationId="{1E66288D-A18C-0807-BAB9-1897D3E314A6}"/>
          </ac:spMkLst>
        </pc:spChg>
        <pc:spChg chg="mod">
          <ac:chgData name="Leo Lin" userId="6e673db4-aa32-4015-951c-2168ee0aa723" providerId="ADAL" clId="{76FCCA21-03D6-418A-8EDF-32F1078EAC9C}" dt="2025-03-31T04:13:15.331" v="73" actId="2711"/>
          <ac:spMkLst>
            <pc:docMk/>
            <pc:sldMk cId="1412939089" sldId="2147483403"/>
            <ac:spMk id="59" creationId="{0191BDAD-605E-0171-62A7-5F2A1AEAA768}"/>
          </ac:spMkLst>
        </pc:spChg>
        <pc:spChg chg="mod">
          <ac:chgData name="Leo Lin" userId="6e673db4-aa32-4015-951c-2168ee0aa723" providerId="ADAL" clId="{76FCCA21-03D6-418A-8EDF-32F1078EAC9C}" dt="2025-03-31T04:13:15.331" v="73" actId="2711"/>
          <ac:spMkLst>
            <pc:docMk/>
            <pc:sldMk cId="1412939089" sldId="2147483403"/>
            <ac:spMk id="60" creationId="{B0F89676-DC38-34B3-6C90-3535A04A5B99}"/>
          </ac:spMkLst>
        </pc:spChg>
        <pc:spChg chg="mod">
          <ac:chgData name="Leo Lin" userId="6e673db4-aa32-4015-951c-2168ee0aa723" providerId="ADAL" clId="{76FCCA21-03D6-418A-8EDF-32F1078EAC9C}" dt="2025-03-31T04:13:15.331" v="73" actId="2711"/>
          <ac:spMkLst>
            <pc:docMk/>
            <pc:sldMk cId="1412939089" sldId="2147483403"/>
            <ac:spMk id="61" creationId="{8EC64884-8A1C-3F1F-0D97-88E2C2CCB1D8}"/>
          </ac:spMkLst>
        </pc:spChg>
        <pc:spChg chg="mod">
          <ac:chgData name="Leo Lin" userId="6e673db4-aa32-4015-951c-2168ee0aa723" providerId="ADAL" clId="{76FCCA21-03D6-418A-8EDF-32F1078EAC9C}" dt="2025-03-31T04:13:15.331" v="73" actId="2711"/>
          <ac:spMkLst>
            <pc:docMk/>
            <pc:sldMk cId="1412939089" sldId="2147483403"/>
            <ac:spMk id="62" creationId="{972248FD-32C7-28B6-5DFE-C6BB290FAFB2}"/>
          </ac:spMkLst>
        </pc:spChg>
        <pc:spChg chg="mod">
          <ac:chgData name="Leo Lin" userId="6e673db4-aa32-4015-951c-2168ee0aa723" providerId="ADAL" clId="{76FCCA21-03D6-418A-8EDF-32F1078EAC9C}" dt="2025-03-31T04:13:15.331" v="73" actId="2711"/>
          <ac:spMkLst>
            <pc:docMk/>
            <pc:sldMk cId="1412939089" sldId="2147483403"/>
            <ac:spMk id="63" creationId="{0E56EDBF-FB23-B532-C64D-ED22069A0A3E}"/>
          </ac:spMkLst>
        </pc:spChg>
        <pc:spChg chg="mod">
          <ac:chgData name="Leo Lin" userId="6e673db4-aa32-4015-951c-2168ee0aa723" providerId="ADAL" clId="{76FCCA21-03D6-418A-8EDF-32F1078EAC9C}" dt="2025-03-31T04:13:15.331" v="73" actId="2711"/>
          <ac:spMkLst>
            <pc:docMk/>
            <pc:sldMk cId="1412939089" sldId="2147483403"/>
            <ac:spMk id="128" creationId="{9FFD37CD-7A1C-854E-4D41-B0E0F99A0779}"/>
          </ac:spMkLst>
        </pc:spChg>
        <pc:spChg chg="mod">
          <ac:chgData name="Leo Lin" userId="6e673db4-aa32-4015-951c-2168ee0aa723" providerId="ADAL" clId="{76FCCA21-03D6-418A-8EDF-32F1078EAC9C}" dt="2025-03-31T04:13:15.331" v="73" actId="2711"/>
          <ac:spMkLst>
            <pc:docMk/>
            <pc:sldMk cId="1412939089" sldId="2147483403"/>
            <ac:spMk id="143" creationId="{9B570B25-7A24-05C8-7C5A-A27B26E4F9F9}"/>
          </ac:spMkLst>
        </pc:spChg>
        <pc:spChg chg="mod">
          <ac:chgData name="Leo Lin" userId="6e673db4-aa32-4015-951c-2168ee0aa723" providerId="ADAL" clId="{76FCCA21-03D6-418A-8EDF-32F1078EAC9C}" dt="2025-03-31T04:13:15.331" v="73" actId="2711"/>
          <ac:spMkLst>
            <pc:docMk/>
            <pc:sldMk cId="1412939089" sldId="2147483403"/>
            <ac:spMk id="144" creationId="{3D884DE8-AA9B-BDEC-3E8D-FBF589B9A9E3}"/>
          </ac:spMkLst>
        </pc:spChg>
        <pc:spChg chg="mod">
          <ac:chgData name="Leo Lin" userId="6e673db4-aa32-4015-951c-2168ee0aa723" providerId="ADAL" clId="{76FCCA21-03D6-418A-8EDF-32F1078EAC9C}" dt="2025-03-31T04:13:15.331" v="73" actId="2711"/>
          <ac:spMkLst>
            <pc:docMk/>
            <pc:sldMk cId="1412939089" sldId="2147483403"/>
            <ac:spMk id="145" creationId="{7BDB737B-30C6-759C-DC75-38C4CF40C2F2}"/>
          </ac:spMkLst>
        </pc:spChg>
        <pc:spChg chg="mod">
          <ac:chgData name="Leo Lin" userId="6e673db4-aa32-4015-951c-2168ee0aa723" providerId="ADAL" clId="{76FCCA21-03D6-418A-8EDF-32F1078EAC9C}" dt="2025-03-31T04:13:15.331" v="73" actId="2711"/>
          <ac:spMkLst>
            <pc:docMk/>
            <pc:sldMk cId="1412939089" sldId="2147483403"/>
            <ac:spMk id="146" creationId="{DCA7832A-D7A5-25CD-2228-F1546FB37D95}"/>
          </ac:spMkLst>
        </pc:spChg>
        <pc:spChg chg="mod">
          <ac:chgData name="Leo Lin" userId="6e673db4-aa32-4015-951c-2168ee0aa723" providerId="ADAL" clId="{76FCCA21-03D6-418A-8EDF-32F1078EAC9C}" dt="2025-03-31T04:13:15.331" v="73" actId="2711"/>
          <ac:spMkLst>
            <pc:docMk/>
            <pc:sldMk cId="1412939089" sldId="2147483403"/>
            <ac:spMk id="152" creationId="{03E7265F-10DD-7D23-941B-966D0BDF4165}"/>
          </ac:spMkLst>
        </pc:spChg>
        <pc:spChg chg="mod">
          <ac:chgData name="Leo Lin" userId="6e673db4-aa32-4015-951c-2168ee0aa723" providerId="ADAL" clId="{76FCCA21-03D6-418A-8EDF-32F1078EAC9C}" dt="2025-03-31T04:13:15.331" v="73" actId="2711"/>
          <ac:spMkLst>
            <pc:docMk/>
            <pc:sldMk cId="1412939089" sldId="2147483403"/>
            <ac:spMk id="154" creationId="{53826F83-C23B-9053-A56B-1E3E710A4F10}"/>
          </ac:spMkLst>
        </pc:spChg>
        <pc:spChg chg="mod">
          <ac:chgData name="Leo Lin" userId="6e673db4-aa32-4015-951c-2168ee0aa723" providerId="ADAL" clId="{76FCCA21-03D6-418A-8EDF-32F1078EAC9C}" dt="2025-03-31T04:13:15.331" v="73" actId="2711"/>
          <ac:spMkLst>
            <pc:docMk/>
            <pc:sldMk cId="1412939089" sldId="2147483403"/>
            <ac:spMk id="155" creationId="{A7840BCB-1AE7-8C99-73BF-56830D400FB7}"/>
          </ac:spMkLst>
        </pc:spChg>
        <pc:spChg chg="mod">
          <ac:chgData name="Leo Lin" userId="6e673db4-aa32-4015-951c-2168ee0aa723" providerId="ADAL" clId="{76FCCA21-03D6-418A-8EDF-32F1078EAC9C}" dt="2025-03-31T04:13:15.331" v="73" actId="2711"/>
          <ac:spMkLst>
            <pc:docMk/>
            <pc:sldMk cId="1412939089" sldId="2147483403"/>
            <ac:spMk id="156" creationId="{442AF1BA-1CDD-1C1C-AA86-91C613714DAE}"/>
          </ac:spMkLst>
        </pc:spChg>
        <pc:spChg chg="mod">
          <ac:chgData name="Leo Lin" userId="6e673db4-aa32-4015-951c-2168ee0aa723" providerId="ADAL" clId="{76FCCA21-03D6-418A-8EDF-32F1078EAC9C}" dt="2025-03-31T04:13:15.331" v="73" actId="2711"/>
          <ac:spMkLst>
            <pc:docMk/>
            <pc:sldMk cId="1412939089" sldId="2147483403"/>
            <ac:spMk id="157" creationId="{7C614ADB-3783-9D2E-8F57-480A0BA8FC67}"/>
          </ac:spMkLst>
        </pc:spChg>
        <pc:spChg chg="mod">
          <ac:chgData name="Leo Lin" userId="6e673db4-aa32-4015-951c-2168ee0aa723" providerId="ADAL" clId="{76FCCA21-03D6-418A-8EDF-32F1078EAC9C}" dt="2025-03-31T04:13:15.331" v="73" actId="2711"/>
          <ac:spMkLst>
            <pc:docMk/>
            <pc:sldMk cId="1412939089" sldId="2147483403"/>
            <ac:spMk id="158" creationId="{D8D9BA4D-D5A0-BD6A-4D7D-26038A934E4A}"/>
          </ac:spMkLst>
        </pc:spChg>
        <pc:spChg chg="mod">
          <ac:chgData name="Leo Lin" userId="6e673db4-aa32-4015-951c-2168ee0aa723" providerId="ADAL" clId="{76FCCA21-03D6-418A-8EDF-32F1078EAC9C}" dt="2025-03-31T04:13:15.331" v="73" actId="2711"/>
          <ac:spMkLst>
            <pc:docMk/>
            <pc:sldMk cId="1412939089" sldId="2147483403"/>
            <ac:spMk id="172" creationId="{1ED5E486-03F4-031D-43C7-84B8D784B684}"/>
          </ac:spMkLst>
        </pc:spChg>
        <pc:spChg chg="mod">
          <ac:chgData name="Leo Lin" userId="6e673db4-aa32-4015-951c-2168ee0aa723" providerId="ADAL" clId="{76FCCA21-03D6-418A-8EDF-32F1078EAC9C}" dt="2025-03-31T04:13:15.331" v="73" actId="2711"/>
          <ac:spMkLst>
            <pc:docMk/>
            <pc:sldMk cId="1412939089" sldId="2147483403"/>
            <ac:spMk id="175" creationId="{D5A8171D-BE1A-F865-933A-9132848B6004}"/>
          </ac:spMkLst>
        </pc:spChg>
        <pc:spChg chg="mod">
          <ac:chgData name="Leo Lin" userId="6e673db4-aa32-4015-951c-2168ee0aa723" providerId="ADAL" clId="{76FCCA21-03D6-418A-8EDF-32F1078EAC9C}" dt="2025-03-31T04:13:15.331" v="73" actId="2711"/>
          <ac:spMkLst>
            <pc:docMk/>
            <pc:sldMk cId="1412939089" sldId="2147483403"/>
            <ac:spMk id="180" creationId="{AA904F03-EF8D-E479-B07F-45869BAA9B5F}"/>
          </ac:spMkLst>
        </pc:spChg>
        <pc:spChg chg="mod">
          <ac:chgData name="Leo Lin" userId="6e673db4-aa32-4015-951c-2168ee0aa723" providerId="ADAL" clId="{76FCCA21-03D6-418A-8EDF-32F1078EAC9C}" dt="2025-03-31T04:13:15.331" v="73" actId="2711"/>
          <ac:spMkLst>
            <pc:docMk/>
            <pc:sldMk cId="1412939089" sldId="2147483403"/>
            <ac:spMk id="243" creationId="{936ED1B4-F015-6DFE-E356-17E2AA46D269}"/>
          </ac:spMkLst>
        </pc:spChg>
        <pc:spChg chg="mod">
          <ac:chgData name="Leo Lin" userId="6e673db4-aa32-4015-951c-2168ee0aa723" providerId="ADAL" clId="{76FCCA21-03D6-418A-8EDF-32F1078EAC9C}" dt="2025-03-31T04:13:15.331" v="73" actId="2711"/>
          <ac:spMkLst>
            <pc:docMk/>
            <pc:sldMk cId="1412939089" sldId="2147483403"/>
            <ac:spMk id="244" creationId="{76707E28-7AE4-7FEC-EF67-FA44C6B35503}"/>
          </ac:spMkLst>
        </pc:spChg>
        <pc:spChg chg="mod">
          <ac:chgData name="Leo Lin" userId="6e673db4-aa32-4015-951c-2168ee0aa723" providerId="ADAL" clId="{76FCCA21-03D6-418A-8EDF-32F1078EAC9C}" dt="2025-03-31T04:13:15.331" v="73" actId="2711"/>
          <ac:spMkLst>
            <pc:docMk/>
            <pc:sldMk cId="1412939089" sldId="2147483403"/>
            <ac:spMk id="274" creationId="{84EED3FF-FEA4-A3D7-8EE8-3804941E08CB}"/>
          </ac:spMkLst>
        </pc:spChg>
        <pc:spChg chg="mod">
          <ac:chgData name="Leo Lin" userId="6e673db4-aa32-4015-951c-2168ee0aa723" providerId="ADAL" clId="{76FCCA21-03D6-418A-8EDF-32F1078EAC9C}" dt="2025-03-31T04:13:15.331" v="73" actId="2711"/>
          <ac:spMkLst>
            <pc:docMk/>
            <pc:sldMk cId="1412939089" sldId="2147483403"/>
            <ac:spMk id="276" creationId="{6096B312-6DFD-4D2F-1A1A-AD2D6AD5F07B}"/>
          </ac:spMkLst>
        </pc:spChg>
        <pc:spChg chg="mod">
          <ac:chgData name="Leo Lin" userId="6e673db4-aa32-4015-951c-2168ee0aa723" providerId="ADAL" clId="{76FCCA21-03D6-418A-8EDF-32F1078EAC9C}" dt="2025-03-31T04:13:15.331" v="73" actId="2711"/>
          <ac:spMkLst>
            <pc:docMk/>
            <pc:sldMk cId="1412939089" sldId="2147483403"/>
            <ac:spMk id="315" creationId="{62CE1FEB-22D8-F424-91F3-FD6064A8D7DE}"/>
          </ac:spMkLst>
        </pc:spChg>
        <pc:spChg chg="mod">
          <ac:chgData name="Leo Lin" userId="6e673db4-aa32-4015-951c-2168ee0aa723" providerId="ADAL" clId="{76FCCA21-03D6-418A-8EDF-32F1078EAC9C}" dt="2025-03-31T04:13:15.331" v="73" actId="2711"/>
          <ac:spMkLst>
            <pc:docMk/>
            <pc:sldMk cId="1412939089" sldId="2147483403"/>
            <ac:spMk id="362" creationId="{59EFAE7C-5DED-3B83-D1E4-F9D040F641E1}"/>
          </ac:spMkLst>
        </pc:spChg>
        <pc:spChg chg="mod">
          <ac:chgData name="Leo Lin" userId="6e673db4-aa32-4015-951c-2168ee0aa723" providerId="ADAL" clId="{76FCCA21-03D6-418A-8EDF-32F1078EAC9C}" dt="2025-03-31T04:13:15.331" v="73" actId="2711"/>
          <ac:spMkLst>
            <pc:docMk/>
            <pc:sldMk cId="1412939089" sldId="2147483403"/>
            <ac:spMk id="363" creationId="{C3B315BB-6E78-3C86-2570-84220D396E62}"/>
          </ac:spMkLst>
        </pc:spChg>
        <pc:grpChg chg="mod">
          <ac:chgData name="Leo Lin" userId="6e673db4-aa32-4015-951c-2168ee0aa723" providerId="ADAL" clId="{76FCCA21-03D6-418A-8EDF-32F1078EAC9C}" dt="2025-03-31T04:13:15.331" v="73" actId="2711"/>
          <ac:grpSpMkLst>
            <pc:docMk/>
            <pc:sldMk cId="1412939089" sldId="2147483403"/>
            <ac:grpSpMk id="22" creationId="{D4E3AA0C-CFCA-8501-6A2A-B1A4669F8259}"/>
          </ac:grpSpMkLst>
        </pc:grpChg>
        <pc:grpChg chg="mod">
          <ac:chgData name="Leo Lin" userId="6e673db4-aa32-4015-951c-2168ee0aa723" providerId="ADAL" clId="{76FCCA21-03D6-418A-8EDF-32F1078EAC9C}" dt="2025-03-31T04:13:15.331" v="73" actId="2711"/>
          <ac:grpSpMkLst>
            <pc:docMk/>
            <pc:sldMk cId="1412939089" sldId="2147483403"/>
            <ac:grpSpMk id="33" creationId="{B1CD0854-142C-CF6B-75E7-7DCCFBB3F3A0}"/>
          </ac:grpSpMkLst>
        </pc:grpChg>
        <pc:grpChg chg="mod">
          <ac:chgData name="Leo Lin" userId="6e673db4-aa32-4015-951c-2168ee0aa723" providerId="ADAL" clId="{76FCCA21-03D6-418A-8EDF-32F1078EAC9C}" dt="2025-03-31T04:13:15.331" v="73" actId="2711"/>
          <ac:grpSpMkLst>
            <pc:docMk/>
            <pc:sldMk cId="1412939089" sldId="2147483403"/>
            <ac:grpSpMk id="45" creationId="{18FEFD0E-7B29-FD45-4B89-0BB5CC714224}"/>
          </ac:grpSpMkLst>
        </pc:grpChg>
        <pc:grpChg chg="mod">
          <ac:chgData name="Leo Lin" userId="6e673db4-aa32-4015-951c-2168ee0aa723" providerId="ADAL" clId="{76FCCA21-03D6-418A-8EDF-32F1078EAC9C}" dt="2025-03-31T04:13:15.331" v="73" actId="2711"/>
          <ac:grpSpMkLst>
            <pc:docMk/>
            <pc:sldMk cId="1412939089" sldId="2147483403"/>
            <ac:grpSpMk id="50" creationId="{BBCA06E5-E92E-933B-B16A-C4D8EC8126DA}"/>
          </ac:grpSpMkLst>
        </pc:grpChg>
        <pc:grpChg chg="mod">
          <ac:chgData name="Leo Lin" userId="6e673db4-aa32-4015-951c-2168ee0aa723" providerId="ADAL" clId="{76FCCA21-03D6-418A-8EDF-32F1078EAC9C}" dt="2025-03-31T04:13:15.331" v="73" actId="2711"/>
          <ac:grpSpMkLst>
            <pc:docMk/>
            <pc:sldMk cId="1412939089" sldId="2147483403"/>
            <ac:grpSpMk id="129" creationId="{DDEB2AFE-A628-C528-4D53-E3C589C71808}"/>
          </ac:grpSpMkLst>
        </pc:grpChg>
        <pc:grpChg chg="mod">
          <ac:chgData name="Leo Lin" userId="6e673db4-aa32-4015-951c-2168ee0aa723" providerId="ADAL" clId="{76FCCA21-03D6-418A-8EDF-32F1078EAC9C}" dt="2025-03-31T04:13:15.331" v="73" actId="2711"/>
          <ac:grpSpMkLst>
            <pc:docMk/>
            <pc:sldMk cId="1412939089" sldId="2147483403"/>
            <ac:grpSpMk id="133" creationId="{1C3045CB-520D-C7FE-42FA-76500A297197}"/>
          </ac:grpSpMkLst>
        </pc:grpChg>
        <pc:grpChg chg="mod">
          <ac:chgData name="Leo Lin" userId="6e673db4-aa32-4015-951c-2168ee0aa723" providerId="ADAL" clId="{76FCCA21-03D6-418A-8EDF-32F1078EAC9C}" dt="2025-03-31T04:13:15.331" v="73" actId="2711"/>
          <ac:grpSpMkLst>
            <pc:docMk/>
            <pc:sldMk cId="1412939089" sldId="2147483403"/>
            <ac:grpSpMk id="147" creationId="{595FA30E-D4FB-8088-475A-1B165A51AAD9}"/>
          </ac:grpSpMkLst>
        </pc:grpChg>
        <pc:grpChg chg="mod">
          <ac:chgData name="Leo Lin" userId="6e673db4-aa32-4015-951c-2168ee0aa723" providerId="ADAL" clId="{76FCCA21-03D6-418A-8EDF-32F1078EAC9C}" dt="2025-03-31T04:13:15.331" v="73" actId="2711"/>
          <ac:grpSpMkLst>
            <pc:docMk/>
            <pc:sldMk cId="1412939089" sldId="2147483403"/>
            <ac:grpSpMk id="181" creationId="{5F8BA110-3C12-6493-7E89-4CB97556E3CA}"/>
          </ac:grpSpMkLst>
        </pc:grpChg>
        <pc:grpChg chg="del mod">
          <ac:chgData name="Leo Lin" userId="6e673db4-aa32-4015-951c-2168ee0aa723" providerId="ADAL" clId="{76FCCA21-03D6-418A-8EDF-32F1078EAC9C}" dt="2025-03-31T04:13:19.918" v="74" actId="478"/>
          <ac:grpSpMkLst>
            <pc:docMk/>
            <pc:sldMk cId="1412939089" sldId="2147483403"/>
            <ac:grpSpMk id="188" creationId="{712F92CB-4FE8-90AA-6D87-EEF182A3ECBE}"/>
          </ac:grpSpMkLst>
        </pc:grpChg>
        <pc:grpChg chg="mod">
          <ac:chgData name="Leo Lin" userId="6e673db4-aa32-4015-951c-2168ee0aa723" providerId="ADAL" clId="{76FCCA21-03D6-418A-8EDF-32F1078EAC9C}" dt="2025-03-31T04:13:15.331" v="73" actId="2711"/>
          <ac:grpSpMkLst>
            <pc:docMk/>
            <pc:sldMk cId="1412939089" sldId="2147483403"/>
            <ac:grpSpMk id="257" creationId="{8CA42279-F405-FD81-2E68-558FB76DA43E}"/>
          </ac:grpSpMkLst>
        </pc:grpChg>
        <pc:grpChg chg="mod">
          <ac:chgData name="Leo Lin" userId="6e673db4-aa32-4015-951c-2168ee0aa723" providerId="ADAL" clId="{76FCCA21-03D6-418A-8EDF-32F1078EAC9C}" dt="2025-03-31T04:13:15.331" v="73" actId="2711"/>
          <ac:grpSpMkLst>
            <pc:docMk/>
            <pc:sldMk cId="1412939089" sldId="2147483403"/>
            <ac:grpSpMk id="258" creationId="{506490BE-5D55-DFF7-3907-66CCE1FE4706}"/>
          </ac:grpSpMkLst>
        </pc:grpChg>
        <pc:grpChg chg="mod">
          <ac:chgData name="Leo Lin" userId="6e673db4-aa32-4015-951c-2168ee0aa723" providerId="ADAL" clId="{76FCCA21-03D6-418A-8EDF-32F1078EAC9C}" dt="2025-03-31T04:13:15.331" v="73" actId="2711"/>
          <ac:grpSpMkLst>
            <pc:docMk/>
            <pc:sldMk cId="1412939089" sldId="2147483403"/>
            <ac:grpSpMk id="259" creationId="{6816181C-52DC-E940-2F69-01D697C1CEA3}"/>
          </ac:grpSpMkLst>
        </pc:grpChg>
        <pc:grpChg chg="mod">
          <ac:chgData name="Leo Lin" userId="6e673db4-aa32-4015-951c-2168ee0aa723" providerId="ADAL" clId="{76FCCA21-03D6-418A-8EDF-32F1078EAC9C}" dt="2025-03-31T04:13:15.331" v="73" actId="2711"/>
          <ac:grpSpMkLst>
            <pc:docMk/>
            <pc:sldMk cId="1412939089" sldId="2147483403"/>
            <ac:grpSpMk id="296" creationId="{BD96BA0F-8AE0-5694-978F-8F3551EEC8F7}"/>
          </ac:grpSpMkLst>
        </pc:grpChg>
        <pc:grpChg chg="mod">
          <ac:chgData name="Leo Lin" userId="6e673db4-aa32-4015-951c-2168ee0aa723" providerId="ADAL" clId="{76FCCA21-03D6-418A-8EDF-32F1078EAC9C}" dt="2025-03-31T04:13:15.331" v="73" actId="2711"/>
          <ac:grpSpMkLst>
            <pc:docMk/>
            <pc:sldMk cId="1412939089" sldId="2147483403"/>
            <ac:grpSpMk id="304" creationId="{AB5EB0B4-6138-8A27-1E20-86AD7EF95664}"/>
          </ac:grpSpMkLst>
        </pc:grpChg>
        <pc:picChg chg="mod">
          <ac:chgData name="Leo Lin" userId="6e673db4-aa32-4015-951c-2168ee0aa723" providerId="ADAL" clId="{76FCCA21-03D6-418A-8EDF-32F1078EAC9C}" dt="2025-03-31T04:13:15.331" v="73" actId="2711"/>
          <ac:picMkLst>
            <pc:docMk/>
            <pc:sldMk cId="1412939089" sldId="2147483403"/>
            <ac:picMk id="27" creationId="{758640CB-7A82-9DF0-BC85-E65408E65B91}"/>
          </ac:picMkLst>
        </pc:picChg>
        <pc:picChg chg="mod">
          <ac:chgData name="Leo Lin" userId="6e673db4-aa32-4015-951c-2168ee0aa723" providerId="ADAL" clId="{76FCCA21-03D6-418A-8EDF-32F1078EAC9C}" dt="2025-03-31T04:13:15.331" v="73" actId="2711"/>
          <ac:picMkLst>
            <pc:docMk/>
            <pc:sldMk cId="1412939089" sldId="2147483403"/>
            <ac:picMk id="29" creationId="{3929B718-A9CB-76D6-BDF9-B01B10C4DB33}"/>
          </ac:picMkLst>
        </pc:picChg>
        <pc:picChg chg="mod">
          <ac:chgData name="Leo Lin" userId="6e673db4-aa32-4015-951c-2168ee0aa723" providerId="ADAL" clId="{76FCCA21-03D6-418A-8EDF-32F1078EAC9C}" dt="2025-03-31T04:13:15.331" v="73" actId="2711"/>
          <ac:picMkLst>
            <pc:docMk/>
            <pc:sldMk cId="1412939089" sldId="2147483403"/>
            <ac:picMk id="153" creationId="{A4EFB686-93C1-A508-2D99-DD91A5A6E30B}"/>
          </ac:picMkLst>
        </pc:picChg>
        <pc:picChg chg="mod">
          <ac:chgData name="Leo Lin" userId="6e673db4-aa32-4015-951c-2168ee0aa723" providerId="ADAL" clId="{76FCCA21-03D6-418A-8EDF-32F1078EAC9C}" dt="2025-03-31T04:13:15.331" v="73" actId="2711"/>
          <ac:picMkLst>
            <pc:docMk/>
            <pc:sldMk cId="1412939089" sldId="2147483403"/>
            <ac:picMk id="316" creationId="{47C562BB-C7A6-3B13-057B-F6C28A4B4BD3}"/>
          </ac:picMkLst>
        </pc:picChg>
        <pc:picChg chg="mod">
          <ac:chgData name="Leo Lin" userId="6e673db4-aa32-4015-951c-2168ee0aa723" providerId="ADAL" clId="{76FCCA21-03D6-418A-8EDF-32F1078EAC9C}" dt="2025-03-31T04:13:15.331" v="73" actId="2711"/>
          <ac:picMkLst>
            <pc:docMk/>
            <pc:sldMk cId="1412939089" sldId="2147483403"/>
            <ac:picMk id="339" creationId="{57F674F5-3A7E-0A77-CCA0-468AC02486FE}"/>
          </ac:picMkLst>
        </pc:picChg>
        <pc:picChg chg="mod">
          <ac:chgData name="Leo Lin" userId="6e673db4-aa32-4015-951c-2168ee0aa723" providerId="ADAL" clId="{76FCCA21-03D6-418A-8EDF-32F1078EAC9C}" dt="2025-03-31T04:13:15.331" v="73" actId="2711"/>
          <ac:picMkLst>
            <pc:docMk/>
            <pc:sldMk cId="1412939089" sldId="2147483403"/>
            <ac:picMk id="369" creationId="{E5AB52E3-B55E-5146-02B1-A7A9D1295ED1}"/>
          </ac:picMkLst>
        </pc:picChg>
      </pc:sldChg>
      <pc:sldChg chg="del">
        <pc:chgData name="Leo Lin" userId="6e673db4-aa32-4015-951c-2168ee0aa723" providerId="ADAL" clId="{76FCCA21-03D6-418A-8EDF-32F1078EAC9C}" dt="2025-03-31T04:09:33.335" v="13"/>
        <pc:sldMkLst>
          <pc:docMk/>
          <pc:sldMk cId="1590284783" sldId="2147483404"/>
        </pc:sldMkLst>
      </pc:sldChg>
      <pc:sldChg chg="modSp mod">
        <pc:chgData name="Leo Lin" userId="6e673db4-aa32-4015-951c-2168ee0aa723" providerId="ADAL" clId="{76FCCA21-03D6-418A-8EDF-32F1078EAC9C}" dt="2025-03-31T04:13:36.979" v="77" actId="2711"/>
        <pc:sldMkLst>
          <pc:docMk/>
          <pc:sldMk cId="3199256370" sldId="2147483404"/>
        </pc:sldMkLst>
        <pc:spChg chg="mod">
          <ac:chgData name="Leo Lin" userId="6e673db4-aa32-4015-951c-2168ee0aa723" providerId="ADAL" clId="{76FCCA21-03D6-418A-8EDF-32F1078EAC9C}" dt="2025-03-31T04:13:36.979" v="77" actId="2711"/>
          <ac:spMkLst>
            <pc:docMk/>
            <pc:sldMk cId="3199256370" sldId="2147483404"/>
            <ac:spMk id="2" creationId="{E7D08545-B9A6-4911-BBD1-E19E0245976A}"/>
          </ac:spMkLst>
        </pc:spChg>
        <pc:spChg chg="mod">
          <ac:chgData name="Leo Lin" userId="6e673db4-aa32-4015-951c-2168ee0aa723" providerId="ADAL" clId="{76FCCA21-03D6-418A-8EDF-32F1078EAC9C}" dt="2025-03-31T04:13:36.979" v="77" actId="2711"/>
          <ac:spMkLst>
            <pc:docMk/>
            <pc:sldMk cId="3199256370" sldId="2147483404"/>
            <ac:spMk id="5" creationId="{3E92C282-40B9-28D0-7240-04F1A66C899F}"/>
          </ac:spMkLst>
        </pc:spChg>
        <pc:spChg chg="mod">
          <ac:chgData name="Leo Lin" userId="6e673db4-aa32-4015-951c-2168ee0aa723" providerId="ADAL" clId="{76FCCA21-03D6-418A-8EDF-32F1078EAC9C}" dt="2025-03-31T04:13:36.979" v="77" actId="2711"/>
          <ac:spMkLst>
            <pc:docMk/>
            <pc:sldMk cId="3199256370" sldId="2147483404"/>
            <ac:spMk id="8" creationId="{8F6B4AC7-235C-41F7-B2E4-6C1BC0518F1B}"/>
          </ac:spMkLst>
        </pc:spChg>
        <pc:spChg chg="mod">
          <ac:chgData name="Leo Lin" userId="6e673db4-aa32-4015-951c-2168ee0aa723" providerId="ADAL" clId="{76FCCA21-03D6-418A-8EDF-32F1078EAC9C}" dt="2025-03-31T04:13:36.979" v="77" actId="2711"/>
          <ac:spMkLst>
            <pc:docMk/>
            <pc:sldMk cId="3199256370" sldId="2147483404"/>
            <ac:spMk id="9" creationId="{D22BE34D-38E6-444B-B29B-03FCAD58DF2A}"/>
          </ac:spMkLst>
        </pc:spChg>
        <pc:spChg chg="mod">
          <ac:chgData name="Leo Lin" userId="6e673db4-aa32-4015-951c-2168ee0aa723" providerId="ADAL" clId="{76FCCA21-03D6-418A-8EDF-32F1078EAC9C}" dt="2025-03-31T04:13:36.979" v="77" actId="2711"/>
          <ac:spMkLst>
            <pc:docMk/>
            <pc:sldMk cId="3199256370" sldId="2147483404"/>
            <ac:spMk id="10" creationId="{3D05D9DB-33A7-4665-A7B5-4B6D9B36EAA4}"/>
          </ac:spMkLst>
        </pc:spChg>
        <pc:spChg chg="mod">
          <ac:chgData name="Leo Lin" userId="6e673db4-aa32-4015-951c-2168ee0aa723" providerId="ADAL" clId="{76FCCA21-03D6-418A-8EDF-32F1078EAC9C}" dt="2025-03-31T04:13:36.979" v="77" actId="2711"/>
          <ac:spMkLst>
            <pc:docMk/>
            <pc:sldMk cId="3199256370" sldId="2147483404"/>
            <ac:spMk id="13" creationId="{AA27B8CC-4BA9-D3F1-9518-B8579142083D}"/>
          </ac:spMkLst>
        </pc:spChg>
        <pc:spChg chg="mod">
          <ac:chgData name="Leo Lin" userId="6e673db4-aa32-4015-951c-2168ee0aa723" providerId="ADAL" clId="{76FCCA21-03D6-418A-8EDF-32F1078EAC9C}" dt="2025-03-31T04:13:36.979" v="77" actId="2711"/>
          <ac:spMkLst>
            <pc:docMk/>
            <pc:sldMk cId="3199256370" sldId="2147483404"/>
            <ac:spMk id="15" creationId="{6B824B4D-93FC-0BD2-0730-E03321A42BB8}"/>
          </ac:spMkLst>
        </pc:spChg>
        <pc:spChg chg="mod">
          <ac:chgData name="Leo Lin" userId="6e673db4-aa32-4015-951c-2168ee0aa723" providerId="ADAL" clId="{76FCCA21-03D6-418A-8EDF-32F1078EAC9C}" dt="2025-03-31T04:13:36.979" v="77" actId="2711"/>
          <ac:spMkLst>
            <pc:docMk/>
            <pc:sldMk cId="3199256370" sldId="2147483404"/>
            <ac:spMk id="16" creationId="{8084AD66-BA67-BCAD-DB45-E84F1C6AA54C}"/>
          </ac:spMkLst>
        </pc:spChg>
        <pc:spChg chg="mod">
          <ac:chgData name="Leo Lin" userId="6e673db4-aa32-4015-951c-2168ee0aa723" providerId="ADAL" clId="{76FCCA21-03D6-418A-8EDF-32F1078EAC9C}" dt="2025-03-31T04:13:36.979" v="77" actId="2711"/>
          <ac:spMkLst>
            <pc:docMk/>
            <pc:sldMk cId="3199256370" sldId="2147483404"/>
            <ac:spMk id="18" creationId="{ED986D05-4A3A-79A6-DD55-66FE1D51BC06}"/>
          </ac:spMkLst>
        </pc:spChg>
        <pc:spChg chg="mod">
          <ac:chgData name="Leo Lin" userId="6e673db4-aa32-4015-951c-2168ee0aa723" providerId="ADAL" clId="{76FCCA21-03D6-418A-8EDF-32F1078EAC9C}" dt="2025-03-31T04:13:36.979" v="77" actId="2711"/>
          <ac:spMkLst>
            <pc:docMk/>
            <pc:sldMk cId="3199256370" sldId="2147483404"/>
            <ac:spMk id="20" creationId="{B18E8B1D-B1EE-8F60-6806-8F5A3E43BEBE}"/>
          </ac:spMkLst>
        </pc:spChg>
      </pc:sldChg>
      <pc:sldChg chg="modSp mod">
        <pc:chgData name="Leo Lin" userId="6e673db4-aa32-4015-951c-2168ee0aa723" providerId="ADAL" clId="{76FCCA21-03D6-418A-8EDF-32F1078EAC9C}" dt="2025-03-31T04:13:51.742" v="80" actId="2711"/>
        <pc:sldMkLst>
          <pc:docMk/>
          <pc:sldMk cId="3518058040" sldId="2147483405"/>
        </pc:sldMkLst>
        <pc:spChg chg="mod">
          <ac:chgData name="Leo Lin" userId="6e673db4-aa32-4015-951c-2168ee0aa723" providerId="ADAL" clId="{76FCCA21-03D6-418A-8EDF-32F1078EAC9C}" dt="2025-03-31T04:13:51.742" v="80" actId="2711"/>
          <ac:spMkLst>
            <pc:docMk/>
            <pc:sldMk cId="3518058040" sldId="2147483405"/>
            <ac:spMk id="2" creationId="{E7D08545-B9A6-4911-BBD1-E19E0245976A}"/>
          </ac:spMkLst>
        </pc:spChg>
        <pc:spChg chg="mod">
          <ac:chgData name="Leo Lin" userId="6e673db4-aa32-4015-951c-2168ee0aa723" providerId="ADAL" clId="{76FCCA21-03D6-418A-8EDF-32F1078EAC9C}" dt="2025-03-31T04:13:51.742" v="80" actId="2711"/>
          <ac:spMkLst>
            <pc:docMk/>
            <pc:sldMk cId="3518058040" sldId="2147483405"/>
            <ac:spMk id="4" creationId="{FE50C215-A3D3-9E03-D5FF-E3D1A591FA02}"/>
          </ac:spMkLst>
        </pc:spChg>
        <pc:spChg chg="mod">
          <ac:chgData name="Leo Lin" userId="6e673db4-aa32-4015-951c-2168ee0aa723" providerId="ADAL" clId="{76FCCA21-03D6-418A-8EDF-32F1078EAC9C}" dt="2025-03-31T04:13:51.742" v="80" actId="2711"/>
          <ac:spMkLst>
            <pc:docMk/>
            <pc:sldMk cId="3518058040" sldId="2147483405"/>
            <ac:spMk id="41" creationId="{99FA22BF-41C6-6824-F0B5-6DB017D6F0F9}"/>
          </ac:spMkLst>
        </pc:spChg>
      </pc:sldChg>
      <pc:sldChg chg="del">
        <pc:chgData name="Leo Lin" userId="6e673db4-aa32-4015-951c-2168ee0aa723" providerId="ADAL" clId="{76FCCA21-03D6-418A-8EDF-32F1078EAC9C}" dt="2025-03-31T04:09:33.335" v="13"/>
        <pc:sldMkLst>
          <pc:docMk/>
          <pc:sldMk cId="4146475228" sldId="2147483405"/>
        </pc:sldMkLst>
      </pc:sldChg>
      <pc:sldChg chg="del">
        <pc:chgData name="Leo Lin" userId="6e673db4-aa32-4015-951c-2168ee0aa723" providerId="ADAL" clId="{76FCCA21-03D6-418A-8EDF-32F1078EAC9C}" dt="2025-03-31T04:09:33.335" v="13"/>
        <pc:sldMkLst>
          <pc:docMk/>
          <pc:sldMk cId="921411510" sldId="2147483406"/>
        </pc:sldMkLst>
      </pc:sldChg>
      <pc:sldChg chg="modSp mod">
        <pc:chgData name="Leo Lin" userId="6e673db4-aa32-4015-951c-2168ee0aa723" providerId="ADAL" clId="{76FCCA21-03D6-418A-8EDF-32F1078EAC9C}" dt="2025-03-31T08:01:18.974" v="148" actId="20577"/>
        <pc:sldMkLst>
          <pc:docMk/>
          <pc:sldMk cId="4174579643" sldId="2147483406"/>
        </pc:sldMkLst>
        <pc:spChg chg="mod">
          <ac:chgData name="Leo Lin" userId="6e673db4-aa32-4015-951c-2168ee0aa723" providerId="ADAL" clId="{76FCCA21-03D6-418A-8EDF-32F1078EAC9C}" dt="2025-03-31T04:13:59.173" v="81" actId="108"/>
          <ac:spMkLst>
            <pc:docMk/>
            <pc:sldMk cId="4174579643" sldId="2147483406"/>
            <ac:spMk id="2" creationId="{E7D08545-B9A6-4911-BBD1-E19E0245976A}"/>
          </ac:spMkLst>
        </pc:spChg>
        <pc:spChg chg="mod">
          <ac:chgData name="Leo Lin" userId="6e673db4-aa32-4015-951c-2168ee0aa723" providerId="ADAL" clId="{76FCCA21-03D6-418A-8EDF-32F1078EAC9C}" dt="2025-03-31T08:01:18.974" v="148" actId="20577"/>
          <ac:spMkLst>
            <pc:docMk/>
            <pc:sldMk cId="4174579643" sldId="2147483406"/>
            <ac:spMk id="9" creationId="{B4329FAD-C2A1-4BCA-801C-05A3634CC6EF}"/>
          </ac:spMkLst>
        </pc:spChg>
      </pc:sldChg>
      <pc:sldChg chg="del">
        <pc:chgData name="Leo Lin" userId="6e673db4-aa32-4015-951c-2168ee0aa723" providerId="ADAL" clId="{76FCCA21-03D6-418A-8EDF-32F1078EAC9C}" dt="2025-03-31T04:09:33.335" v="13"/>
        <pc:sldMkLst>
          <pc:docMk/>
          <pc:sldMk cId="2179911709" sldId="2147483407"/>
        </pc:sldMkLst>
      </pc:sldChg>
      <pc:sldChg chg="modSp mod">
        <pc:chgData name="Leo Lin" userId="6e673db4-aa32-4015-951c-2168ee0aa723" providerId="ADAL" clId="{76FCCA21-03D6-418A-8EDF-32F1078EAC9C}" dt="2025-03-31T04:14:13.623" v="84" actId="2711"/>
        <pc:sldMkLst>
          <pc:docMk/>
          <pc:sldMk cId="4138026911" sldId="2147483407"/>
        </pc:sldMkLst>
        <pc:spChg chg="mod">
          <ac:chgData name="Leo Lin" userId="6e673db4-aa32-4015-951c-2168ee0aa723" providerId="ADAL" clId="{76FCCA21-03D6-418A-8EDF-32F1078EAC9C}" dt="2025-03-31T04:14:13.623" v="84" actId="2711"/>
          <ac:spMkLst>
            <pc:docMk/>
            <pc:sldMk cId="4138026911" sldId="2147483407"/>
            <ac:spMk id="6" creationId="{72FAF60E-CDE0-061D-FA5F-7E5D91607678}"/>
          </ac:spMkLst>
        </pc:spChg>
      </pc:sldChg>
      <pc:sldChg chg="modSp mod">
        <pc:chgData name="Leo Lin" userId="6e673db4-aa32-4015-951c-2168ee0aa723" providerId="ADAL" clId="{76FCCA21-03D6-418A-8EDF-32F1078EAC9C}" dt="2025-03-31T04:14:55.436" v="87" actId="2711"/>
        <pc:sldMkLst>
          <pc:docMk/>
          <pc:sldMk cId="2195344942" sldId="2147483408"/>
        </pc:sldMkLst>
        <pc:spChg chg="mod">
          <ac:chgData name="Leo Lin" userId="6e673db4-aa32-4015-951c-2168ee0aa723" providerId="ADAL" clId="{76FCCA21-03D6-418A-8EDF-32F1078EAC9C}" dt="2025-03-31T04:14:55.436" v="87" actId="2711"/>
          <ac:spMkLst>
            <pc:docMk/>
            <pc:sldMk cId="2195344942" sldId="2147483408"/>
            <ac:spMk id="2" creationId="{4CFEC174-9F2E-F7F1-BFE0-49125E553B21}"/>
          </ac:spMkLst>
        </pc:spChg>
        <pc:spChg chg="mod">
          <ac:chgData name="Leo Lin" userId="6e673db4-aa32-4015-951c-2168ee0aa723" providerId="ADAL" clId="{76FCCA21-03D6-418A-8EDF-32F1078EAC9C}" dt="2025-03-31T04:14:55.436" v="87" actId="2711"/>
          <ac:spMkLst>
            <pc:docMk/>
            <pc:sldMk cId="2195344942" sldId="2147483408"/>
            <ac:spMk id="3" creationId="{6933A21F-B42E-FA35-D744-15B3CF0BAC4A}"/>
          </ac:spMkLst>
        </pc:spChg>
        <pc:spChg chg="mod">
          <ac:chgData name="Leo Lin" userId="6e673db4-aa32-4015-951c-2168ee0aa723" providerId="ADAL" clId="{76FCCA21-03D6-418A-8EDF-32F1078EAC9C}" dt="2025-03-31T04:14:55.436" v="87" actId="2711"/>
          <ac:spMkLst>
            <pc:docMk/>
            <pc:sldMk cId="2195344942" sldId="2147483408"/>
            <ac:spMk id="4" creationId="{EA17EDAA-66F5-D3D5-B1F7-62136218D3CF}"/>
          </ac:spMkLst>
        </pc:spChg>
        <pc:picChg chg="mod">
          <ac:chgData name="Leo Lin" userId="6e673db4-aa32-4015-951c-2168ee0aa723" providerId="ADAL" clId="{76FCCA21-03D6-418A-8EDF-32F1078EAC9C}" dt="2025-03-31T04:14:55.436" v="87" actId="2711"/>
          <ac:picMkLst>
            <pc:docMk/>
            <pc:sldMk cId="2195344942" sldId="2147483408"/>
            <ac:picMk id="6" creationId="{3DF492D6-AD08-1FBF-E741-EF8E51DF461C}"/>
          </ac:picMkLst>
        </pc:picChg>
        <pc:picChg chg="mod">
          <ac:chgData name="Leo Lin" userId="6e673db4-aa32-4015-951c-2168ee0aa723" providerId="ADAL" clId="{76FCCA21-03D6-418A-8EDF-32F1078EAC9C}" dt="2025-03-31T04:14:55.436" v="87" actId="2711"/>
          <ac:picMkLst>
            <pc:docMk/>
            <pc:sldMk cId="2195344942" sldId="2147483408"/>
            <ac:picMk id="8" creationId="{7BAF0B8B-EBAD-AC7C-7259-5CDC2ACC9BB1}"/>
          </ac:picMkLst>
        </pc:picChg>
      </pc:sldChg>
      <pc:sldChg chg="del">
        <pc:chgData name="Leo Lin" userId="6e673db4-aa32-4015-951c-2168ee0aa723" providerId="ADAL" clId="{76FCCA21-03D6-418A-8EDF-32F1078EAC9C}" dt="2025-03-31T04:09:33.335" v="13"/>
        <pc:sldMkLst>
          <pc:docMk/>
          <pc:sldMk cId="3274594630" sldId="2147483408"/>
        </pc:sldMkLst>
      </pc:sldChg>
      <pc:sldChg chg="modSp mod">
        <pc:chgData name="Leo Lin" userId="6e673db4-aa32-4015-951c-2168ee0aa723" providerId="ADAL" clId="{76FCCA21-03D6-418A-8EDF-32F1078EAC9C}" dt="2025-03-31T04:15:10.066" v="90" actId="2711"/>
        <pc:sldMkLst>
          <pc:docMk/>
          <pc:sldMk cId="300459777" sldId="2147483409"/>
        </pc:sldMkLst>
        <pc:spChg chg="mod">
          <ac:chgData name="Leo Lin" userId="6e673db4-aa32-4015-951c-2168ee0aa723" providerId="ADAL" clId="{76FCCA21-03D6-418A-8EDF-32F1078EAC9C}" dt="2025-03-31T04:15:10.066" v="90" actId="2711"/>
          <ac:spMkLst>
            <pc:docMk/>
            <pc:sldMk cId="300459777" sldId="2147483409"/>
            <ac:spMk id="2" creationId="{9F24B168-6E5C-3D09-5D78-3B11B7DE4C92}"/>
          </ac:spMkLst>
        </pc:spChg>
        <pc:spChg chg="mod">
          <ac:chgData name="Leo Lin" userId="6e673db4-aa32-4015-951c-2168ee0aa723" providerId="ADAL" clId="{76FCCA21-03D6-418A-8EDF-32F1078EAC9C}" dt="2025-03-31T04:15:10.066" v="90" actId="2711"/>
          <ac:spMkLst>
            <pc:docMk/>
            <pc:sldMk cId="300459777" sldId="2147483409"/>
            <ac:spMk id="3" creationId="{83B501C0-D88D-6205-DE67-0EAFDFDBFB75}"/>
          </ac:spMkLst>
        </pc:spChg>
      </pc:sldChg>
      <pc:sldChg chg="del">
        <pc:chgData name="Leo Lin" userId="6e673db4-aa32-4015-951c-2168ee0aa723" providerId="ADAL" clId="{76FCCA21-03D6-418A-8EDF-32F1078EAC9C}" dt="2025-03-31T04:09:33.335" v="13"/>
        <pc:sldMkLst>
          <pc:docMk/>
          <pc:sldMk cId="3372397122" sldId="2147483409"/>
        </pc:sldMkLst>
      </pc:sldChg>
      <pc:sldChg chg="del">
        <pc:chgData name="Leo Lin" userId="6e673db4-aa32-4015-951c-2168ee0aa723" providerId="ADAL" clId="{76FCCA21-03D6-418A-8EDF-32F1078EAC9C}" dt="2025-03-31T04:09:33.335" v="13"/>
        <pc:sldMkLst>
          <pc:docMk/>
          <pc:sldMk cId="3187612923" sldId="2147483410"/>
        </pc:sldMkLst>
      </pc:sldChg>
      <pc:sldChg chg="modSp mod">
        <pc:chgData name="Leo Lin" userId="6e673db4-aa32-4015-951c-2168ee0aa723" providerId="ADAL" clId="{76FCCA21-03D6-418A-8EDF-32F1078EAC9C}" dt="2025-03-31T04:15:22.565" v="92" actId="2711"/>
        <pc:sldMkLst>
          <pc:docMk/>
          <pc:sldMk cId="3860838725" sldId="2147483410"/>
        </pc:sldMkLst>
        <pc:spChg chg="mod">
          <ac:chgData name="Leo Lin" userId="6e673db4-aa32-4015-951c-2168ee0aa723" providerId="ADAL" clId="{76FCCA21-03D6-418A-8EDF-32F1078EAC9C}" dt="2025-03-31T04:15:22.565" v="92" actId="2711"/>
          <ac:spMkLst>
            <pc:docMk/>
            <pc:sldMk cId="3860838725" sldId="2147483410"/>
            <ac:spMk id="2" creationId="{BA0E8B21-3C6C-868E-5045-B5F275F1FBE1}"/>
          </ac:spMkLst>
        </pc:spChg>
        <pc:spChg chg="mod">
          <ac:chgData name="Leo Lin" userId="6e673db4-aa32-4015-951c-2168ee0aa723" providerId="ADAL" clId="{76FCCA21-03D6-418A-8EDF-32F1078EAC9C}" dt="2025-03-31T04:15:22.565" v="92" actId="2711"/>
          <ac:spMkLst>
            <pc:docMk/>
            <pc:sldMk cId="3860838725" sldId="2147483410"/>
            <ac:spMk id="3" creationId="{FAD8FBB1-D01F-2E99-C340-C08045A8DD8D}"/>
          </ac:spMkLst>
        </pc:spChg>
      </pc:sldChg>
      <pc:sldChg chg="del">
        <pc:chgData name="Leo Lin" userId="6e673db4-aa32-4015-951c-2168ee0aa723" providerId="ADAL" clId="{76FCCA21-03D6-418A-8EDF-32F1078EAC9C}" dt="2025-03-31T04:09:33.335" v="13"/>
        <pc:sldMkLst>
          <pc:docMk/>
          <pc:sldMk cId="384064981" sldId="2147483411"/>
        </pc:sldMkLst>
      </pc:sldChg>
      <pc:sldChg chg="modSp mod">
        <pc:chgData name="Leo Lin" userId="6e673db4-aa32-4015-951c-2168ee0aa723" providerId="ADAL" clId="{76FCCA21-03D6-418A-8EDF-32F1078EAC9C}" dt="2025-04-01T02:44:25.630" v="150" actId="1076"/>
        <pc:sldMkLst>
          <pc:docMk/>
          <pc:sldMk cId="687391535" sldId="2147483411"/>
        </pc:sldMkLst>
        <pc:spChg chg="mod">
          <ac:chgData name="Leo Lin" userId="6e673db4-aa32-4015-951c-2168ee0aa723" providerId="ADAL" clId="{76FCCA21-03D6-418A-8EDF-32F1078EAC9C}" dt="2025-03-31T04:15:33.095" v="94" actId="2711"/>
          <ac:spMkLst>
            <pc:docMk/>
            <pc:sldMk cId="687391535" sldId="2147483411"/>
            <ac:spMk id="2" creationId="{79D20FDF-8E05-DEFD-9648-03F64C38A4CE}"/>
          </ac:spMkLst>
        </pc:spChg>
        <pc:spChg chg="mod">
          <ac:chgData name="Leo Lin" userId="6e673db4-aa32-4015-951c-2168ee0aa723" providerId="ADAL" clId="{76FCCA21-03D6-418A-8EDF-32F1078EAC9C}" dt="2025-03-31T04:15:33.095" v="94" actId="2711"/>
          <ac:spMkLst>
            <pc:docMk/>
            <pc:sldMk cId="687391535" sldId="2147483411"/>
            <ac:spMk id="10" creationId="{E9DD2775-4CE1-B971-9C2C-5C91F3A73834}"/>
          </ac:spMkLst>
        </pc:spChg>
        <pc:spChg chg="mod">
          <ac:chgData name="Leo Lin" userId="6e673db4-aa32-4015-951c-2168ee0aa723" providerId="ADAL" clId="{76FCCA21-03D6-418A-8EDF-32F1078EAC9C}" dt="2025-03-31T04:15:33.095" v="94" actId="2711"/>
          <ac:spMkLst>
            <pc:docMk/>
            <pc:sldMk cId="687391535" sldId="2147483411"/>
            <ac:spMk id="11" creationId="{74BA0D2A-7E15-6340-6C5E-35E5CF8C9FE1}"/>
          </ac:spMkLst>
        </pc:spChg>
        <pc:picChg chg="mod">
          <ac:chgData name="Leo Lin" userId="6e673db4-aa32-4015-951c-2168ee0aa723" providerId="ADAL" clId="{76FCCA21-03D6-418A-8EDF-32F1078EAC9C}" dt="2025-04-01T02:44:19.915" v="149" actId="1076"/>
          <ac:picMkLst>
            <pc:docMk/>
            <pc:sldMk cId="687391535" sldId="2147483411"/>
            <ac:picMk id="7" creationId="{AE313747-726B-CBB5-7675-A1AC966D3DA8}"/>
          </ac:picMkLst>
        </pc:picChg>
        <pc:picChg chg="mod">
          <ac:chgData name="Leo Lin" userId="6e673db4-aa32-4015-951c-2168ee0aa723" providerId="ADAL" clId="{76FCCA21-03D6-418A-8EDF-32F1078EAC9C}" dt="2025-04-01T02:44:25.630" v="150" actId="1076"/>
          <ac:picMkLst>
            <pc:docMk/>
            <pc:sldMk cId="687391535" sldId="2147483411"/>
            <ac:picMk id="9" creationId="{6DB3AFDC-6F1D-8284-E500-A1071165D31D}"/>
          </ac:picMkLst>
        </pc:picChg>
      </pc:sldChg>
      <pc:sldChg chg="del">
        <pc:chgData name="Leo Lin" userId="6e673db4-aa32-4015-951c-2168ee0aa723" providerId="ADAL" clId="{76FCCA21-03D6-418A-8EDF-32F1078EAC9C}" dt="2025-03-31T04:09:33.335" v="13"/>
        <pc:sldMkLst>
          <pc:docMk/>
          <pc:sldMk cId="555260914" sldId="2147483412"/>
        </pc:sldMkLst>
      </pc:sldChg>
      <pc:sldChg chg="modSp mod">
        <pc:chgData name="Leo Lin" userId="6e673db4-aa32-4015-951c-2168ee0aa723" providerId="ADAL" clId="{76FCCA21-03D6-418A-8EDF-32F1078EAC9C}" dt="2025-03-31T04:15:47.624" v="96" actId="2711"/>
        <pc:sldMkLst>
          <pc:docMk/>
          <pc:sldMk cId="3491729613" sldId="2147483412"/>
        </pc:sldMkLst>
        <pc:spChg chg="mod">
          <ac:chgData name="Leo Lin" userId="6e673db4-aa32-4015-951c-2168ee0aa723" providerId="ADAL" clId="{76FCCA21-03D6-418A-8EDF-32F1078EAC9C}" dt="2025-03-31T04:15:43.277" v="95" actId="108"/>
          <ac:spMkLst>
            <pc:docMk/>
            <pc:sldMk cId="3491729613" sldId="2147483412"/>
            <ac:spMk id="2" creationId="{E7D08545-B9A6-4911-BBD1-E19E0245976A}"/>
          </ac:spMkLst>
        </pc:spChg>
        <pc:spChg chg="mod">
          <ac:chgData name="Leo Lin" userId="6e673db4-aa32-4015-951c-2168ee0aa723" providerId="ADAL" clId="{76FCCA21-03D6-418A-8EDF-32F1078EAC9C}" dt="2025-03-31T04:15:47.624" v="96" actId="2711"/>
          <ac:spMkLst>
            <pc:docMk/>
            <pc:sldMk cId="3491729613" sldId="2147483412"/>
            <ac:spMk id="9" creationId="{B4329FAD-C2A1-4BCA-801C-05A3634CC6EF}"/>
          </ac:spMkLst>
        </pc:spChg>
      </pc:sldChg>
      <pc:sldMasterChg chg="addSldLayout delSldLayout">
        <pc:chgData name="Leo Lin" userId="6e673db4-aa32-4015-951c-2168ee0aa723" providerId="ADAL" clId="{76FCCA21-03D6-418A-8EDF-32F1078EAC9C}" dt="2025-03-31T04:10:10.236" v="26" actId="47"/>
        <pc:sldMasterMkLst>
          <pc:docMk/>
          <pc:sldMasterMk cId="1019538345" sldId="2147483660"/>
        </pc:sldMasterMkLst>
        <pc:sldLayoutChg chg="add del">
          <pc:chgData name="Leo Lin" userId="6e673db4-aa32-4015-951c-2168ee0aa723" providerId="ADAL" clId="{76FCCA21-03D6-418A-8EDF-32F1078EAC9C}" dt="2025-03-31T04:10:03.014" v="18" actId="47"/>
          <pc:sldLayoutMkLst>
            <pc:docMk/>
            <pc:sldMasterMk cId="1019538345" sldId="2147483660"/>
            <pc:sldLayoutMk cId="3293654957" sldId="2147483898"/>
          </pc:sldLayoutMkLst>
        </pc:sldLayoutChg>
        <pc:sldLayoutChg chg="add del">
          <pc:chgData name="Leo Lin" userId="6e673db4-aa32-4015-951c-2168ee0aa723" providerId="ADAL" clId="{76FCCA21-03D6-418A-8EDF-32F1078EAC9C}" dt="2025-03-31T04:09:43.909" v="15" actId="47"/>
          <pc:sldLayoutMkLst>
            <pc:docMk/>
            <pc:sldMasterMk cId="1019538345" sldId="2147483660"/>
            <pc:sldLayoutMk cId="1924509146" sldId="2147483974"/>
          </pc:sldLayoutMkLst>
        </pc:sldLayoutChg>
        <pc:sldLayoutChg chg="add del">
          <pc:chgData name="Leo Lin" userId="6e673db4-aa32-4015-951c-2168ee0aa723" providerId="ADAL" clId="{76FCCA21-03D6-418A-8EDF-32F1078EAC9C}" dt="2025-03-31T04:09:50.791" v="16" actId="47"/>
          <pc:sldLayoutMkLst>
            <pc:docMk/>
            <pc:sldMasterMk cId="1019538345" sldId="2147483660"/>
            <pc:sldLayoutMk cId="469427634" sldId="2147483975"/>
          </pc:sldLayoutMkLst>
        </pc:sldLayoutChg>
        <pc:sldLayoutChg chg="add del">
          <pc:chgData name="Leo Lin" userId="6e673db4-aa32-4015-951c-2168ee0aa723" providerId="ADAL" clId="{76FCCA21-03D6-418A-8EDF-32F1078EAC9C}" dt="2025-03-31T04:10:01.830" v="17" actId="47"/>
          <pc:sldLayoutMkLst>
            <pc:docMk/>
            <pc:sldMasterMk cId="1019538345" sldId="2147483660"/>
            <pc:sldLayoutMk cId="860346310" sldId="2147483976"/>
          </pc:sldLayoutMkLst>
        </pc:sldLayoutChg>
        <pc:sldLayoutChg chg="add del">
          <pc:chgData name="Leo Lin" userId="6e673db4-aa32-4015-951c-2168ee0aa723" providerId="ADAL" clId="{76FCCA21-03D6-418A-8EDF-32F1078EAC9C}" dt="2025-03-31T04:10:03.440" v="19" actId="47"/>
          <pc:sldLayoutMkLst>
            <pc:docMk/>
            <pc:sldMasterMk cId="1019538345" sldId="2147483660"/>
            <pc:sldLayoutMk cId="2666678752" sldId="2147483977"/>
          </pc:sldLayoutMkLst>
        </pc:sldLayoutChg>
        <pc:sldLayoutChg chg="add del">
          <pc:chgData name="Leo Lin" userId="6e673db4-aa32-4015-951c-2168ee0aa723" providerId="ADAL" clId="{76FCCA21-03D6-418A-8EDF-32F1078EAC9C}" dt="2025-03-31T04:10:10.236" v="26" actId="47"/>
          <pc:sldLayoutMkLst>
            <pc:docMk/>
            <pc:sldMasterMk cId="1019538345" sldId="2147483660"/>
            <pc:sldLayoutMk cId="3957565341" sldId="2147483978"/>
          </pc:sldLayoutMkLst>
        </pc:sldLayoutChg>
        <pc:sldLayoutChg chg="add del">
          <pc:chgData name="Leo Lin" userId="6e673db4-aa32-4015-951c-2168ee0aa723" providerId="ADAL" clId="{76FCCA21-03D6-418A-8EDF-32F1078EAC9C}" dt="2025-03-31T04:10:06.381" v="25" actId="47"/>
          <pc:sldLayoutMkLst>
            <pc:docMk/>
            <pc:sldMasterMk cId="1019538345" sldId="2147483660"/>
            <pc:sldLayoutMk cId="650741914" sldId="2147483980"/>
          </pc:sldLayoutMkLst>
        </pc:sldLayoutChg>
        <pc:sldLayoutChg chg="add del">
          <pc:chgData name="Leo Lin" userId="6e673db4-aa32-4015-951c-2168ee0aa723" providerId="ADAL" clId="{76FCCA21-03D6-418A-8EDF-32F1078EAC9C}" dt="2025-03-31T04:10:04.533" v="21" actId="47"/>
          <pc:sldLayoutMkLst>
            <pc:docMk/>
            <pc:sldMasterMk cId="1019538345" sldId="2147483660"/>
            <pc:sldLayoutMk cId="2878910577" sldId="214748398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02F7B83-40C4-0CC6-32A9-0CBD5CD1A118}"/>
              </a:ext>
            </a:extLst>
          </p:cNvPr>
          <p:cNvSpPr txBox="1">
            <a:spLocks noChangeArrowheads="1"/>
          </p:cNvSpPr>
          <p:nvPr/>
        </p:nvSpPr>
        <p:spPr bwMode="auto">
          <a:xfrm>
            <a:off x="2002402" y="8700833"/>
            <a:ext cx="1735707" cy="268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F589425-449D-4D80-B16A-0FCA3F0B391A}" type="datetime9">
              <a:rPr lang="en-US" sz="900" smtClean="0">
                <a:latin typeface="Poppins" panose="00000500000000000000" pitchFamily="2" charset="0"/>
                <a:cs typeface="Poppins" panose="00000500000000000000" pitchFamily="2" charset="0"/>
              </a:rPr>
              <a:pPr algn="l"/>
              <a:t>4/1/2025 10:44:10 AM</a:t>
            </a:fld>
            <a:endParaRPr lang="en-US" sz="900">
              <a:latin typeface="Poppins" panose="00000500000000000000" pitchFamily="2" charset="0"/>
              <a:cs typeface="Poppins" panose="00000500000000000000" pitchFamily="2" charset="0"/>
            </a:endParaRPr>
          </a:p>
        </p:txBody>
      </p:sp>
      <p:sp>
        <p:nvSpPr>
          <p:cNvPr id="7" name="Rectangle 4">
            <a:extLst>
              <a:ext uri="{FF2B5EF4-FFF2-40B4-BE49-F238E27FC236}">
                <a16:creationId xmlns:a16="http://schemas.microsoft.com/office/drawing/2014/main" id="{1FF31D04-11DD-A567-1CE0-22313F186BA1}"/>
              </a:ext>
            </a:extLst>
          </p:cNvPr>
          <p:cNvSpPr>
            <a:spLocks noGrp="1" noChangeArrowheads="1"/>
          </p:cNvSpPr>
          <p:nvPr>
            <p:ph type="ftr" sz="quarter" idx="2"/>
          </p:nvPr>
        </p:nvSpPr>
        <p:spPr bwMode="auto">
          <a:xfrm>
            <a:off x="712054" y="8700833"/>
            <a:ext cx="3259874" cy="268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lvl1pPr>
          </a:lstStyle>
          <a:p>
            <a:r>
              <a:rPr lang="en-US" sz="900">
                <a:latin typeface="Poppins" panose="00000500000000000000" pitchFamily="2" charset="0"/>
                <a:cs typeface="Poppins" panose="00000500000000000000" pitchFamily="2" charset="0"/>
              </a:rPr>
              <a:t>|  © NXP  |  Public</a:t>
            </a:r>
          </a:p>
        </p:txBody>
      </p:sp>
      <p:sp>
        <p:nvSpPr>
          <p:cNvPr id="8" name="Rectangle 5">
            <a:extLst>
              <a:ext uri="{FF2B5EF4-FFF2-40B4-BE49-F238E27FC236}">
                <a16:creationId xmlns:a16="http://schemas.microsoft.com/office/drawing/2014/main" id="{A44DC7DF-5E71-C95A-68A7-7D0EEEA60F0A}"/>
              </a:ext>
            </a:extLst>
          </p:cNvPr>
          <p:cNvSpPr>
            <a:spLocks noGrp="1" noChangeArrowheads="1"/>
          </p:cNvSpPr>
          <p:nvPr>
            <p:ph type="sldNum" sz="quarter" idx="3"/>
          </p:nvPr>
        </p:nvSpPr>
        <p:spPr bwMode="auto">
          <a:xfrm>
            <a:off x="310024" y="8700833"/>
            <a:ext cx="416205" cy="2689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1A579D-3553-4F33-9067-7E7231905C3B}" type="slidenum">
              <a:rPr lang="en-US" sz="1000">
                <a:latin typeface="Poppins" panose="00000500000000000000" pitchFamily="2" charset="0"/>
                <a:cs typeface="Poppins" panose="00000500000000000000" pitchFamily="2" charset="0"/>
              </a:rPr>
              <a:pPr/>
              <a:t>‹#›</a:t>
            </a:fld>
            <a:endParaRPr lang="en-US" sz="1000">
              <a:latin typeface="Poppins" panose="00000500000000000000" pitchFamily="2" charset="0"/>
              <a:cs typeface="Poppins" panose="00000500000000000000" pitchFamily="2" charset="0"/>
            </a:endParaRPr>
          </a:p>
        </p:txBody>
      </p:sp>
      <p:grpSp>
        <p:nvGrpSpPr>
          <p:cNvPr id="15" name="Group 14">
            <a:extLst>
              <a:ext uri="{FF2B5EF4-FFF2-40B4-BE49-F238E27FC236}">
                <a16:creationId xmlns:a16="http://schemas.microsoft.com/office/drawing/2014/main" id="{E2D42022-CD4C-2B31-7033-BE65CC5F31B1}"/>
              </a:ext>
            </a:extLst>
          </p:cNvPr>
          <p:cNvGrpSpPr/>
          <p:nvPr/>
        </p:nvGrpSpPr>
        <p:grpSpPr>
          <a:xfrm>
            <a:off x="5936457" y="8705967"/>
            <a:ext cx="547861" cy="185337"/>
            <a:chOff x="532238" y="532263"/>
            <a:chExt cx="1522954" cy="515204"/>
          </a:xfrm>
        </p:grpSpPr>
        <p:sp>
          <p:nvSpPr>
            <p:cNvPr id="16" name="Freeform: Shape 15">
              <a:extLst>
                <a:ext uri="{FF2B5EF4-FFF2-40B4-BE49-F238E27FC236}">
                  <a16:creationId xmlns:a16="http://schemas.microsoft.com/office/drawing/2014/main" id="{65308769-5F22-5F62-3F1E-D4C54D321D02}"/>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7" name="Freeform: Shape 16">
              <a:extLst>
                <a:ext uri="{FF2B5EF4-FFF2-40B4-BE49-F238E27FC236}">
                  <a16:creationId xmlns:a16="http://schemas.microsoft.com/office/drawing/2014/main" id="{3E2B8103-707D-7471-CF82-82247C499B24}"/>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8" name="Freeform: Shape 17">
              <a:extLst>
                <a:ext uri="{FF2B5EF4-FFF2-40B4-BE49-F238E27FC236}">
                  <a16:creationId xmlns:a16="http://schemas.microsoft.com/office/drawing/2014/main" id="{09E3E3FD-AAAB-3A08-98D2-DF744BB8CA3D}"/>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454801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Rectangle 3">
            <a:extLst>
              <a:ext uri="{FF2B5EF4-FFF2-40B4-BE49-F238E27FC236}">
                <a16:creationId xmlns:a16="http://schemas.microsoft.com/office/drawing/2014/main" id="{FC118F7E-5CDC-0D0D-8A1F-979CEC795DC3}"/>
              </a:ext>
            </a:extLst>
          </p:cNvPr>
          <p:cNvSpPr txBox="1">
            <a:spLocks noChangeArrowheads="1"/>
          </p:cNvSpPr>
          <p:nvPr/>
        </p:nvSpPr>
        <p:spPr bwMode="auto">
          <a:xfrm>
            <a:off x="2002402" y="8700833"/>
            <a:ext cx="1735707" cy="268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F589425-449D-4D80-B16A-0FCA3F0B391A}" type="datetime9">
              <a:rPr lang="en-US" sz="900" smtClean="0">
                <a:latin typeface="Poppins" panose="00000500000000000000" pitchFamily="2" charset="0"/>
                <a:cs typeface="Poppins" panose="00000500000000000000" pitchFamily="2" charset="0"/>
              </a:rPr>
              <a:pPr algn="l"/>
              <a:t>4/1/2025 10:44:10 AM</a:t>
            </a:fld>
            <a:endParaRPr lang="en-US" sz="900">
              <a:latin typeface="Poppins" panose="00000500000000000000" pitchFamily="2" charset="0"/>
              <a:cs typeface="Poppins" panose="00000500000000000000" pitchFamily="2" charset="0"/>
            </a:endParaRPr>
          </a:p>
        </p:txBody>
      </p:sp>
      <p:sp>
        <p:nvSpPr>
          <p:cNvPr id="9" name="Rectangle 4">
            <a:extLst>
              <a:ext uri="{FF2B5EF4-FFF2-40B4-BE49-F238E27FC236}">
                <a16:creationId xmlns:a16="http://schemas.microsoft.com/office/drawing/2014/main" id="{8606DA34-9F7A-84F8-5163-E2C98D7C733C}"/>
              </a:ext>
            </a:extLst>
          </p:cNvPr>
          <p:cNvSpPr>
            <a:spLocks noGrp="1" noChangeArrowheads="1"/>
          </p:cNvSpPr>
          <p:nvPr>
            <p:ph type="ftr" sz="quarter" idx="4"/>
          </p:nvPr>
        </p:nvSpPr>
        <p:spPr bwMode="auto">
          <a:xfrm>
            <a:off x="712054" y="8700833"/>
            <a:ext cx="3259874" cy="268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a:latin typeface="Poppins" panose="00000500000000000000" pitchFamily="2" charset="0"/>
                <a:cs typeface="Poppins" panose="00000500000000000000" pitchFamily="2" charset="0"/>
              </a:defRPr>
            </a:lvl1pPr>
          </a:lstStyle>
          <a:p>
            <a:r>
              <a:rPr lang="en-US" sz="900"/>
              <a:t>|  © NXP  |  Public</a:t>
            </a:r>
          </a:p>
        </p:txBody>
      </p:sp>
      <p:sp>
        <p:nvSpPr>
          <p:cNvPr id="10" name="Rectangle 5">
            <a:extLst>
              <a:ext uri="{FF2B5EF4-FFF2-40B4-BE49-F238E27FC236}">
                <a16:creationId xmlns:a16="http://schemas.microsoft.com/office/drawing/2014/main" id="{B7CCF6B6-CD45-B791-1362-E2D172911D10}"/>
              </a:ext>
            </a:extLst>
          </p:cNvPr>
          <p:cNvSpPr>
            <a:spLocks noGrp="1" noChangeArrowheads="1"/>
          </p:cNvSpPr>
          <p:nvPr>
            <p:ph type="sldNum" sz="quarter" idx="5"/>
          </p:nvPr>
        </p:nvSpPr>
        <p:spPr bwMode="auto">
          <a:xfrm>
            <a:off x="310024" y="8700833"/>
            <a:ext cx="416205" cy="2689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Poppins" panose="00000500000000000000" pitchFamily="2" charset="0"/>
                <a:cs typeface="Poppins" panose="00000500000000000000" pitchFamily="2" charset="0"/>
              </a:defRPr>
            </a:lvl1pPr>
          </a:lstStyle>
          <a:p>
            <a:fld id="{FB1A579D-3553-4F33-9067-7E7231905C3B}" type="slidenum">
              <a:rPr lang="en-US" sz="1000" smtClean="0"/>
              <a:pPr/>
              <a:t>‹#›</a:t>
            </a:fld>
            <a:endParaRPr lang="en-US" sz="1000"/>
          </a:p>
        </p:txBody>
      </p:sp>
      <p:grpSp>
        <p:nvGrpSpPr>
          <p:cNvPr id="11" name="Group 10">
            <a:extLst>
              <a:ext uri="{FF2B5EF4-FFF2-40B4-BE49-F238E27FC236}">
                <a16:creationId xmlns:a16="http://schemas.microsoft.com/office/drawing/2014/main" id="{6BA0B33B-913A-805D-B3BA-BEB9A3846A1E}"/>
              </a:ext>
            </a:extLst>
          </p:cNvPr>
          <p:cNvGrpSpPr/>
          <p:nvPr/>
        </p:nvGrpSpPr>
        <p:grpSpPr>
          <a:xfrm>
            <a:off x="5936457" y="8705967"/>
            <a:ext cx="547861" cy="185337"/>
            <a:chOff x="532238" y="532263"/>
            <a:chExt cx="1522954" cy="515204"/>
          </a:xfrm>
        </p:grpSpPr>
        <p:sp>
          <p:nvSpPr>
            <p:cNvPr id="12" name="Freeform: Shape 11">
              <a:extLst>
                <a:ext uri="{FF2B5EF4-FFF2-40B4-BE49-F238E27FC236}">
                  <a16:creationId xmlns:a16="http://schemas.microsoft.com/office/drawing/2014/main" id="{BD13B215-5B62-AE2A-C23A-A682BD720511}"/>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3" name="Freeform: Shape 12">
              <a:extLst>
                <a:ext uri="{FF2B5EF4-FFF2-40B4-BE49-F238E27FC236}">
                  <a16:creationId xmlns:a16="http://schemas.microsoft.com/office/drawing/2014/main" id="{F45F9349-CEF0-0583-3F11-0ABE2362580B}"/>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4" name="Freeform: Shape 13">
              <a:extLst>
                <a:ext uri="{FF2B5EF4-FFF2-40B4-BE49-F238E27FC236}">
                  <a16:creationId xmlns:a16="http://schemas.microsoft.com/office/drawing/2014/main" id="{B01CD4DC-CADC-2222-5553-DECDEF314F43}"/>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2253459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6410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3</a:t>
            </a:fld>
            <a:endParaRPr lang="en-US" sz="1000"/>
          </a:p>
        </p:txBody>
      </p:sp>
    </p:spTree>
    <p:extLst>
      <p:ext uri="{BB962C8B-B14F-4D97-AF65-F5344CB8AC3E}">
        <p14:creationId xmlns:p14="http://schemas.microsoft.com/office/powerpoint/2010/main" val="46391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B8924-27F6-4E14-9F1F-FDD0B78FB2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10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support model for Zephyr enablement is, and will continue to be, based on upstreaming of evaluation board support to the Zephyr project, with additional, NXP hardware-specific functionality available through our GitHub site. Our team is dedicated to actively support the upstream working groups.</a:t>
            </a:r>
          </a:p>
          <a:p>
            <a:endParaRPr lang="en-US"/>
          </a:p>
          <a:p>
            <a:r>
              <a:rPr lang="en-US"/>
              <a:t>Our MCU Zephyr enablement is based on the production-grade, highly tested MCUXpresso SDK drivers, adapted to the Zephyr API standards. This ensures consistency and efficiency, and enables us to provide better support to our customers.</a:t>
            </a:r>
          </a:p>
          <a:p>
            <a:endParaRPr lang="en-US"/>
          </a:p>
          <a:p>
            <a:r>
              <a:rPr lang="en-US"/>
              <a:t>In addition to the pre-existing MCUXpresso SDK testing in our board farms, the Zephyr enablement is further tested on another dedicated test farm using Zephyr’s excellent test tooling and infrastructure.</a:t>
            </a:r>
          </a:p>
          <a:p>
            <a:endParaRPr lang="en-US"/>
          </a:p>
          <a:p>
            <a:endParaRPr lang="en-US"/>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5</a:t>
            </a:fld>
            <a:endParaRPr lang="en-US" sz="1000"/>
          </a:p>
        </p:txBody>
      </p:sp>
    </p:spTree>
    <p:extLst>
      <p:ext uri="{BB962C8B-B14F-4D97-AF65-F5344CB8AC3E}">
        <p14:creationId xmlns:p14="http://schemas.microsoft.com/office/powerpoint/2010/main" val="254685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6</a:t>
            </a:fld>
            <a:endParaRPr lang="en-US" sz="1000"/>
          </a:p>
        </p:txBody>
      </p:sp>
    </p:spTree>
    <p:extLst>
      <p:ext uri="{BB962C8B-B14F-4D97-AF65-F5344CB8AC3E}">
        <p14:creationId xmlns:p14="http://schemas.microsoft.com/office/powerpoint/2010/main" val="2009691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7</a:t>
            </a:fld>
            <a:endParaRPr lang="en-US" sz="1000"/>
          </a:p>
        </p:txBody>
      </p:sp>
    </p:spTree>
    <p:extLst>
      <p:ext uri="{BB962C8B-B14F-4D97-AF65-F5344CB8AC3E}">
        <p14:creationId xmlns:p14="http://schemas.microsoft.com/office/powerpoint/2010/main" val="2305528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9</a:t>
            </a:fld>
            <a:endParaRPr lang="en-US" sz="1000"/>
          </a:p>
        </p:txBody>
      </p:sp>
    </p:spTree>
    <p:extLst>
      <p:ext uri="{BB962C8B-B14F-4D97-AF65-F5344CB8AC3E}">
        <p14:creationId xmlns:p14="http://schemas.microsoft.com/office/powerpoint/2010/main" val="366197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12</a:t>
            </a:fld>
            <a:endParaRPr lang="en-US" sz="1000"/>
          </a:p>
        </p:txBody>
      </p:sp>
    </p:spTree>
    <p:extLst>
      <p:ext uri="{BB962C8B-B14F-4D97-AF65-F5344CB8AC3E}">
        <p14:creationId xmlns:p14="http://schemas.microsoft.com/office/powerpoint/2010/main" val="289945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1A579D-3553-4F33-9067-7E7231905C3B}" type="slidenum">
              <a:rPr lang="en-US" sz="1000" smtClean="0"/>
              <a:pPr/>
              <a:t>13</a:t>
            </a:fld>
            <a:endParaRPr lang="en-US" sz="1000"/>
          </a:p>
        </p:txBody>
      </p:sp>
    </p:spTree>
    <p:extLst>
      <p:ext uri="{BB962C8B-B14F-4D97-AF65-F5344CB8AC3E}">
        <p14:creationId xmlns:p14="http://schemas.microsoft.com/office/powerpoint/2010/main" val="3137781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hyperlink" Target="nxp.com" TargetMode="External"/><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nxp.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hyperlink" Target="nxp.com" TargetMode="External"/><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13.sv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nxp.com/" TargetMode="External"/><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xp.com/" TargetMode="External"/><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13.svg"/><Relationship Id="rId11" Type="http://schemas.openxmlformats.org/officeDocument/2006/relationships/image" Target="../media/image18.sv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345A99-368B-79E6-434B-BA1C0CA50CB2}"/>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5" name="Picture 4">
            <a:extLst>
              <a:ext uri="{FF2B5EF4-FFF2-40B4-BE49-F238E27FC236}">
                <a16:creationId xmlns:a16="http://schemas.microsoft.com/office/drawing/2014/main" id="{37C10890-84F3-53AF-97F6-1391EB331A7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grpSp>
        <p:nvGrpSpPr>
          <p:cNvPr id="18" name="Group 17">
            <a:extLst>
              <a:ext uri="{FF2B5EF4-FFF2-40B4-BE49-F238E27FC236}">
                <a16:creationId xmlns:a16="http://schemas.microsoft.com/office/drawing/2014/main" id="{E0FACD63-E388-B5D1-F0B8-3433B5EC588C}"/>
              </a:ext>
            </a:extLst>
          </p:cNvPr>
          <p:cNvGrpSpPr/>
          <p:nvPr userDrawn="1"/>
        </p:nvGrpSpPr>
        <p:grpSpPr>
          <a:xfrm>
            <a:off x="532238" y="532263"/>
            <a:ext cx="1522954" cy="515204"/>
            <a:chOff x="532238" y="532263"/>
            <a:chExt cx="1522954" cy="515204"/>
          </a:xfrm>
        </p:grpSpPr>
        <p:sp>
          <p:nvSpPr>
            <p:cNvPr id="14" name="Freeform: Shape 13">
              <a:extLst>
                <a:ext uri="{FF2B5EF4-FFF2-40B4-BE49-F238E27FC236}">
                  <a16:creationId xmlns:a16="http://schemas.microsoft.com/office/drawing/2014/main" id="{F6CDF47C-C325-BB7F-C4C7-3D26C8895BA9}"/>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5" name="Freeform: Shape 14">
              <a:extLst>
                <a:ext uri="{FF2B5EF4-FFF2-40B4-BE49-F238E27FC236}">
                  <a16:creationId xmlns:a16="http://schemas.microsoft.com/office/drawing/2014/main" id="{1A662EDF-F39B-15A1-566D-412FDA49117E}"/>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6" name="Freeform: Shape 15">
              <a:extLst>
                <a:ext uri="{FF2B5EF4-FFF2-40B4-BE49-F238E27FC236}">
                  <a16:creationId xmlns:a16="http://schemas.microsoft.com/office/drawing/2014/main" id="{CD7E18CE-E236-624D-A553-0F4E7177EEC5}"/>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
        <p:nvSpPr>
          <p:cNvPr id="4" name="Text Placeholder 5">
            <a:extLst>
              <a:ext uri="{FF2B5EF4-FFF2-40B4-BE49-F238E27FC236}">
                <a16:creationId xmlns:a16="http://schemas.microsoft.com/office/drawing/2014/main" id="{F4F899F3-4A81-1BED-FC34-96E0CF1E0BA7}"/>
              </a:ext>
            </a:extLst>
          </p:cNvPr>
          <p:cNvSpPr>
            <a:spLocks noGrp="1"/>
          </p:cNvSpPr>
          <p:nvPr userDrawn="1">
            <p:ph type="body" sz="quarter" idx="11" hasCustomPrompt="1"/>
          </p:nvPr>
        </p:nvSpPr>
        <p:spPr>
          <a:xfrm>
            <a:off x="1342652"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8" name="Text Placeholder 7">
            <a:extLst>
              <a:ext uri="{FF2B5EF4-FFF2-40B4-BE49-F238E27FC236}">
                <a16:creationId xmlns:a16="http://schemas.microsoft.com/office/drawing/2014/main" id="{BD07D2A9-EA64-7655-994E-7F1A46D1A87B}"/>
              </a:ext>
            </a:extLst>
          </p:cNvPr>
          <p:cNvSpPr>
            <a:spLocks noGrp="1"/>
          </p:cNvSpPr>
          <p:nvPr userDrawn="1">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 or speaker name</a:t>
            </a:r>
          </a:p>
        </p:txBody>
      </p:sp>
      <p:sp>
        <p:nvSpPr>
          <p:cNvPr id="2" name="Text Placeholder 5">
            <a:extLst>
              <a:ext uri="{FF2B5EF4-FFF2-40B4-BE49-F238E27FC236}">
                <a16:creationId xmlns:a16="http://schemas.microsoft.com/office/drawing/2014/main" id="{F1F12CB4-23BC-65BB-21C5-8EB7AC7F287C}"/>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Public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9" name="Title 6">
            <a:extLst>
              <a:ext uri="{FF2B5EF4-FFF2-40B4-BE49-F238E27FC236}">
                <a16:creationId xmlns:a16="http://schemas.microsoft.com/office/drawing/2014/main" id="{8AF1407E-E8DD-506D-ABAE-03BCC68F5A47}"/>
              </a:ext>
            </a:extLst>
          </p:cNvPr>
          <p:cNvSpPr>
            <a:spLocks noGrp="1"/>
          </p:cNvSpPr>
          <p:nvPr>
            <p:ph type="title" hasCustomPrompt="1"/>
          </p:nvPr>
        </p:nvSpPr>
        <p:spPr>
          <a:xfrm>
            <a:off x="1342652" y="1616531"/>
            <a:ext cx="5122863" cy="2610984"/>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The Presentation Title Goes Here</a:t>
            </a:r>
          </a:p>
        </p:txBody>
      </p:sp>
    </p:spTree>
    <p:extLst>
      <p:ext uri="{BB962C8B-B14F-4D97-AF65-F5344CB8AC3E}">
        <p14:creationId xmlns:p14="http://schemas.microsoft.com/office/powerpoint/2010/main" val="272918213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F4DAE-6FA9-F587-560D-0669A5EC086F}"/>
              </a:ext>
            </a:extLst>
          </p:cNvPr>
          <p:cNvSpPr/>
          <p:nvPr userDrawn="1"/>
        </p:nvSpPr>
        <p:spPr>
          <a:xfrm>
            <a:off x="5749636" y="0"/>
            <a:ext cx="6442364"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8" name="Text Placeholder 5">
            <a:extLst>
              <a:ext uri="{FF2B5EF4-FFF2-40B4-BE49-F238E27FC236}">
                <a16:creationId xmlns:a16="http://schemas.microsoft.com/office/drawing/2014/main" id="{D9616F50-FFFA-28DD-FAAC-BFE320B809C8}"/>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p>
        </p:txBody>
      </p:sp>
      <p:sp>
        <p:nvSpPr>
          <p:cNvPr id="9" name="Title 6">
            <a:extLst>
              <a:ext uri="{FF2B5EF4-FFF2-40B4-BE49-F238E27FC236}">
                <a16:creationId xmlns:a16="http://schemas.microsoft.com/office/drawing/2014/main" id="{7AFE2D78-CAEC-0B0E-1654-64661C5FBC81}"/>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0" name="Text Placeholder 5">
            <a:extLst>
              <a:ext uri="{FF2B5EF4-FFF2-40B4-BE49-F238E27FC236}">
                <a16:creationId xmlns:a16="http://schemas.microsoft.com/office/drawing/2014/main" id="{B266D53C-CFF6-8F3E-0319-03AABB6E579F}"/>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252478036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0">
            <a:extLst>
              <a:ext uri="{FF2B5EF4-FFF2-40B4-BE49-F238E27FC236}">
                <a16:creationId xmlns:a16="http://schemas.microsoft.com/office/drawing/2014/main" id="{9A005E92-D3AC-C136-D88B-4E4CAFF29949}"/>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88386978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5" name="Text Placeholder 5">
            <a:extLst>
              <a:ext uri="{FF2B5EF4-FFF2-40B4-BE49-F238E27FC236}">
                <a16:creationId xmlns:a16="http://schemas.microsoft.com/office/drawing/2014/main" id="{3BB48F6D-14A5-635A-DC4D-89D0AA382D1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6" name="Text Placeholder 5">
            <a:extLst>
              <a:ext uri="{FF2B5EF4-FFF2-40B4-BE49-F238E27FC236}">
                <a16:creationId xmlns:a16="http://schemas.microsoft.com/office/drawing/2014/main" id="{E1F97677-1386-DB8B-8AD4-E3A78A867485}"/>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99FA02D-A203-27C1-0EC4-1A02C504CC4F}"/>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133631415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5" name="Text Placeholder 5">
            <a:extLst>
              <a:ext uri="{FF2B5EF4-FFF2-40B4-BE49-F238E27FC236}">
                <a16:creationId xmlns:a16="http://schemas.microsoft.com/office/drawing/2014/main" id="{3BB48F6D-14A5-635A-DC4D-89D0AA382D1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6" name="Text Placeholder 5">
            <a:extLst>
              <a:ext uri="{FF2B5EF4-FFF2-40B4-BE49-F238E27FC236}">
                <a16:creationId xmlns:a16="http://schemas.microsoft.com/office/drawing/2014/main" id="{E1F97677-1386-DB8B-8AD4-E3A78A867485}"/>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99FA02D-A203-27C1-0EC4-1A02C504CC4F}"/>
              </a:ext>
            </a:extLst>
          </p:cNvPr>
          <p:cNvSpPr/>
          <p:nvPr userDrawn="1"/>
        </p:nvSpPr>
        <p:spPr>
          <a:xfrm rot="10800000" flipH="1">
            <a:off x="6072065" y="466741"/>
            <a:ext cx="47869" cy="6035040"/>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294696301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6F25606-0761-3C29-5D82-41070C98E95A}"/>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8" name="Text Placeholder 7">
            <a:extLst>
              <a:ext uri="{FF2B5EF4-FFF2-40B4-BE49-F238E27FC236}">
                <a16:creationId xmlns:a16="http://schemas.microsoft.com/office/drawing/2014/main" id="{C8246F63-DBF7-BA9E-DE09-BB511C2FF53A}"/>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56102E59-0FA0-7A60-BB45-BEB114BAD5EA}"/>
              </a:ext>
            </a:extLst>
          </p:cNvPr>
          <p:cNvSpPr>
            <a:spLocks noGrp="1"/>
          </p:cNvSpPr>
          <p:nvPr>
            <p:ph type="body" sz="quarter" idx="15" hasCustomPrompt="1"/>
          </p:nvPr>
        </p:nvSpPr>
        <p:spPr>
          <a:xfrm>
            <a:off x="37941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5" name="Text Placeholder 7">
            <a:extLst>
              <a:ext uri="{FF2B5EF4-FFF2-40B4-BE49-F238E27FC236}">
                <a16:creationId xmlns:a16="http://schemas.microsoft.com/office/drawing/2014/main" id="{9F3BE122-47AE-F619-8C18-8F09842C5153}"/>
              </a:ext>
            </a:extLst>
          </p:cNvPr>
          <p:cNvSpPr>
            <a:spLocks noGrp="1"/>
          </p:cNvSpPr>
          <p:nvPr>
            <p:ph type="body" sz="quarter" idx="16" hasCustomPrompt="1"/>
          </p:nvPr>
        </p:nvSpPr>
        <p:spPr>
          <a:xfrm>
            <a:off x="421989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6" name="Text Placeholder 7">
            <a:extLst>
              <a:ext uri="{FF2B5EF4-FFF2-40B4-BE49-F238E27FC236}">
                <a16:creationId xmlns:a16="http://schemas.microsoft.com/office/drawing/2014/main" id="{3A4932F7-4E15-7A95-6A37-BE437ADFA367}"/>
              </a:ext>
            </a:extLst>
          </p:cNvPr>
          <p:cNvSpPr>
            <a:spLocks noGrp="1"/>
          </p:cNvSpPr>
          <p:nvPr>
            <p:ph type="body" sz="quarter" idx="17" hasCustomPrompt="1"/>
          </p:nvPr>
        </p:nvSpPr>
        <p:spPr>
          <a:xfrm>
            <a:off x="8060369" y="1121135"/>
            <a:ext cx="3751526"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9" name="Text Placeholder 7">
            <a:extLst>
              <a:ext uri="{FF2B5EF4-FFF2-40B4-BE49-F238E27FC236}">
                <a16:creationId xmlns:a16="http://schemas.microsoft.com/office/drawing/2014/main" id="{67183DBA-C322-F521-0FEA-D0705826F7AA}"/>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F6454434-B42A-EA15-7566-94C00AAC2CF6}"/>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FE935B81-FE27-A4F0-CCF1-3C60749CB2A8}"/>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73488593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483E2-ADB0-033C-1F39-22DCD3B522CC}"/>
              </a:ext>
            </a:extLst>
          </p:cNvPr>
          <p:cNvSpPr/>
          <p:nvPr userDrawn="1"/>
        </p:nvSpPr>
        <p:spPr>
          <a:xfrm>
            <a:off x="5751676" y="0"/>
            <a:ext cx="6440324"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72674" y="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72674" y="342900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2">
            <a:extLst>
              <a:ext uri="{FF2B5EF4-FFF2-40B4-BE49-F238E27FC236}">
                <a16:creationId xmlns:a16="http://schemas.microsoft.com/office/drawing/2014/main" id="{9B9CC07D-4BCD-9854-9272-3F05092B40AB}"/>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3" name="Footer Placeholder 10">
            <a:extLst>
              <a:ext uri="{FF2B5EF4-FFF2-40B4-BE49-F238E27FC236}">
                <a16:creationId xmlns:a16="http://schemas.microsoft.com/office/drawing/2014/main" id="{E2F10693-95DC-E116-617D-95CC760592E5}"/>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6957105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99147149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3" name="Title 4">
            <a:extLst>
              <a:ext uri="{FF2B5EF4-FFF2-40B4-BE49-F238E27FC236}">
                <a16:creationId xmlns:a16="http://schemas.microsoft.com/office/drawing/2014/main" id="{2DF415B5-BC03-D284-0472-96078327D764}"/>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5" name="Text Placeholder 14">
            <a:extLst>
              <a:ext uri="{FF2B5EF4-FFF2-40B4-BE49-F238E27FC236}">
                <a16:creationId xmlns:a16="http://schemas.microsoft.com/office/drawing/2014/main" id="{61A6108F-688D-00CE-1F0C-96CC714BBE0F}"/>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151928879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D6636-D6A0-C337-4A05-2425732FF2BC}"/>
              </a:ext>
            </a:extLst>
          </p:cNvPr>
          <p:cNvSpPr/>
          <p:nvPr userDrawn="1"/>
        </p:nvSpPr>
        <p:spPr>
          <a:xfrm>
            <a:off x="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2" name="Text Placeholder 14">
            <a:extLst>
              <a:ext uri="{FF2B5EF4-FFF2-40B4-BE49-F238E27FC236}">
                <a16:creationId xmlns:a16="http://schemas.microsoft.com/office/drawing/2014/main" id="{68D833D0-D1EA-0453-7C67-5B1CE3BAD783}"/>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9264E6B0-F9AE-B1F9-93AC-8A519A4A5EE8}"/>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DD516C67-2149-579A-F47C-55BEB51847AF}"/>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6" name="Title 4">
            <a:extLst>
              <a:ext uri="{FF2B5EF4-FFF2-40B4-BE49-F238E27FC236}">
                <a16:creationId xmlns:a16="http://schemas.microsoft.com/office/drawing/2014/main" id="{1A826A35-5634-6413-36C2-AEB0FFCA237D}"/>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9" name="Text Placeholder 5">
            <a:extLst>
              <a:ext uri="{FF2B5EF4-FFF2-40B4-BE49-F238E27FC236}">
                <a16:creationId xmlns:a16="http://schemas.microsoft.com/office/drawing/2014/main" id="{4A5B9995-81AD-8AA9-683A-78DBE91BF8D1}"/>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10" name="Text Placeholder 5">
            <a:extLst>
              <a:ext uri="{FF2B5EF4-FFF2-40B4-BE49-F238E27FC236}">
                <a16:creationId xmlns:a16="http://schemas.microsoft.com/office/drawing/2014/main" id="{0CDFBD57-209D-51C7-4616-FF4C6F00C443}"/>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24656508"/>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9" name="Footer Placeholder 10">
            <a:extLst>
              <a:ext uri="{FF2B5EF4-FFF2-40B4-BE49-F238E27FC236}">
                <a16:creationId xmlns:a16="http://schemas.microsoft.com/office/drawing/2014/main" id="{FF3C8D76-C793-E670-BDE5-146FB59F9F70}"/>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7" name="Rectangle 6">
            <a:extLst>
              <a:ext uri="{FF2B5EF4-FFF2-40B4-BE49-F238E27FC236}">
                <a16:creationId xmlns:a16="http://schemas.microsoft.com/office/drawing/2014/main" id="{56B93ABC-DF5B-7122-E497-8DAC3BDA3DFA}"/>
              </a:ext>
            </a:extLst>
          </p:cNvPr>
          <p:cNvSpPr/>
          <p:nvPr userDrawn="1"/>
        </p:nvSpPr>
        <p:spPr>
          <a:xfrm>
            <a:off x="609600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1394707542"/>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tx2">
              <a:lumMod val="10000"/>
              <a:lumOff val="90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3" name="Title 4">
            <a:extLst>
              <a:ext uri="{FF2B5EF4-FFF2-40B4-BE49-F238E27FC236}">
                <a16:creationId xmlns:a16="http://schemas.microsoft.com/office/drawing/2014/main" id="{8BA229B9-D9CA-C3D4-0C1C-2304030829B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425305738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2" name="Footer Placeholder 7">
            <a:extLst>
              <a:ext uri="{FF2B5EF4-FFF2-40B4-BE49-F238E27FC236}">
                <a16:creationId xmlns:a16="http://schemas.microsoft.com/office/drawing/2014/main" id="{5639739A-31D0-FE65-C933-0C49124C4BE9}"/>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61418564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1AE905AA-AFA2-0B96-B385-D32652EF1BB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7988"/>
            <a:ext cx="6078373" cy="2282024"/>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212721074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9953E-1F03-B222-CC62-12EAF44E2EC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D952218D-93A7-0B20-45B9-5277563E2A25}"/>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D4924678-329C-366B-4CA0-9F35F6C04FA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5E9CC677-B687-DC73-8B66-FBAC46F9B3E2}"/>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8" name="Text Placeholder 5">
            <a:extLst>
              <a:ext uri="{FF2B5EF4-FFF2-40B4-BE49-F238E27FC236}">
                <a16:creationId xmlns:a16="http://schemas.microsoft.com/office/drawing/2014/main" id="{35C9E828-1F1C-47CB-0CA6-96FD8BB6A5B8}"/>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9" name="Text Placeholder 5">
            <a:extLst>
              <a:ext uri="{FF2B5EF4-FFF2-40B4-BE49-F238E27FC236}">
                <a16:creationId xmlns:a16="http://schemas.microsoft.com/office/drawing/2014/main" id="{0F931AB8-713E-C852-8385-691C99CC0799}"/>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400602668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 chart 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4" name="Title 4">
            <a:extLst>
              <a:ext uri="{FF2B5EF4-FFF2-40B4-BE49-F238E27FC236}">
                <a16:creationId xmlns:a16="http://schemas.microsoft.com/office/drawing/2014/main" id="{F8A78F56-3208-0B1B-F4D6-5D837A04048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10">
            <a:extLst>
              <a:ext uri="{FF2B5EF4-FFF2-40B4-BE49-F238E27FC236}">
                <a16:creationId xmlns:a16="http://schemas.microsoft.com/office/drawing/2014/main" id="{8539C609-7056-CF23-8C8B-48A01C532393}"/>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425449976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71BEE4-760E-ACDE-C810-291B26FBC1FD}"/>
              </a:ext>
            </a:extLst>
          </p:cNvPr>
          <p:cNvSpPr/>
          <p:nvPr userDrawn="1"/>
        </p:nvSpPr>
        <p:spPr>
          <a:xfrm>
            <a:off x="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2" name="Text Placeholder 5">
            <a:extLst>
              <a:ext uri="{FF2B5EF4-FFF2-40B4-BE49-F238E27FC236}">
                <a16:creationId xmlns:a16="http://schemas.microsoft.com/office/drawing/2014/main" id="{BE7A7B9D-0596-435F-260E-F986AD70309C}"/>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4" name="Text Placeholder 5">
            <a:extLst>
              <a:ext uri="{FF2B5EF4-FFF2-40B4-BE49-F238E27FC236}">
                <a16:creationId xmlns:a16="http://schemas.microsoft.com/office/drawing/2014/main" id="{25F03E6F-5303-0DBD-3EBD-9F67494B3E0B}"/>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Title 4">
            <a:extLst>
              <a:ext uri="{FF2B5EF4-FFF2-40B4-BE49-F238E27FC236}">
                <a16:creationId xmlns:a16="http://schemas.microsoft.com/office/drawing/2014/main" id="{969FB07F-BB62-D658-9816-1E1BD86A294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6" name="Footer Placeholder 10">
            <a:extLst>
              <a:ext uri="{FF2B5EF4-FFF2-40B4-BE49-F238E27FC236}">
                <a16:creationId xmlns:a16="http://schemas.microsoft.com/office/drawing/2014/main" id="{BF12AD3F-EA62-0DBF-75E9-F16434EAA426}"/>
              </a:ext>
            </a:extLst>
          </p:cNvPr>
          <p:cNvSpPr>
            <a:spLocks noGrp="1"/>
          </p:cNvSpPr>
          <p:nvPr>
            <p:ph type="ftr" sz="quarter" idx="3"/>
          </p:nvPr>
        </p:nvSpPr>
        <p:spPr>
          <a:xfrm>
            <a:off x="6516805" y="6229255"/>
            <a:ext cx="517932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32746170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8267D-D61B-F75E-86C1-3337F26300DD}"/>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200">
                <a:latin typeface="Poppins" panose="00000500000000000000" pitchFamily="2" charset="0"/>
                <a:cs typeface="Poppins" panose="00000500000000000000" pitchFamily="2" charset="0"/>
              </a:defRPr>
            </a:lvl1pPr>
          </a:lstStyle>
          <a:p>
            <a:r>
              <a:rPr lang="en-US"/>
              <a:t>Click to insert table</a:t>
            </a:r>
          </a:p>
        </p:txBody>
      </p:sp>
      <p:sp>
        <p:nvSpPr>
          <p:cNvPr id="3" name="Title 4">
            <a:extLst>
              <a:ext uri="{FF2B5EF4-FFF2-40B4-BE49-F238E27FC236}">
                <a16:creationId xmlns:a16="http://schemas.microsoft.com/office/drawing/2014/main" id="{3B5149C6-63EE-0A45-E5D3-310AF131E7C4}"/>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here goes over multiple lines if required</a:t>
            </a:r>
          </a:p>
        </p:txBody>
      </p:sp>
      <p:sp>
        <p:nvSpPr>
          <p:cNvPr id="2" name="Footer Placeholder 10">
            <a:extLst>
              <a:ext uri="{FF2B5EF4-FFF2-40B4-BE49-F238E27FC236}">
                <a16:creationId xmlns:a16="http://schemas.microsoft.com/office/drawing/2014/main" id="{40D0B0E0-4167-6A10-1CB8-CFFD4B3D3DBA}"/>
              </a:ext>
            </a:extLst>
          </p:cNvPr>
          <p:cNvSpPr>
            <a:spLocks noGrp="1"/>
          </p:cNvSpPr>
          <p:nvPr>
            <p:ph type="ftr" sz="quarter" idx="3"/>
          </p:nvPr>
        </p:nvSpPr>
        <p:spPr>
          <a:xfrm>
            <a:off x="6482073" y="6229255"/>
            <a:ext cx="5062776"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12484207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028A98-A4AF-A265-70EA-A82E35D968BE}"/>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01</a:t>
            </a:r>
          </a:p>
        </p:txBody>
      </p:sp>
      <p:sp>
        <p:nvSpPr>
          <p:cNvPr id="7" name="Text Placeholder 5">
            <a:extLst>
              <a:ext uri="{FF2B5EF4-FFF2-40B4-BE49-F238E27FC236}">
                <a16:creationId xmlns:a16="http://schemas.microsoft.com/office/drawing/2014/main" id="{3AB92F9B-E6FB-0A22-91E7-5E1B2C56C9C5}"/>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88B9B8F1-41B0-48AB-1747-F71A0EC4309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0E513CE2-40F0-F7E4-DA6D-B5D08E6B8B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3" name="Title 6">
            <a:extLst>
              <a:ext uri="{FF2B5EF4-FFF2-40B4-BE49-F238E27FC236}">
                <a16:creationId xmlns:a16="http://schemas.microsoft.com/office/drawing/2014/main" id="{CEB8687C-1C5D-5DB1-5AE5-7DA6E4DB2942}"/>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2" name="Text Placeholder 5">
            <a:extLst>
              <a:ext uri="{FF2B5EF4-FFF2-40B4-BE49-F238E27FC236}">
                <a16:creationId xmlns:a16="http://schemas.microsoft.com/office/drawing/2014/main" id="{76DBD690-7FE4-A0C7-A98D-0449F9C135CA}"/>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34886540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A28DB-65F2-4DB0-0C58-B4F4081D094E}"/>
              </a:ext>
            </a:extLst>
          </p:cNvPr>
          <p:cNvSpPr/>
          <p:nvPr userDrawn="1"/>
        </p:nvSpPr>
        <p:spPr>
          <a:xfrm>
            <a:off x="0" y="0"/>
            <a:ext cx="5749636"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218CD4-45FF-0363-DBBA-8A93B3364196}"/>
              </a:ext>
            </a:extLst>
          </p:cNvPr>
          <p:cNvSpPr/>
          <p:nvPr userDrawn="1"/>
        </p:nvSpPr>
        <p:spPr>
          <a:xfrm>
            <a:off x="5749636" y="0"/>
            <a:ext cx="6442364"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02</a:t>
            </a: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6">
            <a:extLst>
              <a:ext uri="{FF2B5EF4-FFF2-40B4-BE49-F238E27FC236}">
                <a16:creationId xmlns:a16="http://schemas.microsoft.com/office/drawing/2014/main" id="{AF2F2590-8080-7A0A-2EDC-896BD896BDD3}"/>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9" name="Text Placeholder 5">
            <a:extLst>
              <a:ext uri="{FF2B5EF4-FFF2-40B4-BE49-F238E27FC236}">
                <a16:creationId xmlns:a16="http://schemas.microsoft.com/office/drawing/2014/main" id="{0B637A51-3E92-0DE4-3715-E6129025CDB7}"/>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0" name="Text Placeholder 5">
            <a:extLst>
              <a:ext uri="{FF2B5EF4-FFF2-40B4-BE49-F238E27FC236}">
                <a16:creationId xmlns:a16="http://schemas.microsoft.com/office/drawing/2014/main" id="{075AE513-F025-3E23-FBCB-AD34DB5AA7E0}"/>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11" name="Text Placeholder 5">
            <a:extLst>
              <a:ext uri="{FF2B5EF4-FFF2-40B4-BE49-F238E27FC236}">
                <a16:creationId xmlns:a16="http://schemas.microsoft.com/office/drawing/2014/main" id="{F27F9690-CB6B-6CBA-C6A2-7915CE6FEF2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9960454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52277431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EAEACC36-75CD-562B-8C3E-7420658122BB}"/>
              </a:ext>
            </a:extLst>
          </p:cNvPr>
          <p:cNvSpPr>
            <a:spLocks noGrp="1"/>
          </p:cNvSpPr>
          <p:nvPr>
            <p:ph type="pic" sz="quarter" idx="22" hasCustomPrompt="1"/>
          </p:nvPr>
        </p:nvSpPr>
        <p:spPr>
          <a:xfrm>
            <a:off x="1" y="900268"/>
            <a:ext cx="2405533" cy="1898551"/>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0" name="Picture Placeholder 13">
            <a:extLst>
              <a:ext uri="{FF2B5EF4-FFF2-40B4-BE49-F238E27FC236}">
                <a16:creationId xmlns:a16="http://schemas.microsoft.com/office/drawing/2014/main" id="{A51A86A7-0351-2B9F-EAD5-D4B41B08E46D}"/>
              </a:ext>
            </a:extLst>
          </p:cNvPr>
          <p:cNvSpPr>
            <a:spLocks noGrp="1"/>
          </p:cNvSpPr>
          <p:nvPr>
            <p:ph type="pic" sz="quarter" idx="23" hasCustomPrompt="1"/>
          </p:nvPr>
        </p:nvSpPr>
        <p:spPr>
          <a:xfrm>
            <a:off x="2443040" y="900268"/>
            <a:ext cx="2405533" cy="1898551"/>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1" name="Picture Placeholder 13">
            <a:extLst>
              <a:ext uri="{FF2B5EF4-FFF2-40B4-BE49-F238E27FC236}">
                <a16:creationId xmlns:a16="http://schemas.microsoft.com/office/drawing/2014/main" id="{7A2879F8-1DF1-75AA-229C-221EF311F8B0}"/>
              </a:ext>
            </a:extLst>
          </p:cNvPr>
          <p:cNvSpPr>
            <a:spLocks noGrp="1"/>
          </p:cNvSpPr>
          <p:nvPr>
            <p:ph type="pic" sz="quarter" idx="24" hasCustomPrompt="1"/>
          </p:nvPr>
        </p:nvSpPr>
        <p:spPr>
          <a:xfrm>
            <a:off x="4886079" y="900268"/>
            <a:ext cx="2405533" cy="1898551"/>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2" name="Picture Placeholder 13">
            <a:extLst>
              <a:ext uri="{FF2B5EF4-FFF2-40B4-BE49-F238E27FC236}">
                <a16:creationId xmlns:a16="http://schemas.microsoft.com/office/drawing/2014/main" id="{0CC32AEF-1BCD-06FF-3DC2-D50C991C85AC}"/>
              </a:ext>
            </a:extLst>
          </p:cNvPr>
          <p:cNvSpPr>
            <a:spLocks noGrp="1"/>
          </p:cNvSpPr>
          <p:nvPr>
            <p:ph type="pic" sz="quarter" idx="25" hasCustomPrompt="1"/>
          </p:nvPr>
        </p:nvSpPr>
        <p:spPr>
          <a:xfrm>
            <a:off x="7329118" y="900268"/>
            <a:ext cx="2405533" cy="1898551"/>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3" name="Picture Placeholder 13">
            <a:extLst>
              <a:ext uri="{FF2B5EF4-FFF2-40B4-BE49-F238E27FC236}">
                <a16:creationId xmlns:a16="http://schemas.microsoft.com/office/drawing/2014/main" id="{97F087FF-D7F4-24C4-5E91-72AA467BE5B4}"/>
              </a:ext>
            </a:extLst>
          </p:cNvPr>
          <p:cNvSpPr>
            <a:spLocks noGrp="1"/>
          </p:cNvSpPr>
          <p:nvPr>
            <p:ph type="pic" sz="quarter" idx="26" hasCustomPrompt="1"/>
          </p:nvPr>
        </p:nvSpPr>
        <p:spPr>
          <a:xfrm>
            <a:off x="9772155" y="900268"/>
            <a:ext cx="2419151" cy="1898551"/>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58245318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11" name="Footer Placeholder 4">
            <a:extLst>
              <a:ext uri="{FF2B5EF4-FFF2-40B4-BE49-F238E27FC236}">
                <a16:creationId xmlns:a16="http://schemas.microsoft.com/office/drawing/2014/main" id="{26182BEF-2AF4-4343-1BA4-64A2C8E1A617}"/>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27146487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Footer Placeholder 7">
            <a:extLst>
              <a:ext uri="{FF2B5EF4-FFF2-40B4-BE49-F238E27FC236}">
                <a16:creationId xmlns:a16="http://schemas.microsoft.com/office/drawing/2014/main" id="{3B4A12A3-E68B-B5F9-ECD4-384E6D7D581B}"/>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15027411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7" name="Footer Placeholder 4">
            <a:extLst>
              <a:ext uri="{FF2B5EF4-FFF2-40B4-BE49-F238E27FC236}">
                <a16:creationId xmlns:a16="http://schemas.microsoft.com/office/drawing/2014/main" id="{66D04279-28E6-3CA1-3456-666F8629CED3}"/>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87238872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6" name="Footer Placeholder 4">
            <a:extLst>
              <a:ext uri="{FF2B5EF4-FFF2-40B4-BE49-F238E27FC236}">
                <a16:creationId xmlns:a16="http://schemas.microsoft.com/office/drawing/2014/main" id="{6951A046-90B1-093D-5147-C0959CBAD27F}"/>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73709356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0">
            <a:extLst>
              <a:ext uri="{FF2B5EF4-FFF2-40B4-BE49-F238E27FC236}">
                <a16:creationId xmlns:a16="http://schemas.microsoft.com/office/drawing/2014/main" id="{9A005E92-D3AC-C136-D88B-4E4CAFF29949}"/>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84005999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5" name="Text Placeholder 5">
            <a:extLst>
              <a:ext uri="{FF2B5EF4-FFF2-40B4-BE49-F238E27FC236}">
                <a16:creationId xmlns:a16="http://schemas.microsoft.com/office/drawing/2014/main" id="{3BB48F6D-14A5-635A-DC4D-89D0AA382D1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6" name="Text Placeholder 5">
            <a:extLst>
              <a:ext uri="{FF2B5EF4-FFF2-40B4-BE49-F238E27FC236}">
                <a16:creationId xmlns:a16="http://schemas.microsoft.com/office/drawing/2014/main" id="{E1F97677-1386-DB8B-8AD4-E3A78A867485}"/>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E99FA02D-A203-27C1-0EC4-1A02C504CC4F}"/>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127325068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6F25606-0761-3C29-5D82-41070C98E95A}"/>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8" name="Text Placeholder 7">
            <a:extLst>
              <a:ext uri="{FF2B5EF4-FFF2-40B4-BE49-F238E27FC236}">
                <a16:creationId xmlns:a16="http://schemas.microsoft.com/office/drawing/2014/main" id="{C8246F63-DBF7-BA9E-DE09-BB511C2FF53A}"/>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56102E59-0FA0-7A60-BB45-BEB114BAD5EA}"/>
              </a:ext>
            </a:extLst>
          </p:cNvPr>
          <p:cNvSpPr>
            <a:spLocks noGrp="1"/>
          </p:cNvSpPr>
          <p:nvPr>
            <p:ph type="body" sz="quarter" idx="15" hasCustomPrompt="1"/>
          </p:nvPr>
        </p:nvSpPr>
        <p:spPr>
          <a:xfrm>
            <a:off x="37941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5" name="Text Placeholder 7">
            <a:extLst>
              <a:ext uri="{FF2B5EF4-FFF2-40B4-BE49-F238E27FC236}">
                <a16:creationId xmlns:a16="http://schemas.microsoft.com/office/drawing/2014/main" id="{9F3BE122-47AE-F619-8C18-8F09842C5153}"/>
              </a:ext>
            </a:extLst>
          </p:cNvPr>
          <p:cNvSpPr>
            <a:spLocks noGrp="1"/>
          </p:cNvSpPr>
          <p:nvPr>
            <p:ph type="body" sz="quarter" idx="16" hasCustomPrompt="1"/>
          </p:nvPr>
        </p:nvSpPr>
        <p:spPr>
          <a:xfrm>
            <a:off x="421989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6" name="Text Placeholder 7">
            <a:extLst>
              <a:ext uri="{FF2B5EF4-FFF2-40B4-BE49-F238E27FC236}">
                <a16:creationId xmlns:a16="http://schemas.microsoft.com/office/drawing/2014/main" id="{3A4932F7-4E15-7A95-6A37-BE437ADFA367}"/>
              </a:ext>
            </a:extLst>
          </p:cNvPr>
          <p:cNvSpPr>
            <a:spLocks noGrp="1"/>
          </p:cNvSpPr>
          <p:nvPr>
            <p:ph type="body" sz="quarter" idx="17" hasCustomPrompt="1"/>
          </p:nvPr>
        </p:nvSpPr>
        <p:spPr>
          <a:xfrm>
            <a:off x="8060369" y="1121135"/>
            <a:ext cx="3751526"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9" name="Text Placeholder 7">
            <a:extLst>
              <a:ext uri="{FF2B5EF4-FFF2-40B4-BE49-F238E27FC236}">
                <a16:creationId xmlns:a16="http://schemas.microsoft.com/office/drawing/2014/main" id="{67183DBA-C322-F521-0FEA-D0705826F7AA}"/>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F6454434-B42A-EA15-7566-94C00AAC2CF6}"/>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FE935B81-FE27-A4F0-CCF1-3C60749CB2A8}"/>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4960968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3483E2-ADB0-033C-1F39-22DCD3B522CC}"/>
              </a:ext>
            </a:extLst>
          </p:cNvPr>
          <p:cNvSpPr/>
          <p:nvPr userDrawn="1"/>
        </p:nvSpPr>
        <p:spPr>
          <a:xfrm>
            <a:off x="5751676" y="0"/>
            <a:ext cx="6440324"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72674" y="0"/>
            <a:ext cx="3219326"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2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72674" y="3429000"/>
            <a:ext cx="3219326"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2">
            <a:extLst>
              <a:ext uri="{FF2B5EF4-FFF2-40B4-BE49-F238E27FC236}">
                <a16:creationId xmlns:a16="http://schemas.microsoft.com/office/drawing/2014/main" id="{9B9CC07D-4BCD-9854-9272-3F05092B40AB}"/>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3" name="Footer Placeholder 10">
            <a:extLst>
              <a:ext uri="{FF2B5EF4-FFF2-40B4-BE49-F238E27FC236}">
                <a16:creationId xmlns:a16="http://schemas.microsoft.com/office/drawing/2014/main" id="{E2F10693-95DC-E116-617D-95CC760592E5}"/>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425806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66436523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100231259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719586"/>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462160"/>
            <a:ext cx="2735891" cy="2108579"/>
          </a:xfrm>
          <a:prstGeom prst="rect">
            <a:avLst/>
          </a:prstGeom>
        </p:spPr>
        <p:txBody>
          <a:bodyPr lIns="0" tIns="0" rIns="0" bIns="0" anchor="b">
            <a:normAutofit/>
          </a:bodyPr>
          <a:lstStyle>
            <a:lvl1pPr>
              <a:lnSpc>
                <a:spcPct val="100000"/>
              </a:lnSpc>
              <a:defRPr sz="24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4"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3476624" y="0"/>
            <a:ext cx="8715375" cy="6857999"/>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Tree>
    <p:extLst>
      <p:ext uri="{BB962C8B-B14F-4D97-AF65-F5344CB8AC3E}">
        <p14:creationId xmlns:p14="http://schemas.microsoft.com/office/powerpoint/2010/main" val="389657445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1"/>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3" name="Title 4">
            <a:extLst>
              <a:ext uri="{FF2B5EF4-FFF2-40B4-BE49-F238E27FC236}">
                <a16:creationId xmlns:a16="http://schemas.microsoft.com/office/drawing/2014/main" id="{2DF415B5-BC03-D284-0472-96078327D764}"/>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5" name="Text Placeholder 14">
            <a:extLst>
              <a:ext uri="{FF2B5EF4-FFF2-40B4-BE49-F238E27FC236}">
                <a16:creationId xmlns:a16="http://schemas.microsoft.com/office/drawing/2014/main" id="{61A6108F-688D-00CE-1F0C-96CC714BBE0F}"/>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137989824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704677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D6636-D6A0-C337-4A05-2425732FF2BC}"/>
              </a:ext>
            </a:extLst>
          </p:cNvPr>
          <p:cNvSpPr/>
          <p:nvPr userDrawn="1"/>
        </p:nvSpPr>
        <p:spPr>
          <a:xfrm>
            <a:off x="0" y="0"/>
            <a:ext cx="6096000"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to insert image</a:t>
            </a:r>
          </a:p>
        </p:txBody>
      </p:sp>
      <p:sp>
        <p:nvSpPr>
          <p:cNvPr id="2" name="Text Placeholder 14">
            <a:extLst>
              <a:ext uri="{FF2B5EF4-FFF2-40B4-BE49-F238E27FC236}">
                <a16:creationId xmlns:a16="http://schemas.microsoft.com/office/drawing/2014/main" id="{68D833D0-D1EA-0453-7C67-5B1CE3BAD783}"/>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9264E6B0-F9AE-B1F9-93AC-8A519A4A5EE8}"/>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DD516C67-2149-579A-F47C-55BEB51847AF}"/>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6" name="Title 4">
            <a:extLst>
              <a:ext uri="{FF2B5EF4-FFF2-40B4-BE49-F238E27FC236}">
                <a16:creationId xmlns:a16="http://schemas.microsoft.com/office/drawing/2014/main" id="{1A826A35-5634-6413-36C2-AEB0FFCA237D}"/>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9" name="Text Placeholder 5">
            <a:extLst>
              <a:ext uri="{FF2B5EF4-FFF2-40B4-BE49-F238E27FC236}">
                <a16:creationId xmlns:a16="http://schemas.microsoft.com/office/drawing/2014/main" id="{4A5B9995-81AD-8AA9-683A-78DBE91BF8D1}"/>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10" name="Text Placeholder 5">
            <a:extLst>
              <a:ext uri="{FF2B5EF4-FFF2-40B4-BE49-F238E27FC236}">
                <a16:creationId xmlns:a16="http://schemas.microsoft.com/office/drawing/2014/main" id="{0CDFBD57-209D-51C7-4616-FF4C6F00C443}"/>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59781218"/>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Footer Placeholder 10">
            <a:extLst>
              <a:ext uri="{FF2B5EF4-FFF2-40B4-BE49-F238E27FC236}">
                <a16:creationId xmlns:a16="http://schemas.microsoft.com/office/drawing/2014/main" id="{FF3C8D76-C793-E670-BDE5-146FB59F9F70}"/>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3066782054"/>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tx2">
              <a:lumMod val="10000"/>
              <a:lumOff val="90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3" name="Title 4">
            <a:extLst>
              <a:ext uri="{FF2B5EF4-FFF2-40B4-BE49-F238E27FC236}">
                <a16:creationId xmlns:a16="http://schemas.microsoft.com/office/drawing/2014/main" id="{8BA229B9-D9CA-C3D4-0C1C-2304030829B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411627429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1AE905AA-AFA2-0B96-B385-D32652EF1BB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A2CF2C2A-6861-B755-0D80-9B629CD0F7EA}"/>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0" name="Text Placeholder 7">
            <a:extLst>
              <a:ext uri="{FF2B5EF4-FFF2-40B4-BE49-F238E27FC236}">
                <a16:creationId xmlns:a16="http://schemas.microsoft.com/office/drawing/2014/main" id="{CA3FDDD5-8639-18E9-8B3B-8437AADE25EE}"/>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7988"/>
            <a:ext cx="6078373" cy="2282024"/>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366676014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9953E-1F03-B222-CC62-12EAF44E2ECD}"/>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D952218D-93A7-0B20-45B9-5277563E2A25}"/>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7" name="Text Placeholder 14">
            <a:extLst>
              <a:ext uri="{FF2B5EF4-FFF2-40B4-BE49-F238E27FC236}">
                <a16:creationId xmlns:a16="http://schemas.microsoft.com/office/drawing/2014/main" id="{D4924678-329C-366B-4CA0-9F35F6C04FA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itle 4">
            <a:extLst>
              <a:ext uri="{FF2B5EF4-FFF2-40B4-BE49-F238E27FC236}">
                <a16:creationId xmlns:a16="http://schemas.microsoft.com/office/drawing/2014/main" id="{5E9CC677-B687-DC73-8B66-FBAC46F9B3E2}"/>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8" name="Text Placeholder 5">
            <a:extLst>
              <a:ext uri="{FF2B5EF4-FFF2-40B4-BE49-F238E27FC236}">
                <a16:creationId xmlns:a16="http://schemas.microsoft.com/office/drawing/2014/main" id="{35C9E828-1F1C-47CB-0CA6-96FD8BB6A5B8}"/>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9" name="Text Placeholder 5">
            <a:extLst>
              <a:ext uri="{FF2B5EF4-FFF2-40B4-BE49-F238E27FC236}">
                <a16:creationId xmlns:a16="http://schemas.microsoft.com/office/drawing/2014/main" id="{0F931AB8-713E-C852-8385-691C99CC0799}"/>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rgbClr val="E9E9E9"/>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1">
              <a:lumMod val="95000"/>
            </a:schemeClr>
          </a:solidFill>
        </p:spPr>
        <p:txBody>
          <a:bodyPr anchor="ctr"/>
          <a:lstStyle>
            <a:lvl1pPr marL="0" indent="0" algn="ctr">
              <a:buFontTx/>
              <a:buNone/>
              <a:defRPr sz="13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179230429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 chart 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4" name="Title 4">
            <a:extLst>
              <a:ext uri="{FF2B5EF4-FFF2-40B4-BE49-F238E27FC236}">
                <a16:creationId xmlns:a16="http://schemas.microsoft.com/office/drawing/2014/main" id="{F8A78F56-3208-0B1B-F4D6-5D837A04048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10">
            <a:extLst>
              <a:ext uri="{FF2B5EF4-FFF2-40B4-BE49-F238E27FC236}">
                <a16:creationId xmlns:a16="http://schemas.microsoft.com/office/drawing/2014/main" id="{8539C609-7056-CF23-8C8B-48A01C532393}"/>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81758356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71BEE4-760E-ACDE-C810-291B26FBC1FD}"/>
              </a:ext>
            </a:extLst>
          </p:cNvPr>
          <p:cNvSpPr/>
          <p:nvPr userDrawn="1"/>
        </p:nvSpPr>
        <p:spPr>
          <a:xfrm>
            <a:off x="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US"/>
              <a:t>Click to insert chart</a:t>
            </a:r>
          </a:p>
        </p:txBody>
      </p:sp>
      <p:sp>
        <p:nvSpPr>
          <p:cNvPr id="2" name="Text Placeholder 5">
            <a:extLst>
              <a:ext uri="{FF2B5EF4-FFF2-40B4-BE49-F238E27FC236}">
                <a16:creationId xmlns:a16="http://schemas.microsoft.com/office/drawing/2014/main" id="{BE7A7B9D-0596-435F-260E-F986AD70309C}"/>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4" name="Text Placeholder 5">
            <a:extLst>
              <a:ext uri="{FF2B5EF4-FFF2-40B4-BE49-F238E27FC236}">
                <a16:creationId xmlns:a16="http://schemas.microsoft.com/office/drawing/2014/main" id="{25F03E6F-5303-0DBD-3EBD-9F67494B3E0B}"/>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7" name="Title 4">
            <a:extLst>
              <a:ext uri="{FF2B5EF4-FFF2-40B4-BE49-F238E27FC236}">
                <a16:creationId xmlns:a16="http://schemas.microsoft.com/office/drawing/2014/main" id="{969FB07F-BB62-D658-9816-1E1BD86A2941}"/>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6" name="Footer Placeholder 10">
            <a:extLst>
              <a:ext uri="{FF2B5EF4-FFF2-40B4-BE49-F238E27FC236}">
                <a16:creationId xmlns:a16="http://schemas.microsoft.com/office/drawing/2014/main" id="{BF12AD3F-EA62-0DBF-75E9-F16434EAA426}"/>
              </a:ext>
            </a:extLst>
          </p:cNvPr>
          <p:cNvSpPr>
            <a:spLocks noGrp="1"/>
          </p:cNvSpPr>
          <p:nvPr>
            <p:ph type="ftr" sz="quarter" idx="3"/>
          </p:nvPr>
        </p:nvSpPr>
        <p:spPr>
          <a:xfrm>
            <a:off x="6516805" y="6229255"/>
            <a:ext cx="517932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61496578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8267D-D61B-F75E-86C1-3337F26300DD}"/>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200">
                <a:latin typeface="Poppins" panose="00000500000000000000" pitchFamily="2" charset="0"/>
                <a:cs typeface="Poppins" panose="00000500000000000000" pitchFamily="2" charset="0"/>
              </a:defRPr>
            </a:lvl1pPr>
          </a:lstStyle>
          <a:p>
            <a:r>
              <a:rPr lang="en-US"/>
              <a:t>Click to insert table</a:t>
            </a:r>
          </a:p>
        </p:txBody>
      </p:sp>
      <p:sp>
        <p:nvSpPr>
          <p:cNvPr id="3" name="Title 4">
            <a:extLst>
              <a:ext uri="{FF2B5EF4-FFF2-40B4-BE49-F238E27FC236}">
                <a16:creationId xmlns:a16="http://schemas.microsoft.com/office/drawing/2014/main" id="{3B5149C6-63EE-0A45-E5D3-310AF131E7C4}"/>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here goes over multiple lines if required</a:t>
            </a:r>
          </a:p>
        </p:txBody>
      </p:sp>
      <p:sp>
        <p:nvSpPr>
          <p:cNvPr id="2" name="Footer Placeholder 10">
            <a:extLst>
              <a:ext uri="{FF2B5EF4-FFF2-40B4-BE49-F238E27FC236}">
                <a16:creationId xmlns:a16="http://schemas.microsoft.com/office/drawing/2014/main" id="{40D0B0E0-4167-6A10-1CB8-CFFD4B3D3DBA}"/>
              </a:ext>
            </a:extLst>
          </p:cNvPr>
          <p:cNvSpPr>
            <a:spLocks noGrp="1"/>
          </p:cNvSpPr>
          <p:nvPr>
            <p:ph type="ftr" sz="quarter" idx="3"/>
          </p:nvPr>
        </p:nvSpPr>
        <p:spPr>
          <a:xfrm>
            <a:off x="6482073" y="6229255"/>
            <a:ext cx="5062776"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3320311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Photo right + conten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93ABC-DF5B-7122-E497-8DAC3BDA3DFA}"/>
              </a:ext>
            </a:extLst>
          </p:cNvPr>
          <p:cNvSpPr/>
          <p:nvPr userDrawn="1"/>
        </p:nvSpPr>
        <p:spPr>
          <a:xfrm>
            <a:off x="7877175" y="0"/>
            <a:ext cx="4314825" cy="343852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7877175" y="0"/>
            <a:ext cx="4314825" cy="3438525"/>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26052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414694"/>
            <a:ext cx="5040860" cy="968288"/>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p>
        </p:txBody>
      </p:sp>
      <p:sp>
        <p:nvSpPr>
          <p:cNvPr id="2" name="Rectangle 1">
            <a:extLst>
              <a:ext uri="{FF2B5EF4-FFF2-40B4-BE49-F238E27FC236}">
                <a16:creationId xmlns:a16="http://schemas.microsoft.com/office/drawing/2014/main" id="{6BAA2334-AB88-C8FA-D423-C89B20C0CA11}"/>
              </a:ext>
            </a:extLst>
          </p:cNvPr>
          <p:cNvSpPr/>
          <p:nvPr userDrawn="1"/>
        </p:nvSpPr>
        <p:spPr>
          <a:xfrm>
            <a:off x="7877175" y="3419475"/>
            <a:ext cx="4314825" cy="3438525"/>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Picture Placeholder 14">
            <a:extLst>
              <a:ext uri="{FF2B5EF4-FFF2-40B4-BE49-F238E27FC236}">
                <a16:creationId xmlns:a16="http://schemas.microsoft.com/office/drawing/2014/main" id="{00C3A3E0-6ED4-58F8-9099-3696A59F6B0B}"/>
              </a:ext>
            </a:extLst>
          </p:cNvPr>
          <p:cNvSpPr>
            <a:spLocks noGrp="1"/>
          </p:cNvSpPr>
          <p:nvPr>
            <p:ph type="pic" sz="quarter" idx="21" hasCustomPrompt="1"/>
          </p:nvPr>
        </p:nvSpPr>
        <p:spPr>
          <a:xfrm>
            <a:off x="7877175" y="3419475"/>
            <a:ext cx="4314825" cy="3438525"/>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0" name="Footer Placeholder 4">
            <a:extLst>
              <a:ext uri="{FF2B5EF4-FFF2-40B4-BE49-F238E27FC236}">
                <a16:creationId xmlns:a16="http://schemas.microsoft.com/office/drawing/2014/main" id="{268E9BC0-BA00-A74C-B276-C18A645C646B}"/>
              </a:ext>
            </a:extLst>
          </p:cNvPr>
          <p:cNvSpPr>
            <a:spLocks noGrp="1"/>
          </p:cNvSpPr>
          <p:nvPr>
            <p:ph type="ftr" sz="quarter" idx="3"/>
          </p:nvPr>
        </p:nvSpPr>
        <p:spPr>
          <a:xfrm>
            <a:off x="2206358" y="6229256"/>
            <a:ext cx="5369307"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822882650"/>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Photo right + content left">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7E3E1006-3870-B007-E11C-1B6EC9B310FB}"/>
              </a:ext>
            </a:extLst>
          </p:cNvPr>
          <p:cNvSpPr>
            <a:spLocks noGrp="1"/>
          </p:cNvSpPr>
          <p:nvPr>
            <p:ph type="pic" sz="quarter" idx="22" hasCustomPrompt="1"/>
          </p:nvPr>
        </p:nvSpPr>
        <p:spPr>
          <a:xfrm>
            <a:off x="8128000" y="3427426"/>
            <a:ext cx="4064000" cy="3438525"/>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6" name="Picture Placeholder 14">
            <a:extLst>
              <a:ext uri="{FF2B5EF4-FFF2-40B4-BE49-F238E27FC236}">
                <a16:creationId xmlns:a16="http://schemas.microsoft.com/office/drawing/2014/main" id="{34EF7A89-1E3A-FC0C-896A-31BA392518E7}"/>
              </a:ext>
            </a:extLst>
          </p:cNvPr>
          <p:cNvSpPr>
            <a:spLocks noGrp="1"/>
          </p:cNvSpPr>
          <p:nvPr>
            <p:ph type="pic" sz="quarter" idx="21" hasCustomPrompt="1"/>
          </p:nvPr>
        </p:nvSpPr>
        <p:spPr>
          <a:xfrm>
            <a:off x="4064000" y="3427426"/>
            <a:ext cx="4064000" cy="3438525"/>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7"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3427426"/>
            <a:ext cx="4064000" cy="3438525"/>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7" y="2605293"/>
            <a:ext cx="11276911" cy="663890"/>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3" y="1414694"/>
            <a:ext cx="11276911" cy="968288"/>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p>
        </p:txBody>
      </p:sp>
      <p:sp>
        <p:nvSpPr>
          <p:cNvPr id="10" name="Footer Placeholder 4">
            <a:extLst>
              <a:ext uri="{FF2B5EF4-FFF2-40B4-BE49-F238E27FC236}">
                <a16:creationId xmlns:a16="http://schemas.microsoft.com/office/drawing/2014/main" id="{268E9BC0-BA00-A74C-B276-C18A645C646B}"/>
              </a:ext>
            </a:extLst>
          </p:cNvPr>
          <p:cNvSpPr>
            <a:spLocks noGrp="1"/>
          </p:cNvSpPr>
          <p:nvPr>
            <p:ph type="ftr" sz="quarter" idx="3"/>
          </p:nvPr>
        </p:nvSpPr>
        <p:spPr>
          <a:xfrm>
            <a:off x="2206358" y="6229256"/>
            <a:ext cx="5369307"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483928749"/>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4" name="Footer Placeholder 7">
            <a:extLst>
              <a:ext uri="{FF2B5EF4-FFF2-40B4-BE49-F238E27FC236}">
                <a16:creationId xmlns:a16="http://schemas.microsoft.com/office/drawing/2014/main" id="{2A855893-2639-83FD-38A0-E8FDCF1A6AE2}"/>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77333806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Photo right + content left">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7E3E1006-3870-B007-E11C-1B6EC9B310FB}"/>
              </a:ext>
            </a:extLst>
          </p:cNvPr>
          <p:cNvSpPr>
            <a:spLocks noGrp="1"/>
          </p:cNvSpPr>
          <p:nvPr>
            <p:ph type="pic" sz="quarter" idx="22" hasCustomPrompt="1"/>
          </p:nvPr>
        </p:nvSpPr>
        <p:spPr>
          <a:xfrm>
            <a:off x="8128000" y="4248150"/>
            <a:ext cx="4064000" cy="26178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6" name="Picture Placeholder 14">
            <a:extLst>
              <a:ext uri="{FF2B5EF4-FFF2-40B4-BE49-F238E27FC236}">
                <a16:creationId xmlns:a16="http://schemas.microsoft.com/office/drawing/2014/main" id="{34EF7A89-1E3A-FC0C-896A-31BA392518E7}"/>
              </a:ext>
            </a:extLst>
          </p:cNvPr>
          <p:cNvSpPr>
            <a:spLocks noGrp="1"/>
          </p:cNvSpPr>
          <p:nvPr>
            <p:ph type="pic" sz="quarter" idx="21" hasCustomPrompt="1"/>
          </p:nvPr>
        </p:nvSpPr>
        <p:spPr>
          <a:xfrm>
            <a:off x="4064000" y="4248150"/>
            <a:ext cx="4064000" cy="26178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7"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4248150"/>
            <a:ext cx="4064000" cy="26178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3" y="1414694"/>
            <a:ext cx="11276911" cy="968288"/>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p>
        </p:txBody>
      </p:sp>
      <p:sp>
        <p:nvSpPr>
          <p:cNvPr id="10" name="Footer Placeholder 4">
            <a:extLst>
              <a:ext uri="{FF2B5EF4-FFF2-40B4-BE49-F238E27FC236}">
                <a16:creationId xmlns:a16="http://schemas.microsoft.com/office/drawing/2014/main" id="{268E9BC0-BA00-A74C-B276-C18A645C646B}"/>
              </a:ext>
            </a:extLst>
          </p:cNvPr>
          <p:cNvSpPr>
            <a:spLocks noGrp="1"/>
          </p:cNvSpPr>
          <p:nvPr>
            <p:ph type="ftr" sz="quarter" idx="3"/>
          </p:nvPr>
        </p:nvSpPr>
        <p:spPr>
          <a:xfrm>
            <a:off x="2206358" y="6229256"/>
            <a:ext cx="5369307"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153357514"/>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Photo right + content left">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7E3E1006-3870-B007-E11C-1B6EC9B310FB}"/>
              </a:ext>
            </a:extLst>
          </p:cNvPr>
          <p:cNvSpPr>
            <a:spLocks noGrp="1"/>
          </p:cNvSpPr>
          <p:nvPr>
            <p:ph type="pic" sz="quarter" idx="22" hasCustomPrompt="1"/>
          </p:nvPr>
        </p:nvSpPr>
        <p:spPr>
          <a:xfrm>
            <a:off x="6762750" y="4248150"/>
            <a:ext cx="3048000" cy="26178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7"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1" y="4248150"/>
            <a:ext cx="2181224" cy="26178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3" y="1414694"/>
            <a:ext cx="11276911" cy="968288"/>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p>
        </p:txBody>
      </p:sp>
      <p:sp>
        <p:nvSpPr>
          <p:cNvPr id="10" name="Footer Placeholder 4">
            <a:extLst>
              <a:ext uri="{FF2B5EF4-FFF2-40B4-BE49-F238E27FC236}">
                <a16:creationId xmlns:a16="http://schemas.microsoft.com/office/drawing/2014/main" id="{268E9BC0-BA00-A74C-B276-C18A645C646B}"/>
              </a:ext>
            </a:extLst>
          </p:cNvPr>
          <p:cNvSpPr>
            <a:spLocks noGrp="1"/>
          </p:cNvSpPr>
          <p:nvPr>
            <p:ph type="ftr" sz="quarter" idx="3"/>
          </p:nvPr>
        </p:nvSpPr>
        <p:spPr>
          <a:xfrm>
            <a:off x="2206358" y="6229256"/>
            <a:ext cx="5369307"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2" name="Picture Placeholder 14">
            <a:extLst>
              <a:ext uri="{FF2B5EF4-FFF2-40B4-BE49-F238E27FC236}">
                <a16:creationId xmlns:a16="http://schemas.microsoft.com/office/drawing/2014/main" id="{6150173B-6774-F7FA-3F0F-B8748F42EE72}"/>
              </a:ext>
            </a:extLst>
          </p:cNvPr>
          <p:cNvSpPr>
            <a:spLocks noGrp="1"/>
          </p:cNvSpPr>
          <p:nvPr>
            <p:ph type="pic" sz="quarter" idx="23" hasCustomPrompt="1"/>
          </p:nvPr>
        </p:nvSpPr>
        <p:spPr>
          <a:xfrm>
            <a:off x="9810750" y="4248150"/>
            <a:ext cx="2390774" cy="26178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Picture Placeholder 14">
            <a:extLst>
              <a:ext uri="{FF2B5EF4-FFF2-40B4-BE49-F238E27FC236}">
                <a16:creationId xmlns:a16="http://schemas.microsoft.com/office/drawing/2014/main" id="{34EF7A89-1E3A-FC0C-896A-31BA392518E7}"/>
              </a:ext>
            </a:extLst>
          </p:cNvPr>
          <p:cNvSpPr>
            <a:spLocks noGrp="1"/>
          </p:cNvSpPr>
          <p:nvPr>
            <p:ph type="pic" sz="quarter" idx="21" hasCustomPrompt="1"/>
          </p:nvPr>
        </p:nvSpPr>
        <p:spPr>
          <a:xfrm>
            <a:off x="5067300" y="4248150"/>
            <a:ext cx="1686193" cy="26178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8" name="Picture Placeholder 14">
            <a:extLst>
              <a:ext uri="{FF2B5EF4-FFF2-40B4-BE49-F238E27FC236}">
                <a16:creationId xmlns:a16="http://schemas.microsoft.com/office/drawing/2014/main" id="{3CDB64F4-3038-3F33-3E9A-C4C0A792116A}"/>
              </a:ext>
            </a:extLst>
          </p:cNvPr>
          <p:cNvSpPr>
            <a:spLocks noGrp="1"/>
          </p:cNvSpPr>
          <p:nvPr>
            <p:ph type="pic" sz="quarter" idx="24" hasCustomPrompt="1"/>
          </p:nvPr>
        </p:nvSpPr>
        <p:spPr>
          <a:xfrm>
            <a:off x="2197101" y="4248150"/>
            <a:ext cx="2870467" cy="26178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Tree>
    <p:extLst>
      <p:ext uri="{BB962C8B-B14F-4D97-AF65-F5344CB8AC3E}">
        <p14:creationId xmlns:p14="http://schemas.microsoft.com/office/powerpoint/2010/main" val="2294466662"/>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Photo right + content left">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7E3E1006-3870-B007-E11C-1B6EC9B310FB}"/>
              </a:ext>
            </a:extLst>
          </p:cNvPr>
          <p:cNvSpPr>
            <a:spLocks noGrp="1"/>
          </p:cNvSpPr>
          <p:nvPr>
            <p:ph type="pic" sz="quarter" idx="22" hasCustomPrompt="1"/>
          </p:nvPr>
        </p:nvSpPr>
        <p:spPr>
          <a:xfrm>
            <a:off x="8128000" y="2762250"/>
            <a:ext cx="4064000" cy="41037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6" name="Picture Placeholder 14">
            <a:extLst>
              <a:ext uri="{FF2B5EF4-FFF2-40B4-BE49-F238E27FC236}">
                <a16:creationId xmlns:a16="http://schemas.microsoft.com/office/drawing/2014/main" id="{34EF7A89-1E3A-FC0C-896A-31BA392518E7}"/>
              </a:ext>
            </a:extLst>
          </p:cNvPr>
          <p:cNvSpPr>
            <a:spLocks noGrp="1"/>
          </p:cNvSpPr>
          <p:nvPr>
            <p:ph type="pic" sz="quarter" idx="21" hasCustomPrompt="1"/>
          </p:nvPr>
        </p:nvSpPr>
        <p:spPr>
          <a:xfrm>
            <a:off x="4064000" y="2762250"/>
            <a:ext cx="4064000" cy="41037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7"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2762250"/>
            <a:ext cx="4064000" cy="41037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7" y="1976643"/>
            <a:ext cx="11276911" cy="663890"/>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3" y="786044"/>
            <a:ext cx="11276911" cy="968288"/>
          </a:xfrm>
          <a:prstGeom prst="rect">
            <a:avLst/>
          </a:prstGeom>
        </p:spPr>
        <p:txBody>
          <a:bodyPr lIns="0" tIns="0" rIns="0" bIns="0" anchor="b"/>
          <a:lstStyle>
            <a:lvl1pPr>
              <a:lnSpc>
                <a:spcPct val="100000"/>
              </a:lnSpc>
              <a:defRPr sz="2800"/>
            </a:lvl1pPr>
          </a:lstStyle>
          <a:p>
            <a:r>
              <a:rPr lang="en-US"/>
              <a:t>Slide title goes </a:t>
            </a:r>
          </a:p>
        </p:txBody>
      </p:sp>
      <p:sp>
        <p:nvSpPr>
          <p:cNvPr id="10" name="Footer Placeholder 4">
            <a:extLst>
              <a:ext uri="{FF2B5EF4-FFF2-40B4-BE49-F238E27FC236}">
                <a16:creationId xmlns:a16="http://schemas.microsoft.com/office/drawing/2014/main" id="{268E9BC0-BA00-A74C-B276-C18A645C646B}"/>
              </a:ext>
            </a:extLst>
          </p:cNvPr>
          <p:cNvSpPr>
            <a:spLocks noGrp="1"/>
          </p:cNvSpPr>
          <p:nvPr>
            <p:ph type="ftr" sz="quarter" idx="3"/>
          </p:nvPr>
        </p:nvSpPr>
        <p:spPr>
          <a:xfrm>
            <a:off x="2206358" y="6229256"/>
            <a:ext cx="5369307"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742559334"/>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ontent + 4 image">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7" name="Title 2">
            <a:extLst>
              <a:ext uri="{FF2B5EF4-FFF2-40B4-BE49-F238E27FC236}">
                <a16:creationId xmlns:a16="http://schemas.microsoft.com/office/drawing/2014/main" id="{9B9CC07D-4BCD-9854-9272-3F05092B40AB}"/>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3" name="Footer Placeholder 10">
            <a:extLst>
              <a:ext uri="{FF2B5EF4-FFF2-40B4-BE49-F238E27FC236}">
                <a16:creationId xmlns:a16="http://schemas.microsoft.com/office/drawing/2014/main" id="{E2F10693-95DC-E116-617D-95CC760592E5}"/>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7040342" y="0"/>
            <a:ext cx="2576704"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7040342" y="3429000"/>
            <a:ext cx="2576704"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9615295" y="0"/>
            <a:ext cx="2576704"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9615295" y="3429000"/>
            <a:ext cx="2576704"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Tree>
    <p:extLst>
      <p:ext uri="{BB962C8B-B14F-4D97-AF65-F5344CB8AC3E}">
        <p14:creationId xmlns:p14="http://schemas.microsoft.com/office/powerpoint/2010/main" val="226259873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Photo right + conten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B93ABC-DF5B-7122-E497-8DAC3BDA3DFA}"/>
              </a:ext>
            </a:extLst>
          </p:cNvPr>
          <p:cNvSpPr/>
          <p:nvPr userDrawn="1"/>
        </p:nvSpPr>
        <p:spPr>
          <a:xfrm>
            <a:off x="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Text Placeholder 5">
            <a:extLst>
              <a:ext uri="{FF2B5EF4-FFF2-40B4-BE49-F238E27FC236}">
                <a16:creationId xmlns:a16="http://schemas.microsoft.com/office/drawing/2014/main" id="{66B9BC05-8715-09B0-E99B-F6F99EA832D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B4AEA3F9-1727-7D94-E412-01229D145CF6}"/>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9" name="Footer Placeholder 10">
            <a:extLst>
              <a:ext uri="{FF2B5EF4-FFF2-40B4-BE49-F238E27FC236}">
                <a16:creationId xmlns:a16="http://schemas.microsoft.com/office/drawing/2014/main" id="{FF3C8D76-C793-E670-BDE5-146FB59F9F70}"/>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874733103"/>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 + Content 01">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D957A279-2B0A-A9CC-B2AB-4D0B93838354}"/>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4" y="1132764"/>
            <a:ext cx="11257344" cy="893928"/>
          </a:xfrm>
          <a:prstGeom prst="rect">
            <a:avLst/>
          </a:prstGeom>
        </p:spPr>
        <p:txBody>
          <a:bodyPr lIns="0" tIns="0" rIns="0" bIns="0" anchor="t"/>
          <a:lstStyle>
            <a:lvl1pPr marL="0" indent="0">
              <a:lnSpc>
                <a:spcPct val="100000"/>
              </a:lnSpc>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two lines if required</a:t>
            </a:r>
            <a:br>
              <a:rPr lang="en-GB"/>
            </a:br>
            <a:r>
              <a:rPr lang="en-GB"/>
              <a:t>Second line text</a:t>
            </a:r>
          </a:p>
        </p:txBody>
      </p:sp>
      <p:sp>
        <p:nvSpPr>
          <p:cNvPr id="11" name="Text Placeholder 5">
            <a:extLst>
              <a:ext uri="{FF2B5EF4-FFF2-40B4-BE49-F238E27FC236}">
                <a16:creationId xmlns:a16="http://schemas.microsoft.com/office/drawing/2014/main" id="{192FC674-90FF-5C98-CF11-0BCA7166CCD3}"/>
              </a:ext>
            </a:extLst>
          </p:cNvPr>
          <p:cNvSpPr>
            <a:spLocks noGrp="1"/>
          </p:cNvSpPr>
          <p:nvPr>
            <p:ph type="body" sz="quarter" idx="11" hasCustomPrompt="1"/>
          </p:nvPr>
        </p:nvSpPr>
        <p:spPr>
          <a:xfrm>
            <a:off x="410450" y="2128176"/>
            <a:ext cx="11232968" cy="478548"/>
          </a:xfrm>
          <a:prstGeom prst="rect">
            <a:avLst/>
          </a:prstGeom>
        </p:spPr>
        <p:txBody>
          <a:bodyPr lIns="0" tIns="0" rIns="0" bIns="0" anchor="t">
            <a:noAutofit/>
          </a:bodyPr>
          <a:lstStyle>
            <a:lvl1pPr marL="0" indent="0">
              <a:lnSpc>
                <a:spcPct val="100000"/>
              </a:lnSpc>
              <a:spcBef>
                <a:spcPts val="0"/>
              </a:spcBef>
              <a:buNone/>
              <a:defRPr sz="1900" b="0" i="0">
                <a:solidFill>
                  <a:schemeClr val="tx2"/>
                </a:solidFill>
                <a:latin typeface="Poppins Light" pitchFamily="2" charset="77"/>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r>
              <a:rPr lang="en-GB" err="1">
                <a:solidFill>
                  <a:srgbClr val="2D2D2D"/>
                </a:solidFill>
                <a:effectLst/>
                <a:latin typeface="Poppins" pitchFamily="2" charset="77"/>
              </a:rPr>
              <a:t>Inctur</a:t>
            </a:r>
            <a:r>
              <a:rPr lang="en-GB">
                <a:solidFill>
                  <a:srgbClr val="2D2D2D"/>
                </a:solidFill>
                <a:effectLst/>
                <a:latin typeface="Poppins" pitchFamily="2" charset="77"/>
              </a:rPr>
              <a:t>? </a:t>
            </a:r>
            <a:r>
              <a:rPr lang="en-GB" err="1">
                <a:solidFill>
                  <a:srgbClr val="2D2D2D"/>
                </a:solidFill>
                <a:effectLst/>
                <a:latin typeface="Poppins" pitchFamily="2" charset="77"/>
              </a:rPr>
              <a:t>Otatur</a:t>
            </a:r>
            <a:r>
              <a:rPr lang="en-GB">
                <a:solidFill>
                  <a:srgbClr val="2D2D2D"/>
                </a:solidFill>
                <a:effectLst/>
                <a:latin typeface="Poppins" pitchFamily="2" charset="77"/>
              </a:rPr>
              <a:t> </a:t>
            </a:r>
            <a:r>
              <a:rPr lang="en-GB" err="1">
                <a:solidFill>
                  <a:srgbClr val="2D2D2D"/>
                </a:solidFill>
                <a:effectLst/>
                <a:latin typeface="Poppins" pitchFamily="2" charset="77"/>
              </a:rPr>
              <a:t>sendes</a:t>
            </a:r>
            <a:r>
              <a:rPr lang="en-GB">
                <a:solidFill>
                  <a:srgbClr val="2D2D2D"/>
                </a:solidFill>
                <a:effectLst/>
                <a:latin typeface="Poppins" pitchFamily="2" charset="77"/>
              </a:rPr>
              <a:t> </a:t>
            </a:r>
            <a:r>
              <a:rPr lang="en-GB" err="1">
                <a:solidFill>
                  <a:srgbClr val="2D2D2D"/>
                </a:solidFill>
                <a:effectLst/>
                <a:latin typeface="Poppins" pitchFamily="2" charset="77"/>
              </a:rPr>
              <a:t>sinctestest</a:t>
            </a:r>
            <a:r>
              <a:rPr lang="en-GB">
                <a:solidFill>
                  <a:srgbClr val="2D2D2D"/>
                </a:solidFill>
                <a:effectLst/>
                <a:latin typeface="Poppins" pitchFamily="2" charset="77"/>
              </a:rPr>
              <a:t> et ex et </a:t>
            </a:r>
            <a:r>
              <a:rPr lang="en-GB" err="1">
                <a:solidFill>
                  <a:srgbClr val="2D2D2D"/>
                </a:solidFill>
                <a:effectLst/>
                <a:latin typeface="Poppins" pitchFamily="2" charset="77"/>
              </a:rPr>
              <a:t>vollab</a:t>
            </a:r>
            <a:r>
              <a:rPr lang="en-GB">
                <a:solidFill>
                  <a:srgbClr val="2D2D2D"/>
                </a:solidFill>
                <a:effectLst/>
                <a:latin typeface="Poppins" pitchFamily="2" charset="77"/>
              </a:rPr>
              <a:t> is del id </a:t>
            </a:r>
            <a:r>
              <a:rPr lang="en-GB" err="1">
                <a:solidFill>
                  <a:srgbClr val="2D2D2D"/>
                </a:solidFill>
                <a:effectLst/>
                <a:latin typeface="Poppins" pitchFamily="2" charset="77"/>
              </a:rPr>
              <a:t>quaecust</a:t>
            </a:r>
            <a:r>
              <a:rPr lang="en-GB">
                <a:solidFill>
                  <a:srgbClr val="2D2D2D"/>
                </a:solidFill>
                <a:effectLst/>
                <a:latin typeface="Poppins" pitchFamily="2" charset="77"/>
              </a:rPr>
              <a:t>, </a:t>
            </a:r>
            <a:r>
              <a:rPr lang="en-GB" err="1">
                <a:solidFill>
                  <a:srgbClr val="2D2D2D"/>
                </a:solidFill>
                <a:effectLst/>
                <a:latin typeface="Poppins" pitchFamily="2" charset="77"/>
              </a:rPr>
              <a:t>inctemquam</a:t>
            </a:r>
            <a:r>
              <a:rPr lang="en-GB">
                <a:solidFill>
                  <a:srgbClr val="2D2D2D"/>
                </a:solidFill>
                <a:effectLst/>
                <a:latin typeface="Poppins" pitchFamily="2" charset="77"/>
              </a:rPr>
              <a:t> </a:t>
            </a:r>
            <a:r>
              <a:rPr lang="en-GB" err="1">
                <a:solidFill>
                  <a:srgbClr val="2D2D2D"/>
                </a:solidFill>
                <a:effectLst/>
                <a:latin typeface="Poppins" pitchFamily="2" charset="77"/>
              </a:rPr>
              <a:t>fuga</a:t>
            </a:r>
            <a:r>
              <a:rPr lang="en-GB">
                <a:solidFill>
                  <a:srgbClr val="2D2D2D"/>
                </a:solidFill>
                <a:effectLst/>
                <a:latin typeface="Poppins" pitchFamily="2" charset="77"/>
              </a:rPr>
              <a:t>.</a:t>
            </a:r>
          </a:p>
        </p:txBody>
      </p:sp>
      <p:sp>
        <p:nvSpPr>
          <p:cNvPr id="12" name="Text Placeholder 5">
            <a:extLst>
              <a:ext uri="{FF2B5EF4-FFF2-40B4-BE49-F238E27FC236}">
                <a16:creationId xmlns:a16="http://schemas.microsoft.com/office/drawing/2014/main" id="{EE522033-39C5-B3F5-30B0-93769D4778F1}"/>
              </a:ext>
            </a:extLst>
          </p:cNvPr>
          <p:cNvSpPr>
            <a:spLocks noGrp="1"/>
          </p:cNvSpPr>
          <p:nvPr>
            <p:ph type="body" sz="quarter" idx="19" hasCustomPrompt="1"/>
          </p:nvPr>
        </p:nvSpPr>
        <p:spPr>
          <a:xfrm>
            <a:off x="410449" y="2571726"/>
            <a:ext cx="11232967" cy="771975"/>
          </a:xfrm>
          <a:prstGeom prst="rect">
            <a:avLst/>
          </a:prstGeom>
        </p:spPr>
        <p:txBody>
          <a:bodyPr lIns="0" tIns="0" rIns="0" bIns="0" anchor="t">
            <a:normAutofit/>
          </a:bodyPr>
          <a:lstStyle>
            <a:lvl1pPr marL="0" indent="0">
              <a:lnSpc>
                <a:spcPct val="100000"/>
              </a:lnSpc>
              <a:spcBef>
                <a:spcPts val="0"/>
              </a:spcBef>
              <a:buNone/>
              <a:defRPr sz="1400" b="0" i="0">
                <a:solidFill>
                  <a:schemeClr val="tx2"/>
                </a:solidFill>
                <a:latin typeface="Poppins Light" pitchFamily="2" charset="77"/>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r>
              <a:rPr lang="en-GB" err="1">
                <a:solidFill>
                  <a:srgbClr val="2D2D2D"/>
                </a:solidFill>
                <a:effectLst/>
                <a:latin typeface="Poppins" pitchFamily="2" charset="77"/>
              </a:rPr>
              <a:t>Inctur</a:t>
            </a:r>
            <a:r>
              <a:rPr lang="en-GB">
                <a:solidFill>
                  <a:srgbClr val="2D2D2D"/>
                </a:solidFill>
                <a:effectLst/>
                <a:latin typeface="Poppins" pitchFamily="2" charset="77"/>
              </a:rPr>
              <a:t>? </a:t>
            </a:r>
            <a:r>
              <a:rPr lang="en-GB" err="1">
                <a:solidFill>
                  <a:srgbClr val="2D2D2D"/>
                </a:solidFill>
                <a:effectLst/>
                <a:latin typeface="Poppins" pitchFamily="2" charset="77"/>
              </a:rPr>
              <a:t>Otatur</a:t>
            </a:r>
            <a:r>
              <a:rPr lang="en-GB">
                <a:solidFill>
                  <a:srgbClr val="2D2D2D"/>
                </a:solidFill>
                <a:effectLst/>
                <a:latin typeface="Poppins" pitchFamily="2" charset="77"/>
              </a:rPr>
              <a:t> </a:t>
            </a:r>
            <a:r>
              <a:rPr lang="en-GB" err="1">
                <a:solidFill>
                  <a:srgbClr val="2D2D2D"/>
                </a:solidFill>
                <a:effectLst/>
                <a:latin typeface="Poppins" pitchFamily="2" charset="77"/>
              </a:rPr>
              <a:t>sendes</a:t>
            </a:r>
            <a:r>
              <a:rPr lang="en-GB">
                <a:solidFill>
                  <a:srgbClr val="2D2D2D"/>
                </a:solidFill>
                <a:effectLst/>
                <a:latin typeface="Poppins" pitchFamily="2" charset="77"/>
              </a:rPr>
              <a:t> </a:t>
            </a:r>
            <a:r>
              <a:rPr lang="en-GB" err="1">
                <a:solidFill>
                  <a:srgbClr val="2D2D2D"/>
                </a:solidFill>
                <a:effectLst/>
                <a:latin typeface="Poppins" pitchFamily="2" charset="77"/>
              </a:rPr>
              <a:t>sinctestest</a:t>
            </a:r>
            <a:r>
              <a:rPr lang="en-GB">
                <a:solidFill>
                  <a:srgbClr val="2D2D2D"/>
                </a:solidFill>
                <a:effectLst/>
                <a:latin typeface="Poppins" pitchFamily="2" charset="77"/>
              </a:rPr>
              <a:t> et ex et </a:t>
            </a:r>
            <a:r>
              <a:rPr lang="en-GB" err="1">
                <a:solidFill>
                  <a:srgbClr val="2D2D2D"/>
                </a:solidFill>
                <a:effectLst/>
                <a:latin typeface="Poppins" pitchFamily="2" charset="77"/>
              </a:rPr>
              <a:t>vollab</a:t>
            </a:r>
            <a:r>
              <a:rPr lang="en-GB">
                <a:solidFill>
                  <a:srgbClr val="2D2D2D"/>
                </a:solidFill>
                <a:effectLst/>
                <a:latin typeface="Poppins" pitchFamily="2" charset="77"/>
              </a:rPr>
              <a:t> is del id </a:t>
            </a:r>
            <a:r>
              <a:rPr lang="en-GB" err="1">
                <a:solidFill>
                  <a:srgbClr val="2D2D2D"/>
                </a:solidFill>
                <a:effectLst/>
                <a:latin typeface="Poppins" pitchFamily="2" charset="77"/>
              </a:rPr>
              <a:t>quaecust</a:t>
            </a:r>
            <a:r>
              <a:rPr lang="en-GB">
                <a:solidFill>
                  <a:srgbClr val="2D2D2D"/>
                </a:solidFill>
                <a:effectLst/>
                <a:latin typeface="Poppins" pitchFamily="2" charset="77"/>
              </a:rPr>
              <a:t>, </a:t>
            </a:r>
            <a:r>
              <a:rPr lang="en-GB" err="1">
                <a:solidFill>
                  <a:srgbClr val="2D2D2D"/>
                </a:solidFill>
                <a:effectLst/>
                <a:latin typeface="Poppins" pitchFamily="2" charset="77"/>
              </a:rPr>
              <a:t>inctemquam</a:t>
            </a:r>
            <a:r>
              <a:rPr lang="en-GB">
                <a:solidFill>
                  <a:srgbClr val="2D2D2D"/>
                </a:solidFill>
                <a:effectLst/>
                <a:latin typeface="Poppins" pitchFamily="2" charset="77"/>
              </a:rPr>
              <a:t> </a:t>
            </a:r>
            <a:r>
              <a:rPr lang="en-GB" err="1">
                <a:solidFill>
                  <a:srgbClr val="2D2D2D"/>
                </a:solidFill>
                <a:effectLst/>
                <a:latin typeface="Poppins" pitchFamily="2" charset="77"/>
              </a:rPr>
              <a:t>fuga</a:t>
            </a:r>
            <a:r>
              <a:rPr lang="en-GB">
                <a:solidFill>
                  <a:srgbClr val="2D2D2D"/>
                </a:solidFill>
                <a:effectLst/>
                <a:latin typeface="Poppins" pitchFamily="2" charset="77"/>
              </a:rPr>
              <a:t>. Ne </a:t>
            </a:r>
            <a:r>
              <a:rPr lang="en-GB" err="1">
                <a:solidFill>
                  <a:srgbClr val="2D2D2D"/>
                </a:solidFill>
                <a:effectLst/>
                <a:latin typeface="Poppins" pitchFamily="2" charset="77"/>
              </a:rPr>
              <a:t>pror</a:t>
            </a:r>
            <a:r>
              <a:rPr lang="en-GB">
                <a:solidFill>
                  <a:srgbClr val="2D2D2D"/>
                </a:solidFill>
                <a:effectLst/>
                <a:latin typeface="Poppins" pitchFamily="2" charset="77"/>
              </a:rPr>
              <a:t> </a:t>
            </a:r>
            <a:r>
              <a:rPr lang="en-GB" err="1">
                <a:solidFill>
                  <a:srgbClr val="2D2D2D"/>
                </a:solidFill>
                <a:effectLst/>
                <a:latin typeface="Poppins" pitchFamily="2" charset="77"/>
              </a:rPr>
              <a:t>arcia</a:t>
            </a:r>
            <a:r>
              <a:rPr lang="en-GB">
                <a:solidFill>
                  <a:srgbClr val="2D2D2D"/>
                </a:solidFill>
                <a:effectLst/>
                <a:latin typeface="Poppins" pitchFamily="2" charset="77"/>
              </a:rPr>
              <a:t> nus </a:t>
            </a:r>
            <a:r>
              <a:rPr lang="en-GB" err="1">
                <a:solidFill>
                  <a:srgbClr val="2D2D2D"/>
                </a:solidFill>
                <a:effectLst/>
                <a:latin typeface="Poppins" pitchFamily="2" charset="77"/>
              </a:rPr>
              <a:t>diti</a:t>
            </a:r>
            <a:r>
              <a:rPr lang="en-GB">
                <a:solidFill>
                  <a:srgbClr val="2D2D2D"/>
                </a:solidFill>
                <a:effectLst/>
                <a:latin typeface="Poppins" pitchFamily="2" charset="77"/>
              </a:rPr>
              <a:t> cones que </a:t>
            </a:r>
            <a:r>
              <a:rPr lang="en-GB" err="1">
                <a:solidFill>
                  <a:srgbClr val="2D2D2D"/>
                </a:solidFill>
                <a:effectLst/>
                <a:latin typeface="Poppins" pitchFamily="2" charset="77"/>
              </a:rPr>
              <a:t>voloribus</a:t>
            </a:r>
            <a:r>
              <a:rPr lang="en-GB">
                <a:solidFill>
                  <a:srgbClr val="2D2D2D"/>
                </a:solidFill>
                <a:effectLst/>
                <a:latin typeface="Poppins" pitchFamily="2" charset="77"/>
              </a:rPr>
              <a:t>, </a:t>
            </a:r>
            <a:r>
              <a:rPr lang="en-GB" err="1">
                <a:solidFill>
                  <a:srgbClr val="2D2D2D"/>
                </a:solidFill>
                <a:effectLst/>
                <a:latin typeface="Poppins" pitchFamily="2" charset="77"/>
              </a:rPr>
              <a:t>sitati</a:t>
            </a:r>
            <a:r>
              <a:rPr lang="en-GB">
                <a:solidFill>
                  <a:srgbClr val="2D2D2D"/>
                </a:solidFill>
                <a:effectLst/>
                <a:latin typeface="Poppins" pitchFamily="2" charset="77"/>
              </a:rPr>
              <a:t> </a:t>
            </a:r>
            <a:r>
              <a:rPr lang="en-GB" err="1">
                <a:solidFill>
                  <a:srgbClr val="2D2D2D"/>
                </a:solidFill>
                <a:effectLst/>
                <a:latin typeface="Poppins" pitchFamily="2" charset="77"/>
              </a:rPr>
              <a:t>nimet</a:t>
            </a:r>
            <a:r>
              <a:rPr lang="en-GB">
                <a:solidFill>
                  <a:srgbClr val="2D2D2D"/>
                </a:solidFill>
                <a:effectLst/>
                <a:latin typeface="Poppins" pitchFamily="2" charset="77"/>
              </a:rPr>
              <a:t>, </a:t>
            </a:r>
            <a:r>
              <a:rPr lang="en-GB" err="1">
                <a:solidFill>
                  <a:srgbClr val="2D2D2D"/>
                </a:solidFill>
                <a:effectLst/>
                <a:latin typeface="Poppins" pitchFamily="2" charset="77"/>
              </a:rPr>
              <a:t>ut</a:t>
            </a:r>
            <a:r>
              <a:rPr lang="en-GB">
                <a:solidFill>
                  <a:srgbClr val="2D2D2D"/>
                </a:solidFill>
                <a:effectLst/>
                <a:latin typeface="Poppins" pitchFamily="2" charset="77"/>
              </a:rPr>
              <a:t> unt </a:t>
            </a:r>
            <a:r>
              <a:rPr lang="en-GB" err="1">
                <a:solidFill>
                  <a:srgbClr val="2D2D2D"/>
                </a:solidFill>
                <a:effectLst/>
                <a:latin typeface="Poppins" pitchFamily="2" charset="77"/>
              </a:rPr>
              <a:t>aris</a:t>
            </a:r>
            <a:r>
              <a:rPr lang="en-GB">
                <a:solidFill>
                  <a:srgbClr val="2D2D2D"/>
                </a:solidFill>
                <a:effectLst/>
                <a:latin typeface="Poppins" pitchFamily="2" charset="77"/>
              </a:rPr>
              <a:t> </a:t>
            </a:r>
            <a:r>
              <a:rPr lang="en-GB" err="1">
                <a:solidFill>
                  <a:srgbClr val="2D2D2D"/>
                </a:solidFill>
                <a:effectLst/>
                <a:latin typeface="Poppins" pitchFamily="2" charset="77"/>
              </a:rPr>
              <a:t>corest</a:t>
            </a:r>
            <a:r>
              <a:rPr lang="en-GB">
                <a:solidFill>
                  <a:srgbClr val="2D2D2D"/>
                </a:solidFill>
                <a:effectLst/>
                <a:latin typeface="Poppins" pitchFamily="2" charset="77"/>
              </a:rPr>
              <a:t> </a:t>
            </a:r>
            <a:r>
              <a:rPr lang="en-GB" err="1">
                <a:solidFill>
                  <a:srgbClr val="2D2D2D"/>
                </a:solidFill>
                <a:effectLst/>
                <a:latin typeface="Poppins" pitchFamily="2" charset="77"/>
              </a:rPr>
              <a:t>explaborit</a:t>
            </a:r>
            <a:r>
              <a:rPr lang="en-GB">
                <a:solidFill>
                  <a:srgbClr val="2D2D2D"/>
                </a:solidFill>
                <a:effectLst/>
                <a:latin typeface="Poppins" pitchFamily="2" charset="77"/>
              </a:rPr>
              <a:t> </a:t>
            </a:r>
            <a:r>
              <a:rPr lang="en-GB" err="1">
                <a:solidFill>
                  <a:srgbClr val="2D2D2D"/>
                </a:solidFill>
                <a:effectLst/>
                <a:latin typeface="Poppins" pitchFamily="2" charset="77"/>
              </a:rPr>
              <a:t>labo</a:t>
            </a:r>
            <a:r>
              <a:rPr lang="en-GB">
                <a:solidFill>
                  <a:srgbClr val="2D2D2D"/>
                </a:solidFill>
                <a:effectLst/>
                <a:latin typeface="Poppins" pitchFamily="2" charset="77"/>
              </a:rPr>
              <a:t>. </a:t>
            </a:r>
            <a:r>
              <a:rPr lang="en-GB" err="1">
                <a:solidFill>
                  <a:srgbClr val="2D2D2D"/>
                </a:solidFill>
                <a:effectLst/>
                <a:latin typeface="Poppins" pitchFamily="2" charset="77"/>
              </a:rPr>
              <a:t>Bor</a:t>
            </a:r>
            <a:r>
              <a:rPr lang="en-GB">
                <a:solidFill>
                  <a:srgbClr val="2D2D2D"/>
                </a:solidFill>
                <a:effectLst/>
                <a:latin typeface="Poppins" pitchFamily="2" charset="77"/>
              </a:rPr>
              <a:t> </a:t>
            </a:r>
            <a:r>
              <a:rPr lang="en-GB" err="1">
                <a:solidFill>
                  <a:srgbClr val="2D2D2D"/>
                </a:solidFill>
                <a:effectLst/>
                <a:latin typeface="Poppins" pitchFamily="2" charset="77"/>
              </a:rPr>
              <a:t>aut</a:t>
            </a:r>
            <a:r>
              <a:rPr lang="en-GB">
                <a:solidFill>
                  <a:srgbClr val="2D2D2D"/>
                </a:solidFill>
                <a:effectLst/>
                <a:latin typeface="Poppins" pitchFamily="2" charset="77"/>
              </a:rPr>
              <a:t> </a:t>
            </a:r>
            <a:r>
              <a:rPr lang="en-GB" err="1">
                <a:solidFill>
                  <a:srgbClr val="2D2D2D"/>
                </a:solidFill>
                <a:effectLst/>
                <a:latin typeface="Poppins" pitchFamily="2" charset="77"/>
              </a:rPr>
              <a:t>offic</a:t>
            </a:r>
            <a:r>
              <a:rPr lang="en-GB">
                <a:solidFill>
                  <a:srgbClr val="2D2D2D"/>
                </a:solidFill>
                <a:effectLst/>
                <a:latin typeface="Poppins" pitchFamily="2" charset="77"/>
              </a:rPr>
              <a:t> </a:t>
            </a:r>
            <a:r>
              <a:rPr lang="en-GB" err="1">
                <a:solidFill>
                  <a:srgbClr val="2D2D2D"/>
                </a:solidFill>
                <a:effectLst/>
                <a:latin typeface="Poppins" pitchFamily="2" charset="77"/>
              </a:rPr>
              <a:t>te</a:t>
            </a:r>
            <a:r>
              <a:rPr lang="en-GB">
                <a:solidFill>
                  <a:srgbClr val="2D2D2D"/>
                </a:solidFill>
                <a:effectLst/>
                <a:latin typeface="Poppins" pitchFamily="2" charset="77"/>
              </a:rPr>
              <a:t> re </a:t>
            </a:r>
            <a:r>
              <a:rPr lang="en-GB" err="1">
                <a:solidFill>
                  <a:srgbClr val="2D2D2D"/>
                </a:solidFill>
                <a:effectLst/>
                <a:latin typeface="Poppins" pitchFamily="2" charset="77"/>
              </a:rPr>
              <a:t>repratatem</a:t>
            </a:r>
            <a:r>
              <a:rPr lang="en-GB">
                <a:solidFill>
                  <a:srgbClr val="2D2D2D"/>
                </a:solidFill>
                <a:effectLst/>
                <a:latin typeface="Poppins" pitchFamily="2" charset="77"/>
              </a:rPr>
              <a:t> </a:t>
            </a:r>
            <a:r>
              <a:rPr lang="en-GB" err="1">
                <a:solidFill>
                  <a:srgbClr val="2D2D2D"/>
                </a:solidFill>
                <a:effectLst/>
                <a:latin typeface="Poppins" pitchFamily="2" charset="77"/>
              </a:rPr>
              <a:t>quis</a:t>
            </a:r>
            <a:r>
              <a:rPr lang="en-GB">
                <a:solidFill>
                  <a:srgbClr val="2D2D2D"/>
                </a:solidFill>
                <a:effectLst/>
                <a:latin typeface="Poppins" pitchFamily="2" charset="77"/>
              </a:rPr>
              <a:t> </a:t>
            </a:r>
            <a:r>
              <a:rPr lang="en-GB" err="1">
                <a:solidFill>
                  <a:srgbClr val="2D2D2D"/>
                </a:solidFill>
                <a:effectLst/>
                <a:latin typeface="Poppins" pitchFamily="2" charset="77"/>
              </a:rPr>
              <a:t>ut</a:t>
            </a:r>
            <a:r>
              <a:rPr lang="en-GB">
                <a:solidFill>
                  <a:srgbClr val="2D2D2D"/>
                </a:solidFill>
                <a:effectLst/>
                <a:latin typeface="Poppins" pitchFamily="2" charset="77"/>
              </a:rPr>
              <a:t> il </a:t>
            </a:r>
            <a:r>
              <a:rPr lang="en-GB" err="1">
                <a:solidFill>
                  <a:srgbClr val="2D2D2D"/>
                </a:solidFill>
                <a:effectLst/>
                <a:latin typeface="Poppins" pitchFamily="2" charset="77"/>
              </a:rPr>
              <a:t>ipsa</a:t>
            </a:r>
            <a:r>
              <a:rPr lang="en-GB">
                <a:solidFill>
                  <a:srgbClr val="2D2D2D"/>
                </a:solidFill>
                <a:effectLst/>
                <a:latin typeface="Poppins" pitchFamily="2" charset="77"/>
              </a:rPr>
              <a:t> </a:t>
            </a:r>
            <a:r>
              <a:rPr lang="en-GB" err="1">
                <a:solidFill>
                  <a:srgbClr val="2D2D2D"/>
                </a:solidFill>
                <a:effectLst/>
                <a:latin typeface="Poppins" pitchFamily="2" charset="77"/>
              </a:rPr>
              <a:t>vollaut</a:t>
            </a:r>
            <a:r>
              <a:rPr lang="en-GB">
                <a:solidFill>
                  <a:srgbClr val="2D2D2D"/>
                </a:solidFill>
                <a:effectLst/>
                <a:latin typeface="Poppins" pitchFamily="2" charset="77"/>
              </a:rPr>
              <a:t> </a:t>
            </a:r>
            <a:r>
              <a:rPr lang="en-GB" err="1">
                <a:solidFill>
                  <a:srgbClr val="2D2D2D"/>
                </a:solidFill>
                <a:effectLst/>
                <a:latin typeface="Poppins" pitchFamily="2" charset="77"/>
              </a:rPr>
              <a:t>volupta</a:t>
            </a:r>
            <a:r>
              <a:rPr lang="en-GB">
                <a:solidFill>
                  <a:srgbClr val="2D2D2D"/>
                </a:solidFill>
                <a:effectLst/>
                <a:latin typeface="Poppins" pitchFamily="2" charset="77"/>
              </a:rPr>
              <a:t>.</a:t>
            </a:r>
          </a:p>
        </p:txBody>
      </p:sp>
      <p:sp>
        <p:nvSpPr>
          <p:cNvPr id="15" name="Picture Placeholder 13">
            <a:extLst>
              <a:ext uri="{FF2B5EF4-FFF2-40B4-BE49-F238E27FC236}">
                <a16:creationId xmlns:a16="http://schemas.microsoft.com/office/drawing/2014/main" id="{209A81C8-6C35-13A8-18DF-12E4ACEBFF3F}"/>
              </a:ext>
            </a:extLst>
          </p:cNvPr>
          <p:cNvSpPr>
            <a:spLocks noGrp="1"/>
          </p:cNvSpPr>
          <p:nvPr>
            <p:ph type="pic" sz="quarter" idx="23" hasCustomPrompt="1"/>
          </p:nvPr>
        </p:nvSpPr>
        <p:spPr>
          <a:xfrm>
            <a:off x="0" y="3497856"/>
            <a:ext cx="2422478" cy="2731247"/>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6" name="Picture Placeholder 13">
            <a:extLst>
              <a:ext uri="{FF2B5EF4-FFF2-40B4-BE49-F238E27FC236}">
                <a16:creationId xmlns:a16="http://schemas.microsoft.com/office/drawing/2014/main" id="{F970CB7F-AA27-014C-7C2E-49277BB971BA}"/>
              </a:ext>
            </a:extLst>
          </p:cNvPr>
          <p:cNvSpPr>
            <a:spLocks noGrp="1"/>
          </p:cNvSpPr>
          <p:nvPr>
            <p:ph type="pic" sz="quarter" idx="25" hasCustomPrompt="1"/>
          </p:nvPr>
        </p:nvSpPr>
        <p:spPr>
          <a:xfrm>
            <a:off x="2422478" y="3497856"/>
            <a:ext cx="2461082" cy="2731247"/>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7" name="Picture Placeholder 13">
            <a:extLst>
              <a:ext uri="{FF2B5EF4-FFF2-40B4-BE49-F238E27FC236}">
                <a16:creationId xmlns:a16="http://schemas.microsoft.com/office/drawing/2014/main" id="{AB37357B-D7BD-2311-84A2-D1431FC21A46}"/>
              </a:ext>
            </a:extLst>
          </p:cNvPr>
          <p:cNvSpPr>
            <a:spLocks noGrp="1"/>
          </p:cNvSpPr>
          <p:nvPr>
            <p:ph type="pic" sz="quarter" idx="26" hasCustomPrompt="1"/>
          </p:nvPr>
        </p:nvSpPr>
        <p:spPr>
          <a:xfrm>
            <a:off x="4883561" y="3497856"/>
            <a:ext cx="2422478" cy="2731247"/>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8" name="Picture Placeholder 13">
            <a:extLst>
              <a:ext uri="{FF2B5EF4-FFF2-40B4-BE49-F238E27FC236}">
                <a16:creationId xmlns:a16="http://schemas.microsoft.com/office/drawing/2014/main" id="{52147C7A-1197-4971-EC5F-33F6A9EFFA5A}"/>
              </a:ext>
            </a:extLst>
          </p:cNvPr>
          <p:cNvSpPr>
            <a:spLocks noGrp="1"/>
          </p:cNvSpPr>
          <p:nvPr>
            <p:ph type="pic" sz="quarter" idx="27" hasCustomPrompt="1"/>
          </p:nvPr>
        </p:nvSpPr>
        <p:spPr>
          <a:xfrm>
            <a:off x="7306038" y="3497856"/>
            <a:ext cx="2461082" cy="2731247"/>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9" name="Picture Placeholder 13">
            <a:extLst>
              <a:ext uri="{FF2B5EF4-FFF2-40B4-BE49-F238E27FC236}">
                <a16:creationId xmlns:a16="http://schemas.microsoft.com/office/drawing/2014/main" id="{80D27176-173E-B012-045D-1E551C8AC3F1}"/>
              </a:ext>
            </a:extLst>
          </p:cNvPr>
          <p:cNvSpPr>
            <a:spLocks noGrp="1"/>
          </p:cNvSpPr>
          <p:nvPr>
            <p:ph type="pic" sz="quarter" idx="28" hasCustomPrompt="1"/>
          </p:nvPr>
        </p:nvSpPr>
        <p:spPr>
          <a:xfrm>
            <a:off x="9767121" y="3497856"/>
            <a:ext cx="2424880" cy="2731247"/>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Tree>
    <p:extLst>
      <p:ext uri="{BB962C8B-B14F-4D97-AF65-F5344CB8AC3E}">
        <p14:creationId xmlns:p14="http://schemas.microsoft.com/office/powerpoint/2010/main" val="137251746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ntent + Content 01">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D957A279-2B0A-A9CC-B2AB-4D0B93838354}"/>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4" y="1132764"/>
            <a:ext cx="11257344" cy="893928"/>
          </a:xfrm>
          <a:prstGeom prst="rect">
            <a:avLst/>
          </a:prstGeom>
        </p:spPr>
        <p:txBody>
          <a:bodyPr lIns="0" tIns="0" rIns="0" bIns="0" anchor="t"/>
          <a:lstStyle>
            <a:lvl1pPr marL="0" indent="0">
              <a:lnSpc>
                <a:spcPct val="100000"/>
              </a:lnSpc>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two lines if required</a:t>
            </a:r>
            <a:br>
              <a:rPr lang="en-GB"/>
            </a:br>
            <a:r>
              <a:rPr lang="en-GB"/>
              <a:t>Second line text</a:t>
            </a:r>
          </a:p>
        </p:txBody>
      </p:sp>
      <p:sp>
        <p:nvSpPr>
          <p:cNvPr id="11" name="Text Placeholder 5">
            <a:extLst>
              <a:ext uri="{FF2B5EF4-FFF2-40B4-BE49-F238E27FC236}">
                <a16:creationId xmlns:a16="http://schemas.microsoft.com/office/drawing/2014/main" id="{192FC674-90FF-5C98-CF11-0BCA7166CCD3}"/>
              </a:ext>
            </a:extLst>
          </p:cNvPr>
          <p:cNvSpPr>
            <a:spLocks noGrp="1"/>
          </p:cNvSpPr>
          <p:nvPr>
            <p:ph type="body" sz="quarter" idx="11" hasCustomPrompt="1"/>
          </p:nvPr>
        </p:nvSpPr>
        <p:spPr>
          <a:xfrm>
            <a:off x="410450" y="2128176"/>
            <a:ext cx="11232968" cy="478548"/>
          </a:xfrm>
          <a:prstGeom prst="rect">
            <a:avLst/>
          </a:prstGeom>
        </p:spPr>
        <p:txBody>
          <a:bodyPr lIns="0" tIns="0" rIns="0" bIns="0" anchor="t">
            <a:noAutofit/>
          </a:bodyPr>
          <a:lstStyle>
            <a:lvl1pPr marL="0" indent="0">
              <a:lnSpc>
                <a:spcPct val="100000"/>
              </a:lnSpc>
              <a:spcBef>
                <a:spcPts val="0"/>
              </a:spcBef>
              <a:buNone/>
              <a:defRPr sz="1900" b="0" i="0">
                <a:solidFill>
                  <a:schemeClr val="tx2"/>
                </a:solidFill>
                <a:latin typeface="Poppins Light" pitchFamily="2" charset="77"/>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r>
              <a:rPr lang="en-GB" err="1">
                <a:solidFill>
                  <a:srgbClr val="2D2D2D"/>
                </a:solidFill>
                <a:effectLst/>
                <a:latin typeface="Poppins" pitchFamily="2" charset="77"/>
              </a:rPr>
              <a:t>Inctur</a:t>
            </a:r>
            <a:r>
              <a:rPr lang="en-GB">
                <a:solidFill>
                  <a:srgbClr val="2D2D2D"/>
                </a:solidFill>
                <a:effectLst/>
                <a:latin typeface="Poppins" pitchFamily="2" charset="77"/>
              </a:rPr>
              <a:t>? </a:t>
            </a:r>
            <a:r>
              <a:rPr lang="en-GB" err="1">
                <a:solidFill>
                  <a:srgbClr val="2D2D2D"/>
                </a:solidFill>
                <a:effectLst/>
                <a:latin typeface="Poppins" pitchFamily="2" charset="77"/>
              </a:rPr>
              <a:t>Otatur</a:t>
            </a:r>
            <a:r>
              <a:rPr lang="en-GB">
                <a:solidFill>
                  <a:srgbClr val="2D2D2D"/>
                </a:solidFill>
                <a:effectLst/>
                <a:latin typeface="Poppins" pitchFamily="2" charset="77"/>
              </a:rPr>
              <a:t> </a:t>
            </a:r>
            <a:r>
              <a:rPr lang="en-GB" err="1">
                <a:solidFill>
                  <a:srgbClr val="2D2D2D"/>
                </a:solidFill>
                <a:effectLst/>
                <a:latin typeface="Poppins" pitchFamily="2" charset="77"/>
              </a:rPr>
              <a:t>sendes</a:t>
            </a:r>
            <a:r>
              <a:rPr lang="en-GB">
                <a:solidFill>
                  <a:srgbClr val="2D2D2D"/>
                </a:solidFill>
                <a:effectLst/>
                <a:latin typeface="Poppins" pitchFamily="2" charset="77"/>
              </a:rPr>
              <a:t> </a:t>
            </a:r>
            <a:r>
              <a:rPr lang="en-GB" err="1">
                <a:solidFill>
                  <a:srgbClr val="2D2D2D"/>
                </a:solidFill>
                <a:effectLst/>
                <a:latin typeface="Poppins" pitchFamily="2" charset="77"/>
              </a:rPr>
              <a:t>sinctestest</a:t>
            </a:r>
            <a:r>
              <a:rPr lang="en-GB">
                <a:solidFill>
                  <a:srgbClr val="2D2D2D"/>
                </a:solidFill>
                <a:effectLst/>
                <a:latin typeface="Poppins" pitchFamily="2" charset="77"/>
              </a:rPr>
              <a:t> et ex et </a:t>
            </a:r>
            <a:r>
              <a:rPr lang="en-GB" err="1">
                <a:solidFill>
                  <a:srgbClr val="2D2D2D"/>
                </a:solidFill>
                <a:effectLst/>
                <a:latin typeface="Poppins" pitchFamily="2" charset="77"/>
              </a:rPr>
              <a:t>vollab</a:t>
            </a:r>
            <a:r>
              <a:rPr lang="en-GB">
                <a:solidFill>
                  <a:srgbClr val="2D2D2D"/>
                </a:solidFill>
                <a:effectLst/>
                <a:latin typeface="Poppins" pitchFamily="2" charset="77"/>
              </a:rPr>
              <a:t> is del id </a:t>
            </a:r>
            <a:r>
              <a:rPr lang="en-GB" err="1">
                <a:solidFill>
                  <a:srgbClr val="2D2D2D"/>
                </a:solidFill>
                <a:effectLst/>
                <a:latin typeface="Poppins" pitchFamily="2" charset="77"/>
              </a:rPr>
              <a:t>quaecust</a:t>
            </a:r>
            <a:r>
              <a:rPr lang="en-GB">
                <a:solidFill>
                  <a:srgbClr val="2D2D2D"/>
                </a:solidFill>
                <a:effectLst/>
                <a:latin typeface="Poppins" pitchFamily="2" charset="77"/>
              </a:rPr>
              <a:t>, </a:t>
            </a:r>
            <a:r>
              <a:rPr lang="en-GB" err="1">
                <a:solidFill>
                  <a:srgbClr val="2D2D2D"/>
                </a:solidFill>
                <a:effectLst/>
                <a:latin typeface="Poppins" pitchFamily="2" charset="77"/>
              </a:rPr>
              <a:t>inctemquam</a:t>
            </a:r>
            <a:r>
              <a:rPr lang="en-GB">
                <a:solidFill>
                  <a:srgbClr val="2D2D2D"/>
                </a:solidFill>
                <a:effectLst/>
                <a:latin typeface="Poppins" pitchFamily="2" charset="77"/>
              </a:rPr>
              <a:t> </a:t>
            </a:r>
            <a:r>
              <a:rPr lang="en-GB" err="1">
                <a:solidFill>
                  <a:srgbClr val="2D2D2D"/>
                </a:solidFill>
                <a:effectLst/>
                <a:latin typeface="Poppins" pitchFamily="2" charset="77"/>
              </a:rPr>
              <a:t>fuga</a:t>
            </a:r>
            <a:r>
              <a:rPr lang="en-GB">
                <a:solidFill>
                  <a:srgbClr val="2D2D2D"/>
                </a:solidFill>
                <a:effectLst/>
                <a:latin typeface="Poppins" pitchFamily="2" charset="77"/>
              </a:rPr>
              <a:t>.</a:t>
            </a:r>
          </a:p>
        </p:txBody>
      </p:sp>
    </p:spTree>
    <p:extLst>
      <p:ext uri="{BB962C8B-B14F-4D97-AF65-F5344CB8AC3E}">
        <p14:creationId xmlns:p14="http://schemas.microsoft.com/office/powerpoint/2010/main" val="372429387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_Photo right + content left">
    <p:spTree>
      <p:nvGrpSpPr>
        <p:cNvPr id="1" name=""/>
        <p:cNvGrpSpPr/>
        <p:nvPr/>
      </p:nvGrpSpPr>
      <p:grpSpPr>
        <a:xfrm>
          <a:off x="0" y="0"/>
          <a:ext cx="0" cy="0"/>
          <a:chOff x="0" y="0"/>
          <a:chExt cx="0" cy="0"/>
        </a:xfrm>
      </p:grpSpPr>
      <p:sp>
        <p:nvSpPr>
          <p:cNvPr id="9" name="Footer Placeholder 10">
            <a:extLst>
              <a:ext uri="{FF2B5EF4-FFF2-40B4-BE49-F238E27FC236}">
                <a16:creationId xmlns:a16="http://schemas.microsoft.com/office/drawing/2014/main" id="{FF3C8D76-C793-E670-BDE5-146FB59F9F70}"/>
              </a:ext>
            </a:extLst>
          </p:cNvPr>
          <p:cNvSpPr>
            <a:spLocks noGrp="1"/>
          </p:cNvSpPr>
          <p:nvPr>
            <p:ph type="ftr" sz="quarter" idx="3"/>
          </p:nvPr>
        </p:nvSpPr>
        <p:spPr>
          <a:xfrm>
            <a:off x="2206358" y="6229255"/>
            <a:ext cx="3239642"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6" name="Picture Placeholder 13">
            <a:extLst>
              <a:ext uri="{FF2B5EF4-FFF2-40B4-BE49-F238E27FC236}">
                <a16:creationId xmlns:a16="http://schemas.microsoft.com/office/drawing/2014/main" id="{C8806F08-C8F3-9B71-E00B-BD0D5201CC41}"/>
              </a:ext>
            </a:extLst>
          </p:cNvPr>
          <p:cNvSpPr>
            <a:spLocks noGrp="1"/>
          </p:cNvSpPr>
          <p:nvPr>
            <p:ph type="pic" sz="quarter" idx="22" hasCustomPrompt="1"/>
          </p:nvPr>
        </p:nvSpPr>
        <p:spPr>
          <a:xfrm>
            <a:off x="6113625" y="0"/>
            <a:ext cx="3052539"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7" name="Picture Placeholder 13">
            <a:extLst>
              <a:ext uri="{FF2B5EF4-FFF2-40B4-BE49-F238E27FC236}">
                <a16:creationId xmlns:a16="http://schemas.microsoft.com/office/drawing/2014/main" id="{72CC2AEA-0684-E6B9-7CE9-ACDF917E58BA}"/>
              </a:ext>
            </a:extLst>
          </p:cNvPr>
          <p:cNvSpPr>
            <a:spLocks noGrp="1"/>
          </p:cNvSpPr>
          <p:nvPr>
            <p:ph type="pic" sz="quarter" idx="23" hasCustomPrompt="1"/>
          </p:nvPr>
        </p:nvSpPr>
        <p:spPr>
          <a:xfrm>
            <a:off x="6113625" y="3429000"/>
            <a:ext cx="3052539"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8" name="Picture Placeholder 13">
            <a:extLst>
              <a:ext uri="{FF2B5EF4-FFF2-40B4-BE49-F238E27FC236}">
                <a16:creationId xmlns:a16="http://schemas.microsoft.com/office/drawing/2014/main" id="{5FB75B85-27CB-E002-9492-6BDF7E699B4C}"/>
              </a:ext>
            </a:extLst>
          </p:cNvPr>
          <p:cNvSpPr>
            <a:spLocks noGrp="1"/>
          </p:cNvSpPr>
          <p:nvPr>
            <p:ph type="pic" sz="quarter" idx="24" hasCustomPrompt="1"/>
          </p:nvPr>
        </p:nvSpPr>
        <p:spPr>
          <a:xfrm>
            <a:off x="9166166" y="0"/>
            <a:ext cx="3025833" cy="3429000"/>
          </a:xfrm>
          <a:prstGeom prst="rect">
            <a:avLst/>
          </a:prstGeom>
          <a:solidFill>
            <a:schemeClr val="bg1">
              <a:lumMod val="9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9" name="Picture Placeholder 13">
            <a:extLst>
              <a:ext uri="{FF2B5EF4-FFF2-40B4-BE49-F238E27FC236}">
                <a16:creationId xmlns:a16="http://schemas.microsoft.com/office/drawing/2014/main" id="{681055B0-8D1B-A93C-1DD3-D6959EA2889D}"/>
              </a:ext>
            </a:extLst>
          </p:cNvPr>
          <p:cNvSpPr>
            <a:spLocks noGrp="1"/>
          </p:cNvSpPr>
          <p:nvPr>
            <p:ph type="pic" sz="quarter" idx="25" hasCustomPrompt="1"/>
          </p:nvPr>
        </p:nvSpPr>
        <p:spPr>
          <a:xfrm>
            <a:off x="9166166" y="3429000"/>
            <a:ext cx="3025833" cy="3429000"/>
          </a:xfrm>
          <a:prstGeom prst="rect">
            <a:avLst/>
          </a:prstGeom>
          <a:solidFill>
            <a:srgbClr val="EAEAEA"/>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Tree>
    <p:extLst>
      <p:ext uri="{BB962C8B-B14F-4D97-AF65-F5344CB8AC3E}">
        <p14:creationId xmlns:p14="http://schemas.microsoft.com/office/powerpoint/2010/main" val="2981628324"/>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45E1536-4825-AEB7-A904-72EDEBD2988F}"/>
              </a:ext>
            </a:extLst>
          </p:cNvPr>
          <p:cNvGrpSpPr/>
          <p:nvPr userDrawn="1"/>
        </p:nvGrpSpPr>
        <p:grpSpPr>
          <a:xfrm>
            <a:off x="0" y="0"/>
            <a:ext cx="12192000" cy="6858000"/>
            <a:chOff x="0" y="0"/>
            <a:chExt cx="12192000" cy="6858000"/>
          </a:xfrm>
        </p:grpSpPr>
        <p:sp>
          <p:nvSpPr>
            <p:cNvPr id="13" name="Rectangle 12">
              <a:extLst>
                <a:ext uri="{FF2B5EF4-FFF2-40B4-BE49-F238E27FC236}">
                  <a16:creationId xmlns:a16="http://schemas.microsoft.com/office/drawing/2014/main" id="{FAEBEA52-E809-FEA6-D819-A6A06CA3AC9F}"/>
                </a:ext>
              </a:extLst>
            </p:cNvPr>
            <p:cNvSpPr/>
            <p:nvPr userDrawn="1"/>
          </p:nvSpPr>
          <p:spPr>
            <a:xfrm>
              <a:off x="0" y="6292680"/>
              <a:ext cx="12192000" cy="5653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2" name="Picture 11" descr="A rainbow colored lines on a black background&#10;&#10;Description automatically generated">
              <a:extLst>
                <a:ext uri="{FF2B5EF4-FFF2-40B4-BE49-F238E27FC236}">
                  <a16:creationId xmlns:a16="http://schemas.microsoft.com/office/drawing/2014/main" id="{BC7CAFE0-C7F5-E77C-6A68-F66EAB79CEE6}"/>
                </a:ext>
              </a:extLst>
            </p:cNvPr>
            <p:cNvPicPr>
              <a:picLocks noChangeAspect="1"/>
            </p:cNvPicPr>
            <p:nvPr userDrawn="1"/>
          </p:nvPicPr>
          <p:blipFill>
            <a:blip r:embed="rId2"/>
            <a:stretch>
              <a:fillRect/>
            </a:stretch>
          </p:blipFill>
          <p:spPr>
            <a:xfrm>
              <a:off x="0" y="0"/>
              <a:ext cx="12192000" cy="6858000"/>
            </a:xfrm>
            <a:prstGeom prst="rect">
              <a:avLst/>
            </a:prstGeom>
          </p:spPr>
        </p:pic>
      </p:grpSp>
      <p:sp>
        <p:nvSpPr>
          <p:cNvPr id="6" name="Text Placeholder 5">
            <a:extLst>
              <a:ext uri="{FF2B5EF4-FFF2-40B4-BE49-F238E27FC236}">
                <a16:creationId xmlns:a16="http://schemas.microsoft.com/office/drawing/2014/main" id="{F5A28994-49B2-3EF5-8221-52CF2386DC20}"/>
              </a:ext>
            </a:extLst>
          </p:cNvPr>
          <p:cNvSpPr>
            <a:spLocks noGrp="1"/>
          </p:cNvSpPr>
          <p:nvPr>
            <p:ph type="body" sz="quarter" idx="10" hasCustomPrompt="1"/>
          </p:nvPr>
        </p:nvSpPr>
        <p:spPr>
          <a:xfrm>
            <a:off x="1343025" y="1616530"/>
            <a:ext cx="5122863" cy="2610984"/>
          </a:xfrm>
          <a:prstGeom prst="rect">
            <a:avLst/>
          </a:prstGeom>
        </p:spPr>
        <p:txBody>
          <a:bodyPr lIns="0" tIns="0" rIns="0" bIns="0" anchor="b"/>
          <a:lstStyle>
            <a:lvl1pPr marL="0" indent="0">
              <a:buNone/>
              <a:defRPr sz="4200" b="1" i="0">
                <a:solidFill>
                  <a:schemeClr val="bg2"/>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The presentation title goes here</a:t>
            </a:r>
          </a:p>
        </p:txBody>
      </p:sp>
      <p:grpSp>
        <p:nvGrpSpPr>
          <p:cNvPr id="3" name="Group 2">
            <a:extLst>
              <a:ext uri="{FF2B5EF4-FFF2-40B4-BE49-F238E27FC236}">
                <a16:creationId xmlns:a16="http://schemas.microsoft.com/office/drawing/2014/main" id="{E942034C-F15A-2A02-4A39-51042F269BB9}"/>
              </a:ext>
            </a:extLst>
          </p:cNvPr>
          <p:cNvGrpSpPr/>
          <p:nvPr userDrawn="1"/>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689373AE-750D-A1B6-2308-E1BEB45A96F3}"/>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Light" panose="00000400000000000000" pitchFamily="2" charset="0"/>
              </a:endParaRPr>
            </a:p>
          </p:txBody>
        </p:sp>
        <p:sp>
          <p:nvSpPr>
            <p:cNvPr id="5" name="Freeform: Shape 4">
              <a:extLst>
                <a:ext uri="{FF2B5EF4-FFF2-40B4-BE49-F238E27FC236}">
                  <a16:creationId xmlns:a16="http://schemas.microsoft.com/office/drawing/2014/main" id="{C4E791BF-50AB-C21C-6A9D-368A0A10B5E6}"/>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Light" panose="00000400000000000000" pitchFamily="2" charset="0"/>
              </a:endParaRPr>
            </a:p>
          </p:txBody>
        </p:sp>
        <p:sp>
          <p:nvSpPr>
            <p:cNvPr id="8" name="Freeform: Shape 7">
              <a:extLst>
                <a:ext uri="{FF2B5EF4-FFF2-40B4-BE49-F238E27FC236}">
                  <a16:creationId xmlns:a16="http://schemas.microsoft.com/office/drawing/2014/main" id="{8488A0E6-AD6F-AFED-51CC-E9050A1A1611}"/>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Light" panose="00000400000000000000" pitchFamily="2" charset="0"/>
              </a:endParaRPr>
            </a:p>
          </p:txBody>
        </p:sp>
      </p:grpSp>
      <p:sp>
        <p:nvSpPr>
          <p:cNvPr id="9" name="Text Placeholder 5">
            <a:extLst>
              <a:ext uri="{FF2B5EF4-FFF2-40B4-BE49-F238E27FC236}">
                <a16:creationId xmlns:a16="http://schemas.microsoft.com/office/drawing/2014/main" id="{E1D72B1D-4E97-AC4B-B491-9D9730A90871}"/>
              </a:ext>
            </a:extLst>
          </p:cNvPr>
          <p:cNvSpPr>
            <a:spLocks noGrp="1"/>
          </p:cNvSpPr>
          <p:nvPr>
            <p:ph type="body" sz="quarter" idx="11" hasCustomPrompt="1"/>
          </p:nvPr>
        </p:nvSpPr>
        <p:spPr>
          <a:xfrm>
            <a:off x="1343025" y="5223518"/>
            <a:ext cx="5122862" cy="847619"/>
          </a:xfrm>
          <a:prstGeom prst="rect">
            <a:avLst/>
          </a:prstGeom>
        </p:spPr>
        <p:txBody>
          <a:bodyPr lIns="0" tIns="0" rIns="0" bIns="0" anchor="t"/>
          <a:lstStyle>
            <a:lvl1pPr marL="0" indent="0">
              <a:lnSpc>
                <a:spcPct val="100000"/>
              </a:lnSpc>
              <a:spcBef>
                <a:spcPts val="0"/>
              </a:spcBef>
              <a:buNone/>
              <a:defRPr sz="1500" b="0" i="0">
                <a:solidFill>
                  <a:schemeClr val="bg1"/>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If required goes here | speaker title, date and/or additional information</a:t>
            </a:r>
          </a:p>
        </p:txBody>
      </p:sp>
      <p:sp>
        <p:nvSpPr>
          <p:cNvPr id="10" name="Text Placeholder 7">
            <a:extLst>
              <a:ext uri="{FF2B5EF4-FFF2-40B4-BE49-F238E27FC236}">
                <a16:creationId xmlns:a16="http://schemas.microsoft.com/office/drawing/2014/main" id="{CA1ECE29-AFFF-CA23-3A8F-BF94680BE0ED}"/>
              </a:ext>
            </a:extLst>
          </p:cNvPr>
          <p:cNvSpPr>
            <a:spLocks noGrp="1"/>
          </p:cNvSpPr>
          <p:nvPr>
            <p:ph type="body" sz="quarter" idx="12" hasCustomPrompt="1"/>
          </p:nvPr>
        </p:nvSpPr>
        <p:spPr>
          <a:xfrm>
            <a:off x="1342652" y="4695137"/>
            <a:ext cx="5122862" cy="423152"/>
          </a:xfrm>
          <a:prstGeom prst="rect">
            <a:avLst/>
          </a:prstGeom>
        </p:spPr>
        <p:txBody>
          <a:bodyPr lIns="0" tIns="0" rIns="0" bIns="0" anchor="b"/>
          <a:lstStyle>
            <a:lvl1pPr marL="0" indent="0">
              <a:buNone/>
              <a:defRPr sz="1800">
                <a:solidFill>
                  <a:schemeClr val="bg1"/>
                </a:solidFill>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 Heading or Speaker Name</a:t>
            </a:r>
          </a:p>
        </p:txBody>
      </p:sp>
      <p:sp>
        <p:nvSpPr>
          <p:cNvPr id="2" name="Text Placeholder 5">
            <a:extLst>
              <a:ext uri="{FF2B5EF4-FFF2-40B4-BE49-F238E27FC236}">
                <a16:creationId xmlns:a16="http://schemas.microsoft.com/office/drawing/2014/main" id="{6E45FD10-2D60-62C6-AFDD-078D30D67B48}"/>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bg1">
                    <a:lumMod val="65000"/>
                  </a:schemeClr>
                </a:solidFill>
                <a:latin typeface="Poppins SemiBold" pitchFamily="2" charset="77"/>
                <a:cs typeface="Poppins SemiBold" pitchFamily="2" charset="77"/>
              </a:rPr>
              <a:t>|  Confidential  |  </a:t>
            </a:r>
            <a:r>
              <a:rPr lang="en-US" sz="800" b="0" i="0">
                <a:solidFill>
                  <a:schemeClr val="bg1">
                    <a:lumMod val="6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a:solidFill>
                  <a:schemeClr val="bg1">
                    <a:lumMod val="65000"/>
                  </a:schemeClr>
                </a:solidFill>
                <a:latin typeface="Poppins Light" panose="00000400000000000000" pitchFamily="2" charset="0"/>
                <a:cs typeface="Poppins Light" panose="00000400000000000000" pitchFamily="2" charset="0"/>
              </a:rPr>
            </a:br>
            <a:r>
              <a:rPr lang="en-US" sz="800" b="0" i="0">
                <a:solidFill>
                  <a:schemeClr val="bg1">
                    <a:lumMod val="65000"/>
                  </a:schemeClr>
                </a:solidFill>
                <a:latin typeface="Poppins Light" panose="00000400000000000000" pitchFamily="2" charset="0"/>
                <a:cs typeface="Poppins Light" panose="00000400000000000000" pitchFamily="2" charset="0"/>
              </a:rPr>
              <a:t>or service names are the property of their respective owners. © 2024 NXP B.V.</a:t>
            </a:r>
          </a:p>
        </p:txBody>
      </p:sp>
    </p:spTree>
    <p:extLst>
      <p:ext uri="{BB962C8B-B14F-4D97-AF65-F5344CB8AC3E}">
        <p14:creationId xmlns:p14="http://schemas.microsoft.com/office/powerpoint/2010/main" val="244321705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2" name="Picture 1" descr="A rainbow colored light beam&#10;&#10;Description automatically generated with medium confidence">
            <a:extLst>
              <a:ext uri="{FF2B5EF4-FFF2-40B4-BE49-F238E27FC236}">
                <a16:creationId xmlns:a16="http://schemas.microsoft.com/office/drawing/2014/main" id="{A320503B-38E3-1598-72E7-3BDF3D1261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bg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00</a:t>
            </a:r>
          </a:p>
        </p:txBody>
      </p:sp>
    </p:spTree>
    <p:extLst>
      <p:ext uri="{BB962C8B-B14F-4D97-AF65-F5344CB8AC3E}">
        <p14:creationId xmlns:p14="http://schemas.microsoft.com/office/powerpoint/2010/main" val="322943377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CB64443A-120A-C698-0B12-196C4D589880}"/>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25899318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11090766-593A-41BD-150F-DF3EB3E3760E}"/>
              </a:ext>
            </a:extLst>
          </p:cNvPr>
          <p:cNvSpPr>
            <a:spLocks noGrp="1"/>
          </p:cNvSpPr>
          <p:nvPr>
            <p:ph type="body" sz="quarter" idx="16" hasCustomPrompt="1"/>
          </p:nvPr>
        </p:nvSpPr>
        <p:spPr>
          <a:xfrm>
            <a:off x="386073" y="1682706"/>
            <a:ext cx="5045786" cy="952757"/>
          </a:xfrm>
          <a:prstGeom prst="rect">
            <a:avLst/>
          </a:prstGeom>
        </p:spPr>
        <p:txBody>
          <a:bodyPr lIns="0" tIns="0" rIns="0" bIns="0" anchor="b"/>
          <a:lstStyle>
            <a:lvl1pPr marL="0" indent="0">
              <a:lnSpc>
                <a:spcPct val="100000"/>
              </a:lnSpc>
              <a:spcBef>
                <a:spcPts val="0"/>
              </a:spcBef>
              <a:buNone/>
              <a:defRPr sz="28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two lines if required</a:t>
            </a:r>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solidFill>
                  <a:schemeClr val="bg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1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tx2">
              <a:lumMod val="10000"/>
              <a:lumOff val="90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2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72674" y="0"/>
            <a:ext cx="3219326" cy="3429000"/>
          </a:xfrm>
          <a:prstGeom prst="rect">
            <a:avLst/>
          </a:prstGeom>
          <a:solidFill>
            <a:srgbClr val="E9E9E9"/>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2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72674" y="3429000"/>
            <a:ext cx="3219326" cy="3429000"/>
          </a:xfrm>
          <a:prstGeom prst="rect">
            <a:avLst/>
          </a:prstGeom>
          <a:solidFill>
            <a:schemeClr val="tx2">
              <a:lumMod val="25000"/>
              <a:lumOff val="75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Tree>
    <p:extLst>
      <p:ext uri="{BB962C8B-B14F-4D97-AF65-F5344CB8AC3E}">
        <p14:creationId xmlns:p14="http://schemas.microsoft.com/office/powerpoint/2010/main" val="168697124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2757003" cy="332167"/>
          </a:xfrm>
          <a:prstGeom prst="rect">
            <a:avLst/>
          </a:prstGeom>
        </p:spPr>
        <p:txBody>
          <a:bodyPr lIns="0" tIns="0" rIns="0" bIns="0" anchor="b"/>
          <a:lstStyle>
            <a:lvl1pPr marL="0" indent="0">
              <a:lnSpc>
                <a:spcPct val="100000"/>
              </a:lnSpc>
              <a:spcBef>
                <a:spcPts val="0"/>
              </a:spcBef>
              <a:buNone/>
              <a:defRPr sz="18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bg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tx2">
              <a:lumMod val="10000"/>
              <a:lumOff val="90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Light" panose="00000400000000000000" pitchFamily="2" charset="0"/>
                <a:cs typeface="Poppins Light" panose="00000400000000000000" pitchFamily="2" charset="0"/>
              </a:rPr>
              <a:t>Confidential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Light" panose="00000400000000000000" pitchFamily="2" charset="0"/>
                <a:cs typeface="Poppins Light" panose="00000400000000000000" pitchFamily="2" charset="0"/>
              </a:rPr>
              <a:t>‹#›</a:t>
            </a:fld>
            <a:endParaRPr lang="en-GB">
              <a:solidFill>
                <a:schemeClr val="tx2">
                  <a:lumMod val="25000"/>
                  <a:lumOff val="75000"/>
                </a:schemeClr>
              </a:solidFill>
              <a:latin typeface="Poppins Light" panose="00000400000000000000" pitchFamily="2" charset="0"/>
              <a:cs typeface="Poppins Light" panose="00000400000000000000" pitchFamily="2" charset="0"/>
            </a:endParaRPr>
          </a:p>
        </p:txBody>
      </p:sp>
      <p:sp>
        <p:nvSpPr>
          <p:cNvPr id="10" name="Text Placeholder 5">
            <a:extLst>
              <a:ext uri="{FF2B5EF4-FFF2-40B4-BE49-F238E27FC236}">
                <a16:creationId xmlns:a16="http://schemas.microsoft.com/office/drawing/2014/main" id="{8F16CA7E-5F81-BD99-AB9C-3AF5C6AB7237}"/>
              </a:ext>
            </a:extLst>
          </p:cNvPr>
          <p:cNvSpPr>
            <a:spLocks noGrp="1"/>
          </p:cNvSpPr>
          <p:nvPr>
            <p:ph type="body" sz="quarter" idx="23" hasCustomPrompt="1"/>
          </p:nvPr>
        </p:nvSpPr>
        <p:spPr>
          <a:xfrm>
            <a:off x="407988" y="1605036"/>
            <a:ext cx="2754312" cy="2108578"/>
          </a:xfrm>
          <a:prstGeom prst="rect">
            <a:avLst/>
          </a:prstGeom>
        </p:spPr>
        <p:txBody>
          <a:bodyPr lIns="0" tIns="0" rIns="0" bIns="0" anchor="b"/>
          <a:lstStyle>
            <a:lvl1pPr marL="0" indent="0">
              <a:lnSpc>
                <a:spcPct val="100000"/>
              </a:lnSpc>
              <a:spcBef>
                <a:spcPts val="1400"/>
              </a:spcBef>
              <a:buNone/>
              <a:defRPr sz="2500">
                <a:solidFill>
                  <a:schemeClr val="bg1"/>
                </a:solidFill>
                <a:latin typeface="Poppins SemiBold" panose="00000700000000000000" pitchFamily="2" charset="0"/>
                <a:cs typeface="Poppins SemiBold" panose="00000700000000000000" pitchFamily="2" charset="0"/>
              </a:defRPr>
            </a:lvl1pPr>
          </a:lstStyle>
          <a:p>
            <a:r>
              <a:rPr lang="en-US" sz="2500"/>
              <a:t>Slide title here over multiple lines if required</a:t>
            </a:r>
          </a:p>
        </p:txBody>
      </p:sp>
    </p:spTree>
    <p:extLst>
      <p:ext uri="{BB962C8B-B14F-4D97-AF65-F5344CB8AC3E}">
        <p14:creationId xmlns:p14="http://schemas.microsoft.com/office/powerpoint/2010/main" val="29932556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2757003" cy="332167"/>
          </a:xfrm>
          <a:prstGeom prst="rect">
            <a:avLst/>
          </a:prstGeom>
        </p:spPr>
        <p:txBody>
          <a:bodyPr lIns="0" tIns="0" rIns="0" bIns="0" anchor="b"/>
          <a:lstStyle>
            <a:lvl1pPr marL="0" indent="0">
              <a:lnSpc>
                <a:spcPct val="100000"/>
              </a:lnSpc>
              <a:spcBef>
                <a:spcPts val="0"/>
              </a:spcBef>
              <a:buNone/>
              <a:defRPr sz="18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bg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Light" panose="00000400000000000000" pitchFamily="2" charset="0"/>
                <a:cs typeface="Poppins Light" panose="00000400000000000000" pitchFamily="2" charset="0"/>
              </a:rPr>
              <a:t>Confidential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Light" panose="00000400000000000000" pitchFamily="2" charset="0"/>
                <a:cs typeface="Poppins Light" panose="00000400000000000000" pitchFamily="2" charset="0"/>
              </a:rPr>
              <a:t>‹#›</a:t>
            </a:fld>
            <a:endParaRPr lang="en-GB">
              <a:solidFill>
                <a:schemeClr val="tx2">
                  <a:lumMod val="25000"/>
                  <a:lumOff val="75000"/>
                </a:schemeClr>
              </a:solidFill>
              <a:latin typeface="Poppins Light" panose="00000400000000000000" pitchFamily="2" charset="0"/>
              <a:cs typeface="Poppins Light" panose="00000400000000000000" pitchFamily="2" charset="0"/>
            </a:endParaRPr>
          </a:p>
        </p:txBody>
      </p:sp>
      <p:sp>
        <p:nvSpPr>
          <p:cNvPr id="10" name="Text Placeholder 5">
            <a:extLst>
              <a:ext uri="{FF2B5EF4-FFF2-40B4-BE49-F238E27FC236}">
                <a16:creationId xmlns:a16="http://schemas.microsoft.com/office/drawing/2014/main" id="{8F16CA7E-5F81-BD99-AB9C-3AF5C6AB7237}"/>
              </a:ext>
            </a:extLst>
          </p:cNvPr>
          <p:cNvSpPr>
            <a:spLocks noGrp="1"/>
          </p:cNvSpPr>
          <p:nvPr>
            <p:ph type="body" sz="quarter" idx="23" hasCustomPrompt="1"/>
          </p:nvPr>
        </p:nvSpPr>
        <p:spPr>
          <a:xfrm>
            <a:off x="407988" y="1605036"/>
            <a:ext cx="2754312" cy="2108578"/>
          </a:xfrm>
          <a:prstGeom prst="rect">
            <a:avLst/>
          </a:prstGeom>
        </p:spPr>
        <p:txBody>
          <a:bodyPr lIns="0" tIns="0" rIns="0" bIns="0" anchor="b"/>
          <a:lstStyle>
            <a:lvl1pPr marL="0" indent="0">
              <a:lnSpc>
                <a:spcPct val="100000"/>
              </a:lnSpc>
              <a:spcBef>
                <a:spcPts val="1400"/>
              </a:spcBef>
              <a:buNone/>
              <a:defRPr sz="2500">
                <a:solidFill>
                  <a:schemeClr val="bg1"/>
                </a:solidFill>
                <a:latin typeface="Poppins SemiBold" panose="00000700000000000000" pitchFamily="2" charset="0"/>
                <a:cs typeface="Poppins SemiBold" panose="00000700000000000000" pitchFamily="2" charset="0"/>
              </a:defRPr>
            </a:lvl1pPr>
          </a:lstStyle>
          <a:p>
            <a:r>
              <a:rPr lang="en-US" sz="2500"/>
              <a:t>Slide title here over multiple lines if required</a:t>
            </a: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rgbClr val="E9E9E9"/>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rgbClr val="C8C8C8"/>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rgbClr val="E9E9E9"/>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rgbClr val="C8C8C8"/>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rgbClr val="C8C8C8"/>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Tree>
    <p:extLst>
      <p:ext uri="{BB962C8B-B14F-4D97-AF65-F5344CB8AC3E}">
        <p14:creationId xmlns:p14="http://schemas.microsoft.com/office/powerpoint/2010/main" val="335420690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4" name="Text Placeholder 10">
            <a:extLst>
              <a:ext uri="{FF2B5EF4-FFF2-40B4-BE49-F238E27FC236}">
                <a16:creationId xmlns:a16="http://schemas.microsoft.com/office/drawing/2014/main" id="{3E25BE59-2594-CE1B-CFEF-5FC371F6EE9E}"/>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50702005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only | Tex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lstStyle>
            <a:lvl1pPr marL="171450" indent="-171450">
              <a:spcBef>
                <a:spcPts val="1000"/>
              </a:spcBef>
              <a:buFont typeface="Arial" panose="020B0604020202020204" pitchFamily="34" charset="0"/>
              <a:buChar char="•"/>
              <a:defRPr sz="2000">
                <a:solidFill>
                  <a:schemeClr val="bg1"/>
                </a:solidFill>
                <a:latin typeface="Poppins" panose="00000500000000000000" pitchFamily="2" charset="0"/>
                <a:cs typeface="Poppins" panose="00000500000000000000" pitchFamily="2" charset="0"/>
              </a:defRPr>
            </a:lvl1pPr>
            <a:lvl2pPr marL="344488" indent="-173038">
              <a:spcBef>
                <a:spcPts val="1000"/>
              </a:spcBef>
              <a:defRPr sz="1800">
                <a:solidFill>
                  <a:schemeClr val="bg1"/>
                </a:solidFill>
                <a:latin typeface="Poppins" panose="00000500000000000000" pitchFamily="2" charset="0"/>
                <a:cs typeface="Poppins" panose="00000500000000000000" pitchFamily="2" charset="0"/>
              </a:defRPr>
            </a:lvl2pPr>
            <a:lvl3pPr marL="515938" indent="-171450">
              <a:spcBef>
                <a:spcPts val="1000"/>
              </a:spcBef>
              <a:defRPr sz="1600">
                <a:solidFill>
                  <a:schemeClr val="bg1"/>
                </a:solidFill>
                <a:latin typeface="Poppins" panose="00000500000000000000" pitchFamily="2" charset="0"/>
                <a:cs typeface="Poppins" panose="00000500000000000000" pitchFamily="2" charset="0"/>
              </a:defRPr>
            </a:lvl3pPr>
            <a:lvl4pPr marL="688975" indent="-173038">
              <a:spcBef>
                <a:spcPts val="1000"/>
              </a:spcBef>
              <a:defRPr sz="1400">
                <a:solidFill>
                  <a:schemeClr val="bg1"/>
                </a:solidFill>
                <a:latin typeface="Poppins" panose="00000500000000000000" pitchFamily="2" charset="0"/>
                <a:cs typeface="Poppins" panose="00000500000000000000" pitchFamily="2" charset="0"/>
              </a:defRPr>
            </a:lvl4pPr>
            <a:lvl5pPr marL="855663" indent="-166688">
              <a:spcBef>
                <a:spcPts val="1000"/>
              </a:spcBef>
              <a:defRPr sz="1200">
                <a:solidFill>
                  <a:schemeClr val="bg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3FC8685C-122D-9C61-B166-BBFC516B950A}"/>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197737829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398033"/>
          </a:xfrm>
          <a:prstGeom prst="rect">
            <a:avLst/>
          </a:prstGeom>
        </p:spPr>
        <p:txBody>
          <a:bodyPr lIns="0" tIns="0" rIns="0" bIns="0" anchor="t"/>
          <a:lstStyle>
            <a:lvl1pPr marL="0" indent="0">
              <a:lnSpc>
                <a:spcPct val="100000"/>
              </a:lnSpc>
              <a:spcBef>
                <a:spcPts val="0"/>
              </a:spcBef>
              <a:buNone/>
              <a:defRPr sz="22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First line title of slide goes here</a:t>
            </a:r>
          </a:p>
        </p:txBody>
      </p:sp>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6" name="Text Placeholder 10">
            <a:extLst>
              <a:ext uri="{FF2B5EF4-FFF2-40B4-BE49-F238E27FC236}">
                <a16:creationId xmlns:a16="http://schemas.microsoft.com/office/drawing/2014/main" id="{ABDC8E2C-0856-5B5D-DA49-5624743BF02C}"/>
              </a:ext>
            </a:extLst>
          </p:cNvPr>
          <p:cNvSpPr>
            <a:spLocks noGrp="1"/>
          </p:cNvSpPr>
          <p:nvPr>
            <p:ph type="body" sz="quarter" idx="14"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341179755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398033"/>
          </a:xfrm>
          <a:prstGeom prst="rect">
            <a:avLst/>
          </a:prstGeom>
        </p:spPr>
        <p:txBody>
          <a:bodyPr lIns="0" tIns="0" rIns="0" bIns="0" anchor="t"/>
          <a:lstStyle>
            <a:lvl1pPr marL="0" indent="0">
              <a:lnSpc>
                <a:spcPct val="100000"/>
              </a:lnSpc>
              <a:spcBef>
                <a:spcPts val="0"/>
              </a:spcBef>
              <a:buNone/>
              <a:defRPr sz="22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First line title of slide goes here</a:t>
            </a:r>
          </a:p>
        </p:txBody>
      </p:sp>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7" name="Text Placeholder 7">
            <a:extLst>
              <a:ext uri="{FF2B5EF4-FFF2-40B4-BE49-F238E27FC236}">
                <a16:creationId xmlns:a16="http://schemas.microsoft.com/office/drawing/2014/main" id="{930DB6E4-CB38-30B6-2449-15C930A809A8}"/>
              </a:ext>
            </a:extLst>
          </p:cNvPr>
          <p:cNvSpPr>
            <a:spLocks noGrp="1"/>
          </p:cNvSpPr>
          <p:nvPr>
            <p:ph type="body" sz="quarter" idx="15" hasCustomPrompt="1"/>
          </p:nvPr>
        </p:nvSpPr>
        <p:spPr>
          <a:xfrm>
            <a:off x="379413" y="1347311"/>
            <a:ext cx="11433175" cy="4585174"/>
          </a:xfrm>
          <a:prstGeom prst="rect">
            <a:avLst/>
          </a:prstGeom>
        </p:spPr>
        <p:txBody>
          <a:bodyPr lIns="0" tIns="0" rIns="0" bIns="0"/>
          <a:lstStyle>
            <a:lvl1pPr marL="171450" indent="-171450">
              <a:spcBef>
                <a:spcPts val="1000"/>
              </a:spcBef>
              <a:buFont typeface="Arial" panose="020B0604020202020204" pitchFamily="34" charset="0"/>
              <a:buChar char="•"/>
              <a:defRPr sz="2000">
                <a:solidFill>
                  <a:schemeClr val="bg1"/>
                </a:solidFill>
                <a:latin typeface="Poppins" panose="00000500000000000000" pitchFamily="2" charset="0"/>
                <a:cs typeface="Poppins" panose="00000500000000000000" pitchFamily="2" charset="0"/>
              </a:defRPr>
            </a:lvl1pPr>
            <a:lvl2pPr marL="344488" indent="-173038">
              <a:spcBef>
                <a:spcPts val="1000"/>
              </a:spcBef>
              <a:defRPr sz="1800">
                <a:solidFill>
                  <a:schemeClr val="bg1"/>
                </a:solidFill>
                <a:latin typeface="Poppins" panose="00000500000000000000" pitchFamily="2" charset="0"/>
                <a:cs typeface="Poppins" panose="00000500000000000000" pitchFamily="2" charset="0"/>
              </a:defRPr>
            </a:lvl2pPr>
            <a:lvl3pPr marL="515938" indent="-171450">
              <a:spcBef>
                <a:spcPts val="1000"/>
              </a:spcBef>
              <a:defRPr sz="1600">
                <a:solidFill>
                  <a:schemeClr val="bg1"/>
                </a:solidFill>
                <a:latin typeface="Poppins" panose="00000500000000000000" pitchFamily="2" charset="0"/>
                <a:cs typeface="Poppins" panose="00000500000000000000" pitchFamily="2" charset="0"/>
              </a:defRPr>
            </a:lvl3pPr>
            <a:lvl4pPr marL="688975" indent="-173038">
              <a:spcBef>
                <a:spcPts val="1000"/>
              </a:spcBef>
              <a:defRPr sz="1400">
                <a:solidFill>
                  <a:schemeClr val="bg1"/>
                </a:solidFill>
                <a:latin typeface="Poppins" panose="00000500000000000000" pitchFamily="2" charset="0"/>
                <a:cs typeface="Poppins" panose="00000500000000000000" pitchFamily="2" charset="0"/>
              </a:defRPr>
            </a:lvl4pPr>
            <a:lvl5pPr marL="855663" indent="-166688">
              <a:spcBef>
                <a:spcPts val="1000"/>
              </a:spcBef>
              <a:defRPr sz="1200">
                <a:solidFill>
                  <a:schemeClr val="bg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10">
            <a:extLst>
              <a:ext uri="{FF2B5EF4-FFF2-40B4-BE49-F238E27FC236}">
                <a16:creationId xmlns:a16="http://schemas.microsoft.com/office/drawing/2014/main" id="{CE66CECB-3551-AC5B-5E7E-8893C358EC99}"/>
              </a:ext>
            </a:extLst>
          </p:cNvPr>
          <p:cNvSpPr>
            <a:spLocks noGrp="1"/>
          </p:cNvSpPr>
          <p:nvPr>
            <p:ph type="body" sz="quarter" idx="16"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27215345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34437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bg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00</a:t>
            </a: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tx2">
              <a:lumMod val="10000"/>
              <a:lumOff val="90000"/>
            </a:schemeClr>
          </a:solidFill>
        </p:spPr>
        <p:txBody>
          <a:bodyPr anchor="ctr"/>
          <a:lstStyle>
            <a:lvl1pPr marL="0" indent="0" algn="ctr">
              <a:buNone/>
              <a:defRPr sz="1400">
                <a:latin typeface="Poppins Light" panose="00000400000000000000" pitchFamily="2" charset="0"/>
                <a:cs typeface="Poppins Light" panose="00000400000000000000" pitchFamily="2" charset="0"/>
              </a:defRPr>
            </a:lvl1pPr>
          </a:lstStyle>
          <a:p>
            <a:r>
              <a:rPr lang="en-GB"/>
              <a:t>Insert image over here</a:t>
            </a:r>
          </a:p>
        </p:txBody>
      </p:sp>
    </p:spTree>
    <p:extLst>
      <p:ext uri="{BB962C8B-B14F-4D97-AF65-F5344CB8AC3E}">
        <p14:creationId xmlns:p14="http://schemas.microsoft.com/office/powerpoint/2010/main" val="263142012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ontent +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tx2">
              <a:lumMod val="10000"/>
              <a:lumOff val="90000"/>
            </a:schemeClr>
          </a:solidFill>
        </p:spPr>
        <p:txBody>
          <a:bodyPr anchor="ctr"/>
          <a:lstStyle>
            <a:lvl1pPr marL="0" indent="0" algn="ctr">
              <a:buNone/>
              <a:defRPr sz="1400">
                <a:latin typeface="Poppins Light" panose="00000400000000000000" pitchFamily="2" charset="0"/>
                <a:cs typeface="Poppins Light" panose="00000400000000000000" pitchFamily="2" charset="0"/>
              </a:defRPr>
            </a:lvl1pPr>
          </a:lstStyle>
          <a:p>
            <a:r>
              <a:rPr lang="en-GB"/>
              <a:t>Insert image over here</a:t>
            </a:r>
          </a:p>
        </p:txBody>
      </p:sp>
      <p:sp>
        <p:nvSpPr>
          <p:cNvPr id="12" name="Text Placeholder 14">
            <a:extLst>
              <a:ext uri="{FF2B5EF4-FFF2-40B4-BE49-F238E27FC236}">
                <a16:creationId xmlns:a16="http://schemas.microsoft.com/office/drawing/2014/main" id="{03076D58-FC00-5EE0-5C7E-BDA17369F4C2}"/>
              </a:ext>
            </a:extLst>
          </p:cNvPr>
          <p:cNvSpPr>
            <a:spLocks noGrp="1"/>
          </p:cNvSpPr>
          <p:nvPr>
            <p:ph type="body" sz="quarter" idx="16" hasCustomPrompt="1"/>
          </p:nvPr>
        </p:nvSpPr>
        <p:spPr>
          <a:xfrm>
            <a:off x="6508914" y="1611832"/>
            <a:ext cx="5040860" cy="1454634"/>
          </a:xfrm>
          <a:prstGeom prst="rect">
            <a:avLst/>
          </a:prstGeom>
        </p:spPr>
        <p:txBody>
          <a:bodyPr lIns="0" tIns="0" rIns="0" bIns="0" anchor="b"/>
          <a:lstStyle>
            <a:lvl1pPr marL="0" indent="0">
              <a:lnSpc>
                <a:spcPct val="100000"/>
              </a:lnSpc>
              <a:spcBef>
                <a:spcPts val="0"/>
              </a:spcBef>
              <a:buNone/>
              <a:defRPr sz="28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goes </a:t>
            </a:r>
            <a:br>
              <a:rPr lang="en-GB"/>
            </a:br>
            <a:r>
              <a:rPr lang="en-GB"/>
              <a:t>here over three lines </a:t>
            </a:r>
            <a:br>
              <a:rPr lang="en-GB"/>
            </a:br>
            <a:r>
              <a:rPr lang="en-GB"/>
              <a:t>if required</a:t>
            </a:r>
          </a:p>
        </p:txBody>
      </p:sp>
      <p:sp>
        <p:nvSpPr>
          <p:cNvPr id="4" name="Text Placeholder 14">
            <a:extLst>
              <a:ext uri="{FF2B5EF4-FFF2-40B4-BE49-F238E27FC236}">
                <a16:creationId xmlns:a16="http://schemas.microsoft.com/office/drawing/2014/main" id="{828A29AB-9972-396B-7C7B-B54A21446F66}"/>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4F9FB758-CAF4-BD7B-29CA-4FC02D758756}"/>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Content Placeholder 6">
            <a:extLst>
              <a:ext uri="{FF2B5EF4-FFF2-40B4-BE49-F238E27FC236}">
                <a16:creationId xmlns:a16="http://schemas.microsoft.com/office/drawing/2014/main" id="{7AB1B528-60D3-6969-2DD5-61CD1BA09669}"/>
              </a:ext>
            </a:extLst>
          </p:cNvPr>
          <p:cNvSpPr>
            <a:spLocks noGrp="1"/>
          </p:cNvSpPr>
          <p:nvPr>
            <p:ph sz="quarter" idx="20" hasCustomPrompt="1"/>
          </p:nvPr>
        </p:nvSpPr>
        <p:spPr>
          <a:xfrm>
            <a:off x="6503987" y="3522192"/>
            <a:ext cx="5040859" cy="2067259"/>
          </a:xfrm>
          <a:prstGeom prst="rect">
            <a:avLst/>
          </a:prstGeom>
        </p:spPr>
        <p:txBody>
          <a:bodyPr lIns="0" tIns="0" rIns="0" bIns="0"/>
          <a:lstStyle>
            <a:lvl1pPr marL="0" indent="0">
              <a:buFontTx/>
              <a:buNone/>
              <a:defRPr sz="14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r>
              <a:rPr lang="en-US"/>
              <a:t> </a:t>
            </a:r>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p:txBody>
      </p:sp>
      <p:sp>
        <p:nvSpPr>
          <p:cNvPr id="14" name="Content Placeholder 6">
            <a:extLst>
              <a:ext uri="{FF2B5EF4-FFF2-40B4-BE49-F238E27FC236}">
                <a16:creationId xmlns:a16="http://schemas.microsoft.com/office/drawing/2014/main" id="{0AB589F0-C136-13D8-BB75-AB2258AD5A4E}"/>
              </a:ext>
            </a:extLst>
          </p:cNvPr>
          <p:cNvSpPr>
            <a:spLocks noGrp="1"/>
          </p:cNvSpPr>
          <p:nvPr>
            <p:ph sz="quarter" idx="21" hasCustomPrompt="1"/>
          </p:nvPr>
        </p:nvSpPr>
        <p:spPr>
          <a:xfrm>
            <a:off x="6503987" y="5589451"/>
            <a:ext cx="5040859" cy="352675"/>
          </a:xfrm>
          <a:prstGeom prst="rect">
            <a:avLst/>
          </a:prstGeom>
        </p:spPr>
        <p:txBody>
          <a:bodyPr lIns="0" tIns="91440" rIns="0" bIns="0"/>
          <a:lstStyle>
            <a:lvl1pPr marL="0" indent="0">
              <a:spcBef>
                <a:spcPts val="0"/>
              </a:spcBef>
              <a:buFontTx/>
              <a:buNone/>
              <a:defRPr sz="8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a:t>Notes section</a:t>
            </a:r>
          </a:p>
        </p:txBody>
      </p:sp>
      <p:sp>
        <p:nvSpPr>
          <p:cNvPr id="2" name="Text Placeholder 5">
            <a:extLst>
              <a:ext uri="{FF2B5EF4-FFF2-40B4-BE49-F238E27FC236}">
                <a16:creationId xmlns:a16="http://schemas.microsoft.com/office/drawing/2014/main" id="{860FCC19-51EC-54AD-B2C9-994C0345E0A7}"/>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Light" panose="00000400000000000000" pitchFamily="2" charset="0"/>
                <a:cs typeface="Poppins Light" panose="00000400000000000000" pitchFamily="2" charset="0"/>
              </a:rPr>
              <a:t>Confidential</a:t>
            </a:r>
          </a:p>
        </p:txBody>
      </p:sp>
      <p:sp>
        <p:nvSpPr>
          <p:cNvPr id="3" name="Text Placeholder 5">
            <a:extLst>
              <a:ext uri="{FF2B5EF4-FFF2-40B4-BE49-F238E27FC236}">
                <a16:creationId xmlns:a16="http://schemas.microsoft.com/office/drawing/2014/main" id="{8D29D4C1-2455-7FB5-9FA6-4C635E3A8654}"/>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Light" panose="00000400000000000000" pitchFamily="2" charset="0"/>
                <a:cs typeface="Poppins Light" panose="00000400000000000000" pitchFamily="2" charset="0"/>
              </a:rPr>
              <a:t>‹#›</a:t>
            </a:fld>
            <a:endParaRPr lang="en-GB">
              <a:solidFill>
                <a:schemeClr val="tx1"/>
              </a:solidFill>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3345118463"/>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5999"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Text Placeholder 14">
            <a:extLst>
              <a:ext uri="{FF2B5EF4-FFF2-40B4-BE49-F238E27FC236}">
                <a16:creationId xmlns:a16="http://schemas.microsoft.com/office/drawing/2014/main" id="{DB2D6F07-9B0E-549D-BBFE-AA93E1F032D0}"/>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9" name="Title 4">
            <a:extLst>
              <a:ext uri="{FF2B5EF4-FFF2-40B4-BE49-F238E27FC236}">
                <a16:creationId xmlns:a16="http://schemas.microsoft.com/office/drawing/2014/main" id="{1FFD9AB6-FF46-01F9-652C-2D9FC9D156BF}"/>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1" name="Text Placeholder 7">
            <a:extLst>
              <a:ext uri="{FF2B5EF4-FFF2-40B4-BE49-F238E27FC236}">
                <a16:creationId xmlns:a16="http://schemas.microsoft.com/office/drawing/2014/main" id="{1228EF09-8E57-C2CC-B793-565FED72C0DA}"/>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13" name="Text Placeholder 5">
            <a:extLst>
              <a:ext uri="{FF2B5EF4-FFF2-40B4-BE49-F238E27FC236}">
                <a16:creationId xmlns:a16="http://schemas.microsoft.com/office/drawing/2014/main" id="{026CF5C1-649B-88BF-6A75-227309B989C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14" name="Text Placeholder 5">
            <a:extLst>
              <a:ext uri="{FF2B5EF4-FFF2-40B4-BE49-F238E27FC236}">
                <a16:creationId xmlns:a16="http://schemas.microsoft.com/office/drawing/2014/main" id="{CA99A06D-BAB2-8CCE-BFE3-23F117AD327D}"/>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2DBCD6A5-3544-1C5F-3D4D-230ED5EF936C}"/>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402138498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03076D58-FC00-5EE0-5C7E-BDA17369F4C2}"/>
              </a:ext>
            </a:extLst>
          </p:cNvPr>
          <p:cNvSpPr>
            <a:spLocks noGrp="1"/>
          </p:cNvSpPr>
          <p:nvPr>
            <p:ph type="body" sz="quarter" idx="16" hasCustomPrompt="1"/>
          </p:nvPr>
        </p:nvSpPr>
        <p:spPr>
          <a:xfrm>
            <a:off x="387514" y="1608657"/>
            <a:ext cx="5040860" cy="1454634"/>
          </a:xfrm>
          <a:prstGeom prst="rect">
            <a:avLst/>
          </a:prstGeom>
        </p:spPr>
        <p:txBody>
          <a:bodyPr lIns="0" tIns="0" rIns="0" bIns="0" anchor="b"/>
          <a:lstStyle>
            <a:lvl1pPr marL="0" indent="0">
              <a:lnSpc>
                <a:spcPct val="100000"/>
              </a:lnSpc>
              <a:spcBef>
                <a:spcPts val="0"/>
              </a:spcBef>
              <a:buNone/>
              <a:defRPr sz="28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goes </a:t>
            </a:r>
            <a:br>
              <a:rPr lang="en-GB"/>
            </a:br>
            <a:r>
              <a:rPr lang="en-GB"/>
              <a:t>here over three lines </a:t>
            </a:r>
            <a:br>
              <a:rPr lang="en-GB"/>
            </a:br>
            <a:r>
              <a:rPr lang="en-GB"/>
              <a:t>if required</a:t>
            </a: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tx2">
              <a:lumMod val="10000"/>
              <a:lumOff val="90000"/>
            </a:schemeClr>
          </a:solidFill>
        </p:spPr>
        <p:txBody>
          <a:bodyPr anchor="ctr"/>
          <a:lstStyle>
            <a:lvl1pPr marL="0" indent="0" algn="ctr">
              <a:buNone/>
              <a:defRPr sz="1400">
                <a:latin typeface="Poppins Light" panose="00000400000000000000" pitchFamily="2" charset="0"/>
                <a:cs typeface="Poppins Light" panose="00000400000000000000" pitchFamily="2" charset="0"/>
              </a:defRPr>
            </a:lvl1pPr>
          </a:lstStyle>
          <a:p>
            <a:r>
              <a:rPr lang="en-GB"/>
              <a:t>Insert image over here</a:t>
            </a:r>
          </a:p>
        </p:txBody>
      </p:sp>
      <p:sp>
        <p:nvSpPr>
          <p:cNvPr id="4" name="Text Placeholder 14">
            <a:extLst>
              <a:ext uri="{FF2B5EF4-FFF2-40B4-BE49-F238E27FC236}">
                <a16:creationId xmlns:a16="http://schemas.microsoft.com/office/drawing/2014/main" id="{B377D54B-1DE8-082A-D3FA-CE98BD6436C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B2A60673-1797-B8DD-B887-8E698B0DBA70}"/>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2"/>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Content Placeholder 6">
            <a:extLst>
              <a:ext uri="{FF2B5EF4-FFF2-40B4-BE49-F238E27FC236}">
                <a16:creationId xmlns:a16="http://schemas.microsoft.com/office/drawing/2014/main" id="{E38B33AA-B3CB-2219-3C22-551C7F1779F9}"/>
              </a:ext>
            </a:extLst>
          </p:cNvPr>
          <p:cNvSpPr>
            <a:spLocks noGrp="1"/>
          </p:cNvSpPr>
          <p:nvPr>
            <p:ph sz="quarter" idx="20" hasCustomPrompt="1"/>
          </p:nvPr>
        </p:nvSpPr>
        <p:spPr>
          <a:xfrm>
            <a:off x="403150" y="3432254"/>
            <a:ext cx="5040859" cy="2034268"/>
          </a:xfrm>
          <a:prstGeom prst="rect">
            <a:avLst/>
          </a:prstGeom>
        </p:spPr>
        <p:txBody>
          <a:bodyPr lIns="0" tIns="0" rIns="0" bIns="0"/>
          <a:lstStyle>
            <a:lvl1pPr marL="0" indent="0">
              <a:buFontTx/>
              <a:buNone/>
              <a:defRPr sz="14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r>
              <a:rPr lang="en-US"/>
              <a:t> </a:t>
            </a:r>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p:txBody>
      </p:sp>
      <p:sp>
        <p:nvSpPr>
          <p:cNvPr id="7" name="Content Placeholder 6">
            <a:extLst>
              <a:ext uri="{FF2B5EF4-FFF2-40B4-BE49-F238E27FC236}">
                <a16:creationId xmlns:a16="http://schemas.microsoft.com/office/drawing/2014/main" id="{712F84F0-CEC7-5A41-1226-17EE7DAE2F71}"/>
              </a:ext>
            </a:extLst>
          </p:cNvPr>
          <p:cNvSpPr>
            <a:spLocks noGrp="1"/>
          </p:cNvSpPr>
          <p:nvPr>
            <p:ph sz="quarter" idx="21" hasCustomPrompt="1"/>
          </p:nvPr>
        </p:nvSpPr>
        <p:spPr>
          <a:xfrm>
            <a:off x="403150" y="5589451"/>
            <a:ext cx="5040859" cy="352675"/>
          </a:xfrm>
          <a:prstGeom prst="rect">
            <a:avLst/>
          </a:prstGeom>
        </p:spPr>
        <p:txBody>
          <a:bodyPr lIns="0" tIns="91440" rIns="0" bIns="0"/>
          <a:lstStyle>
            <a:lvl1pPr marL="0" indent="0">
              <a:spcBef>
                <a:spcPts val="0"/>
              </a:spcBef>
              <a:buFontTx/>
              <a:buNone/>
              <a:defRPr sz="8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a:t>Notes section</a:t>
            </a:r>
          </a:p>
        </p:txBody>
      </p:sp>
    </p:spTree>
    <p:extLst>
      <p:ext uri="{BB962C8B-B14F-4D97-AF65-F5344CB8AC3E}">
        <p14:creationId xmlns:p14="http://schemas.microsoft.com/office/powerpoint/2010/main" val="1739998018"/>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 Image -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tx2">
              <a:lumMod val="10000"/>
              <a:lumOff val="90000"/>
            </a:schemeClr>
          </a:solidFill>
        </p:spPr>
        <p:txBody>
          <a:bodyPr anchor="ctr"/>
          <a:lstStyle>
            <a:lvl1pPr marL="0" indent="0" algn="ctr">
              <a:buNone/>
              <a:defRPr sz="1400">
                <a:latin typeface="Poppins Light" panose="00000400000000000000" pitchFamily="2" charset="0"/>
                <a:cs typeface="Poppins Light" panose="00000400000000000000" pitchFamily="2" charset="0"/>
              </a:defRPr>
            </a:lvl1pPr>
          </a:lstStyle>
          <a:p>
            <a:r>
              <a:rPr lang="en-GB"/>
              <a:t>Insert image over here</a:t>
            </a:r>
          </a:p>
        </p:txBody>
      </p:sp>
      <p:sp>
        <p:nvSpPr>
          <p:cNvPr id="20" name="Text Placeholder 14">
            <a:extLst>
              <a:ext uri="{FF2B5EF4-FFF2-40B4-BE49-F238E27FC236}">
                <a16:creationId xmlns:a16="http://schemas.microsoft.com/office/drawing/2014/main" id="{5B837067-5B0C-A6D2-9E9F-2BA89098D2A4}"/>
              </a:ext>
            </a:extLst>
          </p:cNvPr>
          <p:cNvSpPr>
            <a:spLocks noGrp="1"/>
          </p:cNvSpPr>
          <p:nvPr>
            <p:ph type="body" sz="quarter" idx="16" hasCustomPrompt="1"/>
          </p:nvPr>
        </p:nvSpPr>
        <p:spPr>
          <a:xfrm>
            <a:off x="387514" y="1608657"/>
            <a:ext cx="5040860" cy="1454634"/>
          </a:xfrm>
          <a:prstGeom prst="rect">
            <a:avLst/>
          </a:prstGeom>
        </p:spPr>
        <p:txBody>
          <a:bodyPr lIns="0" tIns="0" rIns="0" bIns="0" anchor="b"/>
          <a:lstStyle>
            <a:lvl1pPr marL="0" indent="0">
              <a:lnSpc>
                <a:spcPct val="100000"/>
              </a:lnSpc>
              <a:spcBef>
                <a:spcPts val="0"/>
              </a:spcBef>
              <a:buNone/>
              <a:defRPr sz="28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goes </a:t>
            </a:r>
            <a:br>
              <a:rPr lang="en-GB"/>
            </a:br>
            <a:r>
              <a:rPr lang="en-GB"/>
              <a:t>here over three lines </a:t>
            </a:r>
            <a:br>
              <a:rPr lang="en-GB"/>
            </a:br>
            <a:r>
              <a:rPr lang="en-GB"/>
              <a:t>if required</a:t>
            </a:r>
          </a:p>
        </p:txBody>
      </p:sp>
      <p:sp>
        <p:nvSpPr>
          <p:cNvPr id="4" name="Text Placeholder 14">
            <a:extLst>
              <a:ext uri="{FF2B5EF4-FFF2-40B4-BE49-F238E27FC236}">
                <a16:creationId xmlns:a16="http://schemas.microsoft.com/office/drawing/2014/main" id="{DEC58F4D-0BA4-15E5-6A1B-E7A8F5C4D46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660FD00-CA2F-2B9C-3915-7292B9A854A6}"/>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2"/>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2" name="Content Placeholder 6">
            <a:extLst>
              <a:ext uri="{FF2B5EF4-FFF2-40B4-BE49-F238E27FC236}">
                <a16:creationId xmlns:a16="http://schemas.microsoft.com/office/drawing/2014/main" id="{DF8944DE-415F-0A9B-72C9-745BE4F2B18D}"/>
              </a:ext>
            </a:extLst>
          </p:cNvPr>
          <p:cNvSpPr>
            <a:spLocks noGrp="1"/>
          </p:cNvSpPr>
          <p:nvPr>
            <p:ph sz="quarter" idx="20" hasCustomPrompt="1"/>
          </p:nvPr>
        </p:nvSpPr>
        <p:spPr>
          <a:xfrm>
            <a:off x="403150" y="3432254"/>
            <a:ext cx="5040859" cy="2034268"/>
          </a:xfrm>
          <a:prstGeom prst="rect">
            <a:avLst/>
          </a:prstGeom>
        </p:spPr>
        <p:txBody>
          <a:bodyPr lIns="0" tIns="0" rIns="0" bIns="0"/>
          <a:lstStyle>
            <a:lvl1pPr marL="0" indent="0">
              <a:buFontTx/>
              <a:buNone/>
              <a:defRPr sz="14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r>
              <a:rPr lang="en-US"/>
              <a:t> </a:t>
            </a:r>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p:txBody>
      </p:sp>
      <p:sp>
        <p:nvSpPr>
          <p:cNvPr id="3" name="Content Placeholder 6">
            <a:extLst>
              <a:ext uri="{FF2B5EF4-FFF2-40B4-BE49-F238E27FC236}">
                <a16:creationId xmlns:a16="http://schemas.microsoft.com/office/drawing/2014/main" id="{FDFC7F10-8D1A-9A93-A714-C615426D0B9B}"/>
              </a:ext>
            </a:extLst>
          </p:cNvPr>
          <p:cNvSpPr>
            <a:spLocks noGrp="1"/>
          </p:cNvSpPr>
          <p:nvPr>
            <p:ph sz="quarter" idx="21" hasCustomPrompt="1"/>
          </p:nvPr>
        </p:nvSpPr>
        <p:spPr>
          <a:xfrm>
            <a:off x="403150" y="5589451"/>
            <a:ext cx="5040859" cy="352675"/>
          </a:xfrm>
          <a:prstGeom prst="rect">
            <a:avLst/>
          </a:prstGeom>
        </p:spPr>
        <p:txBody>
          <a:bodyPr lIns="0" tIns="91440" rIns="0" bIns="0"/>
          <a:lstStyle>
            <a:lvl1pPr marL="0" indent="0">
              <a:spcBef>
                <a:spcPts val="0"/>
              </a:spcBef>
              <a:buFontTx/>
              <a:buNone/>
              <a:defRPr sz="8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a:t>Notes section</a:t>
            </a:r>
          </a:p>
        </p:txBody>
      </p:sp>
    </p:spTree>
    <p:extLst>
      <p:ext uri="{BB962C8B-B14F-4D97-AF65-F5344CB8AC3E}">
        <p14:creationId xmlns:p14="http://schemas.microsoft.com/office/powerpoint/2010/main" val="265989999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 Content 01">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D957A279-2B0A-A9CC-B2AB-4D0B93838354}"/>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991CBB33-888A-414E-DD58-8C02F96AE6E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2"/>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4" y="1682706"/>
            <a:ext cx="5045786" cy="952757"/>
          </a:xfrm>
          <a:prstGeom prst="rect">
            <a:avLst/>
          </a:prstGeom>
        </p:spPr>
        <p:txBody>
          <a:bodyPr lIns="0" tIns="0" rIns="0" bIns="0" anchor="b"/>
          <a:lstStyle>
            <a:lvl1pPr marL="0" indent="0">
              <a:lnSpc>
                <a:spcPct val="100000"/>
              </a:lnSpc>
              <a:spcBef>
                <a:spcPts val="0"/>
              </a:spcBef>
              <a:buNone/>
              <a:defRPr sz="28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two lines if required</a:t>
            </a:r>
          </a:p>
        </p:txBody>
      </p:sp>
      <p:sp>
        <p:nvSpPr>
          <p:cNvPr id="3" name="Content Placeholder 6">
            <a:extLst>
              <a:ext uri="{FF2B5EF4-FFF2-40B4-BE49-F238E27FC236}">
                <a16:creationId xmlns:a16="http://schemas.microsoft.com/office/drawing/2014/main" id="{83FE51B4-B435-6434-1A6B-999F1B735636}"/>
              </a:ext>
            </a:extLst>
          </p:cNvPr>
          <p:cNvSpPr>
            <a:spLocks noGrp="1"/>
          </p:cNvSpPr>
          <p:nvPr>
            <p:ph sz="quarter" idx="21" hasCustomPrompt="1"/>
          </p:nvPr>
        </p:nvSpPr>
        <p:spPr>
          <a:xfrm>
            <a:off x="403150" y="5589451"/>
            <a:ext cx="5040859" cy="352675"/>
          </a:xfrm>
          <a:prstGeom prst="rect">
            <a:avLst/>
          </a:prstGeom>
        </p:spPr>
        <p:txBody>
          <a:bodyPr lIns="0" tIns="91440" rIns="0" bIns="0"/>
          <a:lstStyle>
            <a:lvl1pPr marL="0" indent="0">
              <a:spcBef>
                <a:spcPts val="0"/>
              </a:spcBef>
              <a:buFontTx/>
              <a:buNone/>
              <a:defRPr sz="8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a:t>Notes section</a:t>
            </a:r>
          </a:p>
        </p:txBody>
      </p:sp>
      <p:sp>
        <p:nvSpPr>
          <p:cNvPr id="7" name="Content Placeholder 6">
            <a:extLst>
              <a:ext uri="{FF2B5EF4-FFF2-40B4-BE49-F238E27FC236}">
                <a16:creationId xmlns:a16="http://schemas.microsoft.com/office/drawing/2014/main" id="{853EC993-E3C6-F587-A804-BB9A5C0E0AB3}"/>
              </a:ext>
            </a:extLst>
          </p:cNvPr>
          <p:cNvSpPr>
            <a:spLocks noGrp="1"/>
          </p:cNvSpPr>
          <p:nvPr>
            <p:ph sz="quarter" idx="20" hasCustomPrompt="1"/>
          </p:nvPr>
        </p:nvSpPr>
        <p:spPr>
          <a:xfrm>
            <a:off x="403150" y="2960688"/>
            <a:ext cx="5040859" cy="2034268"/>
          </a:xfrm>
          <a:prstGeom prst="rect">
            <a:avLst/>
          </a:prstGeom>
        </p:spPr>
        <p:txBody>
          <a:bodyPr lIns="0" tIns="0" rIns="0" bIns="0"/>
          <a:lstStyle>
            <a:lvl1pPr marL="0" indent="0">
              <a:buFontTx/>
              <a:buNone/>
              <a:defRPr sz="14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r>
              <a:rPr lang="en-US"/>
              <a:t> </a:t>
            </a:r>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p:txBody>
      </p:sp>
      <p:sp>
        <p:nvSpPr>
          <p:cNvPr id="8" name="Content Placeholder 6">
            <a:extLst>
              <a:ext uri="{FF2B5EF4-FFF2-40B4-BE49-F238E27FC236}">
                <a16:creationId xmlns:a16="http://schemas.microsoft.com/office/drawing/2014/main" id="{2CD2EF45-E699-F4DC-F9B5-AC362ABA5E94}"/>
              </a:ext>
            </a:extLst>
          </p:cNvPr>
          <p:cNvSpPr>
            <a:spLocks noGrp="1"/>
          </p:cNvSpPr>
          <p:nvPr>
            <p:ph sz="quarter" idx="22" hasCustomPrompt="1"/>
          </p:nvPr>
        </p:nvSpPr>
        <p:spPr>
          <a:xfrm>
            <a:off x="6600094" y="2960688"/>
            <a:ext cx="5040859" cy="2034268"/>
          </a:xfrm>
          <a:prstGeom prst="rect">
            <a:avLst/>
          </a:prstGeom>
        </p:spPr>
        <p:txBody>
          <a:bodyPr lIns="0" tIns="0" rIns="0" bIns="0"/>
          <a:lstStyle>
            <a:lvl1pPr marL="0" indent="0">
              <a:buFontTx/>
              <a:buNone/>
              <a:defRPr sz="14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r>
              <a:rPr lang="en-US"/>
              <a:t> </a:t>
            </a:r>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p:txBody>
      </p:sp>
    </p:spTree>
    <p:extLst>
      <p:ext uri="{BB962C8B-B14F-4D97-AF65-F5344CB8AC3E}">
        <p14:creationId xmlns:p14="http://schemas.microsoft.com/office/powerpoint/2010/main" val="258457075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 Content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CB21D0-309A-8549-2E95-F4ECA7D61980}"/>
              </a:ext>
            </a:extLst>
          </p:cNvPr>
          <p:cNvSpPr/>
          <p:nvPr userDrawn="1"/>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Light" panose="00000400000000000000" pitchFamily="2" charset="0"/>
            </a:endParaRP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3" y="1682706"/>
            <a:ext cx="5045786" cy="952757"/>
          </a:xfrm>
          <a:prstGeom prst="rect">
            <a:avLst/>
          </a:prstGeom>
        </p:spPr>
        <p:txBody>
          <a:bodyPr lIns="0" tIns="0" rIns="0" bIns="0" anchor="b"/>
          <a:lstStyle>
            <a:lvl1pPr marL="0" indent="0">
              <a:lnSpc>
                <a:spcPct val="100000"/>
              </a:lnSpc>
              <a:spcBef>
                <a:spcPts val="0"/>
              </a:spcBef>
              <a:buNone/>
              <a:defRPr sz="28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two lines if required</a:t>
            </a:r>
          </a:p>
        </p:txBody>
      </p:sp>
      <p:sp>
        <p:nvSpPr>
          <p:cNvPr id="2" name="Text Placeholder 14">
            <a:extLst>
              <a:ext uri="{FF2B5EF4-FFF2-40B4-BE49-F238E27FC236}">
                <a16:creationId xmlns:a16="http://schemas.microsoft.com/office/drawing/2014/main" id="{F8C46FE9-7C01-1D29-415A-A23A5000B74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C5C09813-AA98-8C0B-EF4A-E43CEE1C1D05}"/>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2"/>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4" name="Content Placeholder 6">
            <a:extLst>
              <a:ext uri="{FF2B5EF4-FFF2-40B4-BE49-F238E27FC236}">
                <a16:creationId xmlns:a16="http://schemas.microsoft.com/office/drawing/2014/main" id="{0980B70C-F306-0DA6-31E1-F392D130E5A6}"/>
              </a:ext>
            </a:extLst>
          </p:cNvPr>
          <p:cNvSpPr>
            <a:spLocks noGrp="1"/>
          </p:cNvSpPr>
          <p:nvPr>
            <p:ph sz="quarter" idx="20" hasCustomPrompt="1"/>
          </p:nvPr>
        </p:nvSpPr>
        <p:spPr>
          <a:xfrm>
            <a:off x="403150" y="2960688"/>
            <a:ext cx="5040859" cy="2034268"/>
          </a:xfrm>
          <a:prstGeom prst="rect">
            <a:avLst/>
          </a:prstGeom>
        </p:spPr>
        <p:txBody>
          <a:bodyPr lIns="0" tIns="0" rIns="0" bIns="0"/>
          <a:lstStyle>
            <a:lvl1pPr marL="0" indent="0">
              <a:buFontTx/>
              <a:buNone/>
              <a:defRPr sz="14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r>
              <a:rPr lang="en-US"/>
              <a:t> </a:t>
            </a:r>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p:txBody>
      </p:sp>
      <p:sp>
        <p:nvSpPr>
          <p:cNvPr id="5" name="Content Placeholder 6">
            <a:extLst>
              <a:ext uri="{FF2B5EF4-FFF2-40B4-BE49-F238E27FC236}">
                <a16:creationId xmlns:a16="http://schemas.microsoft.com/office/drawing/2014/main" id="{299B0FFA-7D1E-9199-4524-FDAE4D18B42D}"/>
              </a:ext>
            </a:extLst>
          </p:cNvPr>
          <p:cNvSpPr>
            <a:spLocks noGrp="1"/>
          </p:cNvSpPr>
          <p:nvPr>
            <p:ph sz="quarter" idx="22" hasCustomPrompt="1"/>
          </p:nvPr>
        </p:nvSpPr>
        <p:spPr>
          <a:xfrm>
            <a:off x="6600094" y="2960688"/>
            <a:ext cx="5040859" cy="2034268"/>
          </a:xfrm>
          <a:prstGeom prst="rect">
            <a:avLst/>
          </a:prstGeom>
        </p:spPr>
        <p:txBody>
          <a:bodyPr lIns="0" tIns="0" rIns="0" bIns="0"/>
          <a:lstStyle>
            <a:lvl1pPr marL="0" indent="0">
              <a:buFontTx/>
              <a:buNone/>
              <a:defRPr sz="14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r>
              <a:rPr lang="en-US"/>
              <a:t> </a:t>
            </a:r>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p:txBody>
      </p:sp>
      <p:sp>
        <p:nvSpPr>
          <p:cNvPr id="6" name="Content Placeholder 6">
            <a:extLst>
              <a:ext uri="{FF2B5EF4-FFF2-40B4-BE49-F238E27FC236}">
                <a16:creationId xmlns:a16="http://schemas.microsoft.com/office/drawing/2014/main" id="{7DA608DC-7E3E-2418-EC6A-07EA12C8313C}"/>
              </a:ext>
            </a:extLst>
          </p:cNvPr>
          <p:cNvSpPr>
            <a:spLocks noGrp="1"/>
          </p:cNvSpPr>
          <p:nvPr>
            <p:ph sz="quarter" idx="21" hasCustomPrompt="1"/>
          </p:nvPr>
        </p:nvSpPr>
        <p:spPr>
          <a:xfrm>
            <a:off x="403150" y="5589451"/>
            <a:ext cx="5040859" cy="352675"/>
          </a:xfrm>
          <a:prstGeom prst="rect">
            <a:avLst/>
          </a:prstGeom>
        </p:spPr>
        <p:txBody>
          <a:bodyPr lIns="0" tIns="91440" rIns="0" bIns="0"/>
          <a:lstStyle>
            <a:lvl1pPr marL="0" indent="0">
              <a:spcBef>
                <a:spcPts val="0"/>
              </a:spcBef>
              <a:buFontTx/>
              <a:buNone/>
              <a:defRPr sz="800">
                <a:solidFill>
                  <a:schemeClr val="bg1"/>
                </a:solidFill>
                <a:latin typeface="Poppins" panose="00000500000000000000" pitchFamily="2" charset="0"/>
                <a:cs typeface="Poppins" panose="00000500000000000000" pitchFamily="2" charset="0"/>
              </a:defRPr>
            </a:lvl1pPr>
            <a:lvl2pPr marL="457200" indent="0">
              <a:buFontTx/>
              <a:buNone/>
              <a:defRPr sz="1400">
                <a:solidFill>
                  <a:schemeClr val="bg1"/>
                </a:solidFill>
                <a:latin typeface="Poppins" panose="00000500000000000000" pitchFamily="2" charset="0"/>
                <a:cs typeface="Poppins" panose="00000500000000000000" pitchFamily="2" charset="0"/>
              </a:defRPr>
            </a:lvl2pPr>
            <a:lvl3pPr marL="914400" indent="0">
              <a:buFontTx/>
              <a:buNone/>
              <a:defRPr sz="1400">
                <a:solidFill>
                  <a:schemeClr val="bg1"/>
                </a:solidFill>
                <a:latin typeface="Poppins" panose="00000500000000000000" pitchFamily="2" charset="0"/>
                <a:cs typeface="Poppins" panose="00000500000000000000" pitchFamily="2" charset="0"/>
              </a:defRPr>
            </a:lvl3pPr>
            <a:lvl4pPr marL="1371600" indent="0">
              <a:buFontTx/>
              <a:buNone/>
              <a:defRPr sz="1400">
                <a:solidFill>
                  <a:schemeClr val="bg1"/>
                </a:solidFill>
                <a:latin typeface="Poppins" panose="00000500000000000000" pitchFamily="2" charset="0"/>
                <a:cs typeface="Poppins" panose="00000500000000000000" pitchFamily="2" charset="0"/>
              </a:defRPr>
            </a:lvl4pPr>
            <a:lvl5pPr marL="1828800" indent="0">
              <a:buFontTx/>
              <a:buNone/>
              <a:defRPr sz="1400">
                <a:solidFill>
                  <a:schemeClr val="bg1"/>
                </a:solidFill>
                <a:latin typeface="Poppins" panose="00000500000000000000" pitchFamily="2" charset="0"/>
                <a:cs typeface="Poppins" panose="00000500000000000000" pitchFamily="2" charset="0"/>
              </a:defRPr>
            </a:lvl5pPr>
          </a:lstStyle>
          <a:p>
            <a:pPr lvl="0"/>
            <a:r>
              <a:rPr lang="en-US"/>
              <a:t>Notes section</a:t>
            </a:r>
          </a:p>
        </p:txBody>
      </p:sp>
    </p:spTree>
    <p:extLst>
      <p:ext uri="{BB962C8B-B14F-4D97-AF65-F5344CB8AC3E}">
        <p14:creationId xmlns:p14="http://schemas.microsoft.com/office/powerpoint/2010/main" val="311469658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Content + Content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3" y="856309"/>
            <a:ext cx="5045786" cy="952757"/>
          </a:xfrm>
          <a:prstGeom prst="rect">
            <a:avLst/>
          </a:prstGeom>
        </p:spPr>
        <p:txBody>
          <a:bodyPr lIns="0" tIns="0" rIns="0" bIns="0" anchor="b"/>
          <a:lstStyle>
            <a:lvl1pPr marL="0" indent="0">
              <a:lnSpc>
                <a:spcPct val="100000"/>
              </a:lnSpc>
              <a:buNone/>
              <a:defRPr sz="28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a:t>
            </a:r>
            <a:br>
              <a:rPr lang="en-GB"/>
            </a:br>
            <a:r>
              <a:rPr lang="en-GB"/>
              <a:t>two lines if required</a:t>
            </a: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600">
                <a:solidFill>
                  <a:schemeClr val="bg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a:p>
            <a:pPr lvl="0"/>
            <a:endParaRPr lang="en-US"/>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500">
                <a:latin typeface="Poppins" panose="00000500000000000000" pitchFamily="2" charset="0"/>
                <a:cs typeface="Poppins" panose="00000500000000000000" pitchFamily="2" charset="0"/>
              </a:defRPr>
            </a:lvl1pPr>
          </a:lstStyle>
          <a:p>
            <a:r>
              <a:rPr lang="en-US" err="1"/>
              <a:t>Clickt</a:t>
            </a:r>
            <a:r>
              <a:rPr lang="en-US"/>
              <a:t> to insert chart</a:t>
            </a:r>
          </a:p>
        </p:txBody>
      </p:sp>
    </p:spTree>
    <p:extLst>
      <p:ext uri="{BB962C8B-B14F-4D97-AF65-F5344CB8AC3E}">
        <p14:creationId xmlns:p14="http://schemas.microsoft.com/office/powerpoint/2010/main" val="182408346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ontent + Content 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6482073" y="856309"/>
            <a:ext cx="5045786" cy="952757"/>
          </a:xfrm>
          <a:prstGeom prst="rect">
            <a:avLst/>
          </a:prstGeom>
        </p:spPr>
        <p:txBody>
          <a:bodyPr lIns="0" tIns="0" rIns="0" bIns="0" anchor="b"/>
          <a:lstStyle>
            <a:lvl1pPr marL="0" indent="0">
              <a:lnSpc>
                <a:spcPct val="100000"/>
              </a:lnSpc>
              <a:buNone/>
              <a:defRPr sz="28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a:t>
            </a:r>
            <a:br>
              <a:rPr lang="en-GB"/>
            </a:br>
            <a:r>
              <a:rPr lang="en-GB"/>
              <a:t>two lines if required</a:t>
            </a: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600">
                <a:solidFill>
                  <a:schemeClr val="bg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a:p>
            <a:pPr lvl="0"/>
            <a:endParaRPr lang="en-US"/>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Light" panose="00000400000000000000" pitchFamily="2" charset="0"/>
                <a:cs typeface="Poppins Light" panose="00000400000000000000" pitchFamily="2" charset="0"/>
              </a:rPr>
              <a:t>Confidential</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Light" panose="00000400000000000000" pitchFamily="2" charset="0"/>
                <a:cs typeface="Poppins Light" panose="00000400000000000000" pitchFamily="2" charset="0"/>
              </a:rPr>
              <a:t>‹#›</a:t>
            </a:fld>
            <a:endParaRPr lang="en-GB">
              <a:solidFill>
                <a:schemeClr val="tx1"/>
              </a:solidFill>
              <a:latin typeface="Poppins Light" panose="00000400000000000000" pitchFamily="2" charset="0"/>
              <a:cs typeface="Poppins Light" panose="000004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700">
                <a:latin typeface="Poppins" panose="00000500000000000000" pitchFamily="2" charset="0"/>
                <a:cs typeface="Poppins" panose="00000500000000000000" pitchFamily="2" charset="0"/>
              </a:defRPr>
            </a:lvl1pPr>
          </a:lstStyle>
          <a:p>
            <a:r>
              <a:rPr lang="en-US"/>
              <a:t>Click to insert table</a:t>
            </a:r>
          </a:p>
        </p:txBody>
      </p:sp>
    </p:spTree>
    <p:extLst>
      <p:ext uri="{BB962C8B-B14F-4D97-AF65-F5344CB8AC3E}">
        <p14:creationId xmlns:p14="http://schemas.microsoft.com/office/powerpoint/2010/main" val="236200846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0479EAA-17F6-21B8-BC04-AB5EEA1CE48B}"/>
              </a:ext>
            </a:extLst>
          </p:cNvPr>
          <p:cNvGrpSpPr/>
          <p:nvPr userDrawn="1"/>
        </p:nvGrpSpPr>
        <p:grpSpPr>
          <a:xfrm>
            <a:off x="0" y="0"/>
            <a:ext cx="12192000" cy="6858000"/>
            <a:chOff x="0" y="0"/>
            <a:chExt cx="12192000" cy="6858000"/>
          </a:xfrm>
        </p:grpSpPr>
        <p:sp>
          <p:nvSpPr>
            <p:cNvPr id="14" name="Rectangle 13">
              <a:extLst>
                <a:ext uri="{FF2B5EF4-FFF2-40B4-BE49-F238E27FC236}">
                  <a16:creationId xmlns:a16="http://schemas.microsoft.com/office/drawing/2014/main" id="{766D1F28-BB2C-E77C-CAE8-FD41B922CAD6}"/>
                </a:ext>
              </a:extLst>
            </p:cNvPr>
            <p:cNvSpPr/>
            <p:nvPr userDrawn="1"/>
          </p:nvSpPr>
          <p:spPr>
            <a:xfrm>
              <a:off x="0" y="6292680"/>
              <a:ext cx="12192000" cy="5653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5" name="Picture 14" descr="A rainbow colored lines on a black background&#10;&#10;Description automatically generated">
              <a:extLst>
                <a:ext uri="{FF2B5EF4-FFF2-40B4-BE49-F238E27FC236}">
                  <a16:creationId xmlns:a16="http://schemas.microsoft.com/office/drawing/2014/main" id="{A3198ED0-CC28-4B60-259F-594D0C1E0010}"/>
                </a:ext>
              </a:extLst>
            </p:cNvPr>
            <p:cNvPicPr>
              <a:picLocks noChangeAspect="1"/>
            </p:cNvPicPr>
            <p:nvPr userDrawn="1"/>
          </p:nvPicPr>
          <p:blipFill>
            <a:blip r:embed="rId2"/>
            <a:stretch>
              <a:fillRect/>
            </a:stretch>
          </p:blipFill>
          <p:spPr>
            <a:xfrm>
              <a:off x="0" y="0"/>
              <a:ext cx="12192000" cy="6858000"/>
            </a:xfrm>
            <a:prstGeom prst="rect">
              <a:avLst/>
            </a:prstGeom>
          </p:spPr>
        </p:pic>
      </p:grpSp>
      <p:sp>
        <p:nvSpPr>
          <p:cNvPr id="6" name="Text Placeholder 5">
            <a:extLst>
              <a:ext uri="{FF2B5EF4-FFF2-40B4-BE49-F238E27FC236}">
                <a16:creationId xmlns:a16="http://schemas.microsoft.com/office/drawing/2014/main" id="{F5A28994-49B2-3EF5-8221-52CF2386DC20}"/>
              </a:ext>
            </a:extLst>
          </p:cNvPr>
          <p:cNvSpPr>
            <a:spLocks noGrp="1"/>
          </p:cNvSpPr>
          <p:nvPr>
            <p:ph type="body" sz="quarter" idx="10" hasCustomPrompt="1"/>
          </p:nvPr>
        </p:nvSpPr>
        <p:spPr>
          <a:xfrm>
            <a:off x="1343025" y="2124261"/>
            <a:ext cx="5122863" cy="1592263"/>
          </a:xfrm>
          <a:prstGeom prst="rect">
            <a:avLst/>
          </a:prstGeom>
        </p:spPr>
        <p:txBody>
          <a:bodyPr lIns="0" tIns="0" rIns="0" bIns="0" anchor="b"/>
          <a:lstStyle>
            <a:lvl1pPr marL="0" indent="0">
              <a:buNone/>
              <a:defRPr sz="4200" b="1" i="0">
                <a:solidFill>
                  <a:schemeClr val="bg2"/>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Get in touch</a:t>
            </a:r>
          </a:p>
        </p:txBody>
      </p:sp>
      <p:grpSp>
        <p:nvGrpSpPr>
          <p:cNvPr id="2" name="Group 1">
            <a:extLst>
              <a:ext uri="{FF2B5EF4-FFF2-40B4-BE49-F238E27FC236}">
                <a16:creationId xmlns:a16="http://schemas.microsoft.com/office/drawing/2014/main" id="{29ACEE3A-76A6-9ACE-AE54-45F243D477A4}"/>
              </a:ext>
            </a:extLst>
          </p:cNvPr>
          <p:cNvGrpSpPr/>
          <p:nvPr userDrawn="1"/>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2E3A6FE1-7250-DE78-79CE-8BFF04C02E75}"/>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Light" panose="00000400000000000000" pitchFamily="2" charset="0"/>
              </a:endParaRPr>
            </a:p>
          </p:txBody>
        </p:sp>
        <p:sp>
          <p:nvSpPr>
            <p:cNvPr id="5" name="Freeform: Shape 4">
              <a:extLst>
                <a:ext uri="{FF2B5EF4-FFF2-40B4-BE49-F238E27FC236}">
                  <a16:creationId xmlns:a16="http://schemas.microsoft.com/office/drawing/2014/main" id="{DFE300F4-55E5-30BC-05DB-148FD0E1147A}"/>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Light" panose="00000400000000000000" pitchFamily="2" charset="0"/>
              </a:endParaRPr>
            </a:p>
          </p:txBody>
        </p:sp>
        <p:sp>
          <p:nvSpPr>
            <p:cNvPr id="8" name="Freeform: Shape 7">
              <a:extLst>
                <a:ext uri="{FF2B5EF4-FFF2-40B4-BE49-F238E27FC236}">
                  <a16:creationId xmlns:a16="http://schemas.microsoft.com/office/drawing/2014/main" id="{3400781A-292C-56B2-94E2-776F7981F9DB}"/>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a:latin typeface="Poppins Light" panose="00000400000000000000" pitchFamily="2" charset="0"/>
              </a:endParaRPr>
            </a:p>
          </p:txBody>
        </p:sp>
      </p:grpSp>
      <p:sp>
        <p:nvSpPr>
          <p:cNvPr id="10" name="Text Placeholder 5">
            <a:extLst>
              <a:ext uri="{FF2B5EF4-FFF2-40B4-BE49-F238E27FC236}">
                <a16:creationId xmlns:a16="http://schemas.microsoft.com/office/drawing/2014/main" id="{787AD5A3-AF5F-EEF4-422F-9DCA009EF662}"/>
              </a:ext>
            </a:extLst>
          </p:cNvPr>
          <p:cNvSpPr>
            <a:spLocks noGrp="1"/>
          </p:cNvSpPr>
          <p:nvPr>
            <p:ph type="body" sz="quarter" idx="12" hasCustomPrompt="1"/>
          </p:nvPr>
        </p:nvSpPr>
        <p:spPr>
          <a:xfrm>
            <a:off x="1343024" y="4685635"/>
            <a:ext cx="5122863" cy="531824"/>
          </a:xfrm>
          <a:prstGeom prst="rect">
            <a:avLst/>
          </a:prstGeom>
        </p:spPr>
        <p:txBody>
          <a:bodyPr lIns="0" tIns="0" rIns="0" bIns="0" anchor="t"/>
          <a:lstStyle>
            <a:lvl1pPr marL="0" indent="0">
              <a:lnSpc>
                <a:spcPct val="100000"/>
              </a:lnSpc>
              <a:spcBef>
                <a:spcPts val="0"/>
              </a:spcBef>
              <a:buNone/>
              <a:defRPr sz="1500" b="0" i="0">
                <a:solidFill>
                  <a:schemeClr val="bg1"/>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email@nxp.com</a:t>
            </a:r>
          </a:p>
          <a:p>
            <a:pPr lvl="0"/>
            <a:r>
              <a:rPr lang="en-GB"/>
              <a:t>+00 000 000</a:t>
            </a:r>
          </a:p>
        </p:txBody>
      </p:sp>
      <p:sp>
        <p:nvSpPr>
          <p:cNvPr id="11" name="Text Placeholder 7">
            <a:extLst>
              <a:ext uri="{FF2B5EF4-FFF2-40B4-BE49-F238E27FC236}">
                <a16:creationId xmlns:a16="http://schemas.microsoft.com/office/drawing/2014/main" id="{25599173-A158-0263-B8E8-C1C587C0DF49}"/>
              </a:ext>
            </a:extLst>
          </p:cNvPr>
          <p:cNvSpPr>
            <a:spLocks noGrp="1"/>
          </p:cNvSpPr>
          <p:nvPr>
            <p:ph type="body" sz="quarter" idx="13" hasCustomPrompt="1"/>
          </p:nvPr>
        </p:nvSpPr>
        <p:spPr>
          <a:xfrm>
            <a:off x="1342651" y="4184148"/>
            <a:ext cx="5122863" cy="423152"/>
          </a:xfrm>
          <a:prstGeom prst="rect">
            <a:avLst/>
          </a:prstGeom>
        </p:spPr>
        <p:txBody>
          <a:bodyPr lIns="0" tIns="0" rIns="0" bIns="0" anchor="b"/>
          <a:lstStyle>
            <a:lvl1pPr marL="0" indent="0">
              <a:buNone/>
              <a:defRPr sz="1500">
                <a:solidFill>
                  <a:schemeClr val="bg1"/>
                </a:solidFill>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First name, last name</a:t>
            </a:r>
          </a:p>
        </p:txBody>
      </p:sp>
      <p:sp>
        <p:nvSpPr>
          <p:cNvPr id="12" name="Rectangle: Rounded Corners 11">
            <a:hlinkClick r:id="rId3" action="ppaction://hlinkfile"/>
            <a:extLst>
              <a:ext uri="{FF2B5EF4-FFF2-40B4-BE49-F238E27FC236}">
                <a16:creationId xmlns:a16="http://schemas.microsoft.com/office/drawing/2014/main" id="{0E20C2A2-7AA6-B5F7-298D-A81D64A664DD}"/>
              </a:ext>
            </a:extLst>
          </p:cNvPr>
          <p:cNvSpPr/>
          <p:nvPr userDrawn="1"/>
        </p:nvSpPr>
        <p:spPr>
          <a:xfrm>
            <a:off x="1342652" y="5324655"/>
            <a:ext cx="1509927" cy="305544"/>
          </a:xfrm>
          <a:prstGeom prst="roundRect">
            <a:avLst>
              <a:gd name="adj" fmla="val 5000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bg1"/>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556200A9-2499-772F-4166-CEC81EBFF8CA}"/>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bg1">
                    <a:lumMod val="65000"/>
                  </a:schemeClr>
                </a:solidFill>
                <a:latin typeface="Poppins SemiBold" pitchFamily="2" charset="77"/>
                <a:cs typeface="Poppins SemiBold" pitchFamily="2" charset="77"/>
              </a:rPr>
              <a:t>|  Confidential  |  </a:t>
            </a:r>
            <a:r>
              <a:rPr lang="en-US" sz="800" b="0" i="0">
                <a:solidFill>
                  <a:schemeClr val="bg1">
                    <a:lumMod val="6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a:solidFill>
                  <a:schemeClr val="bg1">
                    <a:lumMod val="65000"/>
                  </a:schemeClr>
                </a:solidFill>
                <a:latin typeface="Poppins Light" panose="00000400000000000000" pitchFamily="2" charset="0"/>
                <a:cs typeface="Poppins Light" panose="00000400000000000000" pitchFamily="2" charset="0"/>
              </a:rPr>
            </a:br>
            <a:r>
              <a:rPr lang="en-US" sz="800" b="0" i="0">
                <a:solidFill>
                  <a:schemeClr val="bg1">
                    <a:lumMod val="65000"/>
                  </a:schemeClr>
                </a:solidFill>
                <a:latin typeface="Poppins Light" panose="00000400000000000000" pitchFamily="2" charset="0"/>
                <a:cs typeface="Poppins Light" panose="00000400000000000000" pitchFamily="2" charset="0"/>
              </a:rPr>
              <a:t>or service names are the property of their respective owners. © 2024 NXP B.V.</a:t>
            </a:r>
          </a:p>
        </p:txBody>
      </p:sp>
    </p:spTree>
    <p:extLst>
      <p:ext uri="{BB962C8B-B14F-4D97-AF65-F5344CB8AC3E}">
        <p14:creationId xmlns:p14="http://schemas.microsoft.com/office/powerpoint/2010/main" val="241131508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11" name="Text Placeholder 5">
            <a:extLst>
              <a:ext uri="{FF2B5EF4-FFF2-40B4-BE49-F238E27FC236}">
                <a16:creationId xmlns:a16="http://schemas.microsoft.com/office/drawing/2014/main" id="{8A8611E8-2A99-51CF-0406-11504A28D820}"/>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p>
        </p:txBody>
      </p:sp>
      <p:sp>
        <p:nvSpPr>
          <p:cNvPr id="12" name="Title 6">
            <a:extLst>
              <a:ext uri="{FF2B5EF4-FFF2-40B4-BE49-F238E27FC236}">
                <a16:creationId xmlns:a16="http://schemas.microsoft.com/office/drawing/2014/main" id="{DD939FD6-7900-9BF1-E007-980EAA410D8D}"/>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26599529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F4DAE-6FA9-F587-560D-0669A5EC086F}"/>
              </a:ext>
            </a:extLst>
          </p:cNvPr>
          <p:cNvSpPr/>
          <p:nvPr userDrawn="1"/>
        </p:nvSpPr>
        <p:spPr>
          <a:xfrm>
            <a:off x="5749636" y="0"/>
            <a:ext cx="6442364"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8" name="Text Placeholder 5">
            <a:extLst>
              <a:ext uri="{FF2B5EF4-FFF2-40B4-BE49-F238E27FC236}">
                <a16:creationId xmlns:a16="http://schemas.microsoft.com/office/drawing/2014/main" id="{D9616F50-FFFA-28DD-FAAC-BFE320B809C8}"/>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p>
        </p:txBody>
      </p:sp>
      <p:sp>
        <p:nvSpPr>
          <p:cNvPr id="9" name="Title 6">
            <a:extLst>
              <a:ext uri="{FF2B5EF4-FFF2-40B4-BE49-F238E27FC236}">
                <a16:creationId xmlns:a16="http://schemas.microsoft.com/office/drawing/2014/main" id="{7AFE2D78-CAEC-0B0E-1654-64661C5FBC81}"/>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0" name="Text Placeholder 5">
            <a:extLst>
              <a:ext uri="{FF2B5EF4-FFF2-40B4-BE49-F238E27FC236}">
                <a16:creationId xmlns:a16="http://schemas.microsoft.com/office/drawing/2014/main" id="{B266D53C-CFF6-8F3E-0319-03AABB6E579F}"/>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89873193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2" name="Footer Placeholder 7">
            <a:extLst>
              <a:ext uri="{FF2B5EF4-FFF2-40B4-BE49-F238E27FC236}">
                <a16:creationId xmlns:a16="http://schemas.microsoft.com/office/drawing/2014/main" id="{5639739A-31D0-FE65-C933-0C49124C4BE9}"/>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63381868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C5309F-0EB8-12D7-C5F0-0B3DD3A087E9}"/>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3" name="Text Placeholder 7">
            <a:extLst>
              <a:ext uri="{FF2B5EF4-FFF2-40B4-BE49-F238E27FC236}">
                <a16:creationId xmlns:a16="http://schemas.microsoft.com/office/drawing/2014/main" id="{59757A7F-A06F-BD29-B262-6E60E244B09B}"/>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30F607D-A85B-7100-34BB-D854B9E85D3C}"/>
              </a:ext>
            </a:extLst>
          </p:cNvPr>
          <p:cNvSpPr>
            <a:spLocks noGrp="1"/>
          </p:cNvSpPr>
          <p:nvPr>
            <p:ph type="body" sz="quarter" idx="15" hasCustomPrompt="1"/>
          </p:nvPr>
        </p:nvSpPr>
        <p:spPr>
          <a:xfrm>
            <a:off x="37941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6" name="Text Placeholder 7">
            <a:extLst>
              <a:ext uri="{FF2B5EF4-FFF2-40B4-BE49-F238E27FC236}">
                <a16:creationId xmlns:a16="http://schemas.microsoft.com/office/drawing/2014/main" id="{255DF262-18AB-6874-1D10-A93587E94B36}"/>
              </a:ext>
            </a:extLst>
          </p:cNvPr>
          <p:cNvSpPr>
            <a:spLocks noGrp="1"/>
          </p:cNvSpPr>
          <p:nvPr>
            <p:ph type="body" sz="quarter" idx="16" hasCustomPrompt="1"/>
          </p:nvPr>
        </p:nvSpPr>
        <p:spPr>
          <a:xfrm>
            <a:off x="421989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7" name="Text Placeholder 7">
            <a:extLst>
              <a:ext uri="{FF2B5EF4-FFF2-40B4-BE49-F238E27FC236}">
                <a16:creationId xmlns:a16="http://schemas.microsoft.com/office/drawing/2014/main" id="{642AF305-B078-622A-386E-B7208B044456}"/>
              </a:ext>
            </a:extLst>
          </p:cNvPr>
          <p:cNvSpPr>
            <a:spLocks noGrp="1"/>
          </p:cNvSpPr>
          <p:nvPr>
            <p:ph type="body" sz="quarter" idx="17" hasCustomPrompt="1"/>
          </p:nvPr>
        </p:nvSpPr>
        <p:spPr>
          <a:xfrm>
            <a:off x="8060369" y="1121135"/>
            <a:ext cx="3751526"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9" name="Text Placeholder 7">
            <a:extLst>
              <a:ext uri="{FF2B5EF4-FFF2-40B4-BE49-F238E27FC236}">
                <a16:creationId xmlns:a16="http://schemas.microsoft.com/office/drawing/2014/main" id="{B6F36683-D877-58F5-F47A-1992BE7489F0}"/>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BD7C3C5-FB5F-DD84-5D21-842EBC55A8EE}"/>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86BDD1E7-6359-07B6-A6A3-4F56BC2F434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46224303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Footer Placeholder 7">
            <a:extLst>
              <a:ext uri="{FF2B5EF4-FFF2-40B4-BE49-F238E27FC236}">
                <a16:creationId xmlns:a16="http://schemas.microsoft.com/office/drawing/2014/main" id="{3B4A12A3-E68B-B5F9-ECD4-384E6D7D581B}"/>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10591186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3846231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4" name="Footer Placeholder 7">
            <a:extLst>
              <a:ext uri="{FF2B5EF4-FFF2-40B4-BE49-F238E27FC236}">
                <a16:creationId xmlns:a16="http://schemas.microsoft.com/office/drawing/2014/main" id="{2A855893-2639-83FD-38A0-E8FDCF1A6AE2}"/>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35423341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CB64443A-120A-C698-0B12-196C4D589880}"/>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00774372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5999"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Text Placeholder 14">
            <a:extLst>
              <a:ext uri="{FF2B5EF4-FFF2-40B4-BE49-F238E27FC236}">
                <a16:creationId xmlns:a16="http://schemas.microsoft.com/office/drawing/2014/main" id="{DB2D6F07-9B0E-549D-BBFE-AA93E1F032D0}"/>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9" name="Title 4">
            <a:extLst>
              <a:ext uri="{FF2B5EF4-FFF2-40B4-BE49-F238E27FC236}">
                <a16:creationId xmlns:a16="http://schemas.microsoft.com/office/drawing/2014/main" id="{1FFD9AB6-FF46-01F9-652C-2D9FC9D156BF}"/>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1" name="Text Placeholder 7">
            <a:extLst>
              <a:ext uri="{FF2B5EF4-FFF2-40B4-BE49-F238E27FC236}">
                <a16:creationId xmlns:a16="http://schemas.microsoft.com/office/drawing/2014/main" id="{1228EF09-8E57-C2CC-B793-565FED72C0DA}"/>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13" name="Text Placeholder 5">
            <a:extLst>
              <a:ext uri="{FF2B5EF4-FFF2-40B4-BE49-F238E27FC236}">
                <a16:creationId xmlns:a16="http://schemas.microsoft.com/office/drawing/2014/main" id="{026CF5C1-649B-88BF-6A75-227309B989C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14" name="Text Placeholder 5">
            <a:extLst>
              <a:ext uri="{FF2B5EF4-FFF2-40B4-BE49-F238E27FC236}">
                <a16:creationId xmlns:a16="http://schemas.microsoft.com/office/drawing/2014/main" id="{CA99A06D-BAB2-8CCE-BFE3-23F117AD327D}"/>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2DBCD6A5-3544-1C5F-3D4D-230ED5EF936C}"/>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241789474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C5309F-0EB8-12D7-C5F0-0B3DD3A087E9}"/>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3" name="Text Placeholder 7">
            <a:extLst>
              <a:ext uri="{FF2B5EF4-FFF2-40B4-BE49-F238E27FC236}">
                <a16:creationId xmlns:a16="http://schemas.microsoft.com/office/drawing/2014/main" id="{59757A7F-A06F-BD29-B262-6E60E244B09B}"/>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30F607D-A85B-7100-34BB-D854B9E85D3C}"/>
              </a:ext>
            </a:extLst>
          </p:cNvPr>
          <p:cNvSpPr>
            <a:spLocks noGrp="1"/>
          </p:cNvSpPr>
          <p:nvPr>
            <p:ph type="body" sz="quarter" idx="15" hasCustomPrompt="1"/>
          </p:nvPr>
        </p:nvSpPr>
        <p:spPr>
          <a:xfrm>
            <a:off x="37941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6" name="Text Placeholder 7">
            <a:extLst>
              <a:ext uri="{FF2B5EF4-FFF2-40B4-BE49-F238E27FC236}">
                <a16:creationId xmlns:a16="http://schemas.microsoft.com/office/drawing/2014/main" id="{255DF262-18AB-6874-1D10-A93587E94B36}"/>
              </a:ext>
            </a:extLst>
          </p:cNvPr>
          <p:cNvSpPr>
            <a:spLocks noGrp="1"/>
          </p:cNvSpPr>
          <p:nvPr>
            <p:ph type="body" sz="quarter" idx="16" hasCustomPrompt="1"/>
          </p:nvPr>
        </p:nvSpPr>
        <p:spPr>
          <a:xfrm>
            <a:off x="421989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7" name="Text Placeholder 7">
            <a:extLst>
              <a:ext uri="{FF2B5EF4-FFF2-40B4-BE49-F238E27FC236}">
                <a16:creationId xmlns:a16="http://schemas.microsoft.com/office/drawing/2014/main" id="{642AF305-B078-622A-386E-B7208B044456}"/>
              </a:ext>
            </a:extLst>
          </p:cNvPr>
          <p:cNvSpPr>
            <a:spLocks noGrp="1"/>
          </p:cNvSpPr>
          <p:nvPr>
            <p:ph type="body" sz="quarter" idx="17" hasCustomPrompt="1"/>
          </p:nvPr>
        </p:nvSpPr>
        <p:spPr>
          <a:xfrm>
            <a:off x="8060369" y="1121135"/>
            <a:ext cx="3751526"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9" name="Text Placeholder 7">
            <a:extLst>
              <a:ext uri="{FF2B5EF4-FFF2-40B4-BE49-F238E27FC236}">
                <a16:creationId xmlns:a16="http://schemas.microsoft.com/office/drawing/2014/main" id="{B6F36683-D877-58F5-F47A-1992BE7489F0}"/>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BD7C3C5-FB5F-DD84-5D21-842EBC55A8EE}"/>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86BDD1E7-6359-07B6-A6A3-4F56BC2F434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98501002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E305DC-0F8F-0D07-0119-6D6146541934}"/>
              </a:ext>
            </a:extLst>
          </p:cNvPr>
          <p:cNvSpPr/>
          <p:nvPr userDrawn="1"/>
        </p:nvSpPr>
        <p:spPr>
          <a:xfrm>
            <a:off x="5749925" y="0"/>
            <a:ext cx="64420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3" name="Text Placeholder 14">
            <a:extLst>
              <a:ext uri="{FF2B5EF4-FFF2-40B4-BE49-F238E27FC236}">
                <a16:creationId xmlns:a16="http://schemas.microsoft.com/office/drawing/2014/main" id="{0D007F8A-9F07-EC1B-CBDC-4AC0B31CF4D0}"/>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C878F7B6-F89E-2106-EE45-FAF6654634B7}"/>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17DC2AB5-EB2D-A40E-EB58-C9E35D99D3EC}"/>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0" name="Title 2">
            <a:extLst>
              <a:ext uri="{FF2B5EF4-FFF2-40B4-BE49-F238E27FC236}">
                <a16:creationId xmlns:a16="http://schemas.microsoft.com/office/drawing/2014/main" id="{57809B83-6C93-C9EF-7A62-25E509BC8966}"/>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13"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69251" y="0"/>
            <a:ext cx="3222749"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5"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69251" y="3429000"/>
            <a:ext cx="3222749"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6"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Footer Placeholder 7">
            <a:extLst>
              <a:ext uri="{FF2B5EF4-FFF2-40B4-BE49-F238E27FC236}">
                <a16:creationId xmlns:a16="http://schemas.microsoft.com/office/drawing/2014/main" id="{2D12CC19-50A2-A36F-6422-E9BE131E8231}"/>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26640370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476624"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7"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Confidential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109448247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0248DE-1B33-702A-19EE-36BD47456B0A}"/>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D72AC6E4-E155-A422-F772-AF6A8D3DED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A353F30A-956E-6F05-EF51-ED2E85383C1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F694BF05-4B90-51C7-13D2-008DB91101CE}"/>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9" name="Title 4">
            <a:extLst>
              <a:ext uri="{FF2B5EF4-FFF2-40B4-BE49-F238E27FC236}">
                <a16:creationId xmlns:a16="http://schemas.microsoft.com/office/drawing/2014/main" id="{70B93A6B-D323-B374-BBF9-45B3A349CDEC}"/>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7" name="Text Placeholder 5">
            <a:extLst>
              <a:ext uri="{FF2B5EF4-FFF2-40B4-BE49-F238E27FC236}">
                <a16:creationId xmlns:a16="http://schemas.microsoft.com/office/drawing/2014/main" id="{469555E3-3700-CDC2-01FE-CDE5F1EF916E}"/>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11" name="Text Placeholder 5">
            <a:extLst>
              <a:ext uri="{FF2B5EF4-FFF2-40B4-BE49-F238E27FC236}">
                <a16:creationId xmlns:a16="http://schemas.microsoft.com/office/drawing/2014/main" id="{5DDC0077-BAD4-0229-4E1A-2E7B4B30A6D0}"/>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47121917"/>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684172885"/>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E305DC-0F8F-0D07-0119-6D6146541934}"/>
              </a:ext>
            </a:extLst>
          </p:cNvPr>
          <p:cNvSpPr/>
          <p:nvPr userDrawn="1"/>
        </p:nvSpPr>
        <p:spPr>
          <a:xfrm>
            <a:off x="5749925" y="0"/>
            <a:ext cx="64420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3" name="Text Placeholder 14">
            <a:extLst>
              <a:ext uri="{FF2B5EF4-FFF2-40B4-BE49-F238E27FC236}">
                <a16:creationId xmlns:a16="http://schemas.microsoft.com/office/drawing/2014/main" id="{0D007F8A-9F07-EC1B-CBDC-4AC0B31CF4D0}"/>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C878F7B6-F89E-2106-EE45-FAF6654634B7}"/>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17DC2AB5-EB2D-A40E-EB58-C9E35D99D3EC}"/>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0" name="Title 2">
            <a:extLst>
              <a:ext uri="{FF2B5EF4-FFF2-40B4-BE49-F238E27FC236}">
                <a16:creationId xmlns:a16="http://schemas.microsoft.com/office/drawing/2014/main" id="{57809B83-6C93-C9EF-7A62-25E509BC8966}"/>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13"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69251" y="0"/>
            <a:ext cx="3222749"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5"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69251" y="3429000"/>
            <a:ext cx="3222749"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6"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Footer Placeholder 7">
            <a:extLst>
              <a:ext uri="{FF2B5EF4-FFF2-40B4-BE49-F238E27FC236}">
                <a16:creationId xmlns:a16="http://schemas.microsoft.com/office/drawing/2014/main" id="{2D12CC19-50A2-A36F-6422-E9BE131E8231}"/>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9682502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7" name="Text Placeholder 14">
            <a:extLst>
              <a:ext uri="{FF2B5EF4-FFF2-40B4-BE49-F238E27FC236}">
                <a16:creationId xmlns:a16="http://schemas.microsoft.com/office/drawing/2014/main" id="{16209300-539C-8152-5982-7DA48EAEC088}"/>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358361DA-1C1F-7622-FED8-6465D492B71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7A473332-A069-A755-63D0-8559BB4E5DB6}"/>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0" name="Title 4">
            <a:extLst>
              <a:ext uri="{FF2B5EF4-FFF2-40B4-BE49-F238E27FC236}">
                <a16:creationId xmlns:a16="http://schemas.microsoft.com/office/drawing/2014/main" id="{46245C49-A606-4225-6F82-7EA58D2F64C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335554581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0FAEFE-DCEA-C11E-9CD8-5BAE7ECD0A84}"/>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2023"/>
            <a:ext cx="6078373" cy="2294813"/>
          </a:xfrm>
          <a:prstGeom prst="rect">
            <a:avLst/>
          </a:prstGeom>
          <a:solidFill>
            <a:schemeClr val="bg2">
              <a:lumMod val="25000"/>
              <a:lumOff val="75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9" name="Text Placeholder 14">
            <a:extLst>
              <a:ext uri="{FF2B5EF4-FFF2-40B4-BE49-F238E27FC236}">
                <a16:creationId xmlns:a16="http://schemas.microsoft.com/office/drawing/2014/main" id="{DD790FE4-BFEC-9756-BEB4-6B96B0DF6EE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14">
            <a:extLst>
              <a:ext uri="{FF2B5EF4-FFF2-40B4-BE49-F238E27FC236}">
                <a16:creationId xmlns:a16="http://schemas.microsoft.com/office/drawing/2014/main" id="{E2FD68F5-B296-0C2B-59DB-54BBD7D001C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5" name="Title 4">
            <a:extLst>
              <a:ext uri="{FF2B5EF4-FFF2-40B4-BE49-F238E27FC236}">
                <a16:creationId xmlns:a16="http://schemas.microsoft.com/office/drawing/2014/main" id="{B3D111EC-D128-EB01-30D0-3F5DA8E36287}"/>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6" name="Text Placeholder 7">
            <a:extLst>
              <a:ext uri="{FF2B5EF4-FFF2-40B4-BE49-F238E27FC236}">
                <a16:creationId xmlns:a16="http://schemas.microsoft.com/office/drawing/2014/main" id="{0595F731-0F02-28C1-AF72-7799DA7D7257}"/>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23642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90E8F-3F86-019E-7259-C5DF5D006B8A}"/>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536B57A2-10F0-6C44-3C29-83B0D55775E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CEAE77CD-9E4A-7D74-E4B4-4AD390F68B0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2" name="Title 4">
            <a:extLst>
              <a:ext uri="{FF2B5EF4-FFF2-40B4-BE49-F238E27FC236}">
                <a16:creationId xmlns:a16="http://schemas.microsoft.com/office/drawing/2014/main" id="{56EFC393-F3E0-61E8-169E-22AB3A81B1E0}"/>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3" name="Text Placeholder 5">
            <a:extLst>
              <a:ext uri="{FF2B5EF4-FFF2-40B4-BE49-F238E27FC236}">
                <a16:creationId xmlns:a16="http://schemas.microsoft.com/office/drawing/2014/main" id="{0D3881B2-2CB5-BFB7-3D69-DB30616B86C6}"/>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4" name="Text Placeholder 5">
            <a:extLst>
              <a:ext uri="{FF2B5EF4-FFF2-40B4-BE49-F238E27FC236}">
                <a16:creationId xmlns:a16="http://schemas.microsoft.com/office/drawing/2014/main" id="{F90AB17C-2820-B52E-E6A5-744B267555B7}"/>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Tree>
    <p:extLst>
      <p:ext uri="{BB962C8B-B14F-4D97-AF65-F5344CB8AC3E}">
        <p14:creationId xmlns:p14="http://schemas.microsoft.com/office/powerpoint/2010/main" val="199097885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94038923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EB4605-05A5-FFF7-6BEB-8F2A1CCAFFA1}"/>
              </a:ext>
            </a:extLst>
          </p:cNvPr>
          <p:cNvSpPr/>
          <p:nvPr userDrawn="1"/>
        </p:nvSpPr>
        <p:spPr>
          <a:xfrm>
            <a:off x="609600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solidFill>
                <a:schemeClr val="bg1"/>
              </a:solidFill>
              <a:latin typeface="Poppins SemiBold" panose="00000700000000000000" pitchFamily="2" charset="0"/>
              <a:cs typeface="Poppins SemiBold" panose="00000700000000000000" pitchFamily="2" charset="0"/>
            </a:endParaRP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4" name="Footer Placeholder 7">
            <a:extLst>
              <a:ext uri="{FF2B5EF4-FFF2-40B4-BE49-F238E27FC236}">
                <a16:creationId xmlns:a16="http://schemas.microsoft.com/office/drawing/2014/main" id="{AAB0D92D-86F3-7AF3-45BC-19114C142CEF}"/>
              </a:ext>
            </a:extLst>
          </p:cNvPr>
          <p:cNvSpPr>
            <a:spLocks noGrp="1"/>
          </p:cNvSpPr>
          <p:nvPr>
            <p:ph type="ftr" sz="quarter" idx="3"/>
          </p:nvPr>
        </p:nvSpPr>
        <p:spPr>
          <a:xfrm>
            <a:off x="1842447" y="6229255"/>
            <a:ext cx="3606401"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98745291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3876A-96D1-F0AE-F0F2-8AF6DB2F3681}"/>
              </a:ext>
            </a:extLst>
          </p:cNvPr>
          <p:cNvSpPr/>
          <p:nvPr userDrawn="1"/>
        </p:nvSpPr>
        <p:spPr>
          <a:xfrm>
            <a:off x="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1"/>
                </a:solidFill>
                <a:latin typeface="Poppins SemiBold" pitchFamily="2" charset="77"/>
                <a:cs typeface="Poppins SemiBold" pitchFamily="2" charset="77"/>
              </a:rPr>
              <a:t>|  NXP  |  </a:t>
            </a:r>
            <a:r>
              <a:rPr lang="en-GB">
                <a:solidFill>
                  <a:schemeClr val="bg1"/>
                </a:solidFill>
                <a:latin typeface="Poppins" panose="00000500000000000000" pitchFamily="2" charset="0"/>
                <a:cs typeface="Poppins" panose="00000500000000000000" pitchFamily="2" charset="0"/>
              </a:rPr>
              <a:t>Confidential</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1"/>
                </a:solidFill>
                <a:latin typeface="Poppins" panose="00000500000000000000" pitchFamily="2" charset="0"/>
                <a:cs typeface="Poppins" panose="00000500000000000000" pitchFamily="2" charset="0"/>
              </a:rPr>
              <a:t>‹#›</a:t>
            </a:fld>
            <a:endParaRPr lang="en-GB">
              <a:solidFill>
                <a:schemeClr val="bg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table</a:t>
            </a:r>
          </a:p>
        </p:txBody>
      </p:sp>
      <p:sp>
        <p:nvSpPr>
          <p:cNvPr id="8" name="Text Placeholder 5">
            <a:extLst>
              <a:ext uri="{FF2B5EF4-FFF2-40B4-BE49-F238E27FC236}">
                <a16:creationId xmlns:a16="http://schemas.microsoft.com/office/drawing/2014/main" id="{3A5EC604-C69A-8891-1B53-E11149E2F5CA}"/>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10" name="Title 4">
            <a:extLst>
              <a:ext uri="{FF2B5EF4-FFF2-40B4-BE49-F238E27FC236}">
                <a16:creationId xmlns:a16="http://schemas.microsoft.com/office/drawing/2014/main" id="{0AE43D4D-B5C0-4755-F0CF-B819394BD84F}"/>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3" name="Footer Placeholder 7">
            <a:extLst>
              <a:ext uri="{FF2B5EF4-FFF2-40B4-BE49-F238E27FC236}">
                <a16:creationId xmlns:a16="http://schemas.microsoft.com/office/drawing/2014/main" id="{78E4A644-9CDA-47FD-DDA4-9911AA1D62A3}"/>
              </a:ext>
            </a:extLst>
          </p:cNvPr>
          <p:cNvSpPr>
            <a:spLocks noGrp="1"/>
          </p:cNvSpPr>
          <p:nvPr>
            <p:ph type="ftr" sz="quarter" idx="3"/>
          </p:nvPr>
        </p:nvSpPr>
        <p:spPr>
          <a:xfrm>
            <a:off x="6503988" y="6229255"/>
            <a:ext cx="5059388"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82589715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93552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778831214"/>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4" name="Text Placeholder 10">
            <a:extLst>
              <a:ext uri="{FF2B5EF4-FFF2-40B4-BE49-F238E27FC236}">
                <a16:creationId xmlns:a16="http://schemas.microsoft.com/office/drawing/2014/main" id="{3E25BE59-2594-CE1B-CFEF-5FC371F6EE9E}"/>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257373669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324D27-FA25-A843-7A6A-F4333DACFF5D}"/>
              </a:ext>
            </a:extLst>
          </p:cNvPr>
          <p:cNvSpPr/>
          <p:nvPr/>
        </p:nvSpPr>
        <p:spPr>
          <a:xfrm>
            <a:off x="0" y="0"/>
            <a:ext cx="12192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dirty="0">
              <a:latin typeface="Poppins SemiBold" panose="00000700000000000000" pitchFamily="2" charset="0"/>
              <a:cs typeface="Poppins SemiBold" panose="00000700000000000000" pitchFamily="2" charset="0"/>
            </a:endParaRPr>
          </a:p>
        </p:txBody>
      </p:sp>
      <p:sp>
        <p:nvSpPr>
          <p:cNvPr id="13" name="Rectangle 12">
            <a:extLst>
              <a:ext uri="{FF2B5EF4-FFF2-40B4-BE49-F238E27FC236}">
                <a16:creationId xmlns:a16="http://schemas.microsoft.com/office/drawing/2014/main" id="{9D0BD806-5824-DF2E-D85C-C77098172B2F}"/>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dirty="0">
              <a:latin typeface="Poppins SemiBold" panose="00000700000000000000" pitchFamily="2" charset="0"/>
              <a:cs typeface="Poppins SemiBold" panose="00000700000000000000" pitchFamily="2" charset="0"/>
            </a:endParaRPr>
          </a:p>
        </p:txBody>
      </p:sp>
      <p:pic>
        <p:nvPicPr>
          <p:cNvPr id="15" name="Picture 14" descr="A rainbow colored lines on a black background&#10;&#10;Description automatically generated">
            <a:extLst>
              <a:ext uri="{FF2B5EF4-FFF2-40B4-BE49-F238E27FC236}">
                <a16:creationId xmlns:a16="http://schemas.microsoft.com/office/drawing/2014/main" id="{FC1E2EB0-39BB-329D-C174-57962ACE46A8}"/>
              </a:ext>
            </a:extLst>
          </p:cNvPr>
          <p:cNvPicPr>
            <a:picLocks noChangeAspect="1"/>
          </p:cNvPicPr>
          <p:nvPr/>
        </p:nvPicPr>
        <p:blipFill>
          <a:blip r:embed="rId2"/>
          <a:stretch>
            <a:fillRect/>
          </a:stretch>
        </p:blipFill>
        <p:spPr>
          <a:xfrm>
            <a:off x="0" y="0"/>
            <a:ext cx="12192000" cy="6858000"/>
          </a:xfrm>
          <a:prstGeom prst="rect">
            <a:avLst/>
          </a:prstGeom>
          <a:solidFill>
            <a:srgbClr val="FBFBFB"/>
          </a:solidFill>
        </p:spPr>
      </p:pic>
      <p:sp>
        <p:nvSpPr>
          <p:cNvPr id="6" name="Text Placeholder 5">
            <a:extLst>
              <a:ext uri="{FF2B5EF4-FFF2-40B4-BE49-F238E27FC236}">
                <a16:creationId xmlns:a16="http://schemas.microsoft.com/office/drawing/2014/main" id="{F5A28994-49B2-3EF5-8221-52CF2386DC20}"/>
              </a:ext>
            </a:extLst>
          </p:cNvPr>
          <p:cNvSpPr>
            <a:spLocks noGrp="1"/>
          </p:cNvSpPr>
          <p:nvPr>
            <p:ph type="body" sz="quarter" idx="10" hasCustomPrompt="1"/>
          </p:nvPr>
        </p:nvSpPr>
        <p:spPr>
          <a:xfrm>
            <a:off x="1343025" y="1616530"/>
            <a:ext cx="5122863" cy="2610984"/>
          </a:xfrm>
          <a:prstGeom prst="rect">
            <a:avLst/>
          </a:prstGeom>
        </p:spPr>
        <p:txBody>
          <a:bodyPr lIns="0" tIns="0" rIns="0" bIns="0" anchor="b"/>
          <a:lstStyle>
            <a:lvl1pPr marL="0" indent="0">
              <a:spcBef>
                <a:spcPts val="600"/>
              </a:spcBef>
              <a:buNone/>
              <a:defRPr sz="4200" b="1" i="0">
                <a:solidFill>
                  <a:schemeClr val="tx2"/>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The presentation title goes here</a:t>
            </a:r>
          </a:p>
        </p:txBody>
      </p:sp>
      <p:grpSp>
        <p:nvGrpSpPr>
          <p:cNvPr id="2" name="Group 1">
            <a:extLst>
              <a:ext uri="{FF2B5EF4-FFF2-40B4-BE49-F238E27FC236}">
                <a16:creationId xmlns:a16="http://schemas.microsoft.com/office/drawing/2014/main" id="{2AB93D4E-5ABB-926A-96C4-704DAF949EAD}"/>
              </a:ext>
            </a:extLst>
          </p:cNvPr>
          <p:cNvGrpSpPr/>
          <p:nvPr/>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8D517C21-C4A9-C71C-B814-3FF90FCC0F76}"/>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dirty="0">
                <a:latin typeface="Poppins Light" panose="00000400000000000000" pitchFamily="2" charset="0"/>
              </a:endParaRPr>
            </a:p>
          </p:txBody>
        </p:sp>
        <p:sp>
          <p:nvSpPr>
            <p:cNvPr id="5" name="Freeform: Shape 4">
              <a:extLst>
                <a:ext uri="{FF2B5EF4-FFF2-40B4-BE49-F238E27FC236}">
                  <a16:creationId xmlns:a16="http://schemas.microsoft.com/office/drawing/2014/main" id="{396D3BA7-FE9E-4992-BA10-9DA227D3D64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dirty="0">
                <a:latin typeface="Poppins Light" panose="00000400000000000000" pitchFamily="2" charset="0"/>
              </a:endParaRPr>
            </a:p>
          </p:txBody>
        </p:sp>
        <p:sp>
          <p:nvSpPr>
            <p:cNvPr id="8" name="Freeform: Shape 7">
              <a:extLst>
                <a:ext uri="{FF2B5EF4-FFF2-40B4-BE49-F238E27FC236}">
                  <a16:creationId xmlns:a16="http://schemas.microsoft.com/office/drawing/2014/main" id="{354A5B0D-838A-84DA-2755-40819DFA968D}"/>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dirty="0">
                <a:latin typeface="Poppins Light" panose="00000400000000000000" pitchFamily="2" charset="0"/>
              </a:endParaRPr>
            </a:p>
          </p:txBody>
        </p:sp>
      </p:grpSp>
      <p:sp>
        <p:nvSpPr>
          <p:cNvPr id="9" name="Text Placeholder 5">
            <a:extLst>
              <a:ext uri="{FF2B5EF4-FFF2-40B4-BE49-F238E27FC236}">
                <a16:creationId xmlns:a16="http://schemas.microsoft.com/office/drawing/2014/main" id="{49F5C6D4-75BA-5850-B004-417EC98AE42F}"/>
              </a:ext>
            </a:extLst>
          </p:cNvPr>
          <p:cNvSpPr>
            <a:spLocks noGrp="1"/>
          </p:cNvSpPr>
          <p:nvPr>
            <p:ph type="body" sz="quarter" idx="11" hasCustomPrompt="1"/>
          </p:nvPr>
        </p:nvSpPr>
        <p:spPr>
          <a:xfrm>
            <a:off x="1343025" y="5223518"/>
            <a:ext cx="5062912" cy="847619"/>
          </a:xfrm>
          <a:prstGeom prst="rect">
            <a:avLst/>
          </a:prstGeom>
        </p:spPr>
        <p:txBody>
          <a:bodyPr lIns="0" tIns="0" rIns="0" bIns="0" anchor="t"/>
          <a:lstStyle>
            <a:lvl1pPr marL="0" indent="0">
              <a:lnSpc>
                <a:spcPct val="100000"/>
              </a:lnSpc>
              <a:spcBef>
                <a:spcPts val="0"/>
              </a:spcBef>
              <a:buNone/>
              <a:defRPr sz="15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If required goes here | speaker title, date and/or additional information</a:t>
            </a:r>
          </a:p>
        </p:txBody>
      </p:sp>
      <p:sp>
        <p:nvSpPr>
          <p:cNvPr id="10" name="Text Placeholder 7">
            <a:extLst>
              <a:ext uri="{FF2B5EF4-FFF2-40B4-BE49-F238E27FC236}">
                <a16:creationId xmlns:a16="http://schemas.microsoft.com/office/drawing/2014/main" id="{E565C116-A164-FBC7-A913-45863BEBC207}"/>
              </a:ext>
            </a:extLst>
          </p:cNvPr>
          <p:cNvSpPr>
            <a:spLocks noGrp="1"/>
          </p:cNvSpPr>
          <p:nvPr>
            <p:ph type="body" sz="quarter" idx="12" hasCustomPrompt="1"/>
          </p:nvPr>
        </p:nvSpPr>
        <p:spPr>
          <a:xfrm>
            <a:off x="1342652" y="4695137"/>
            <a:ext cx="5062912" cy="423152"/>
          </a:xfrm>
          <a:prstGeom prst="rect">
            <a:avLst/>
          </a:prstGeom>
        </p:spPr>
        <p:txBody>
          <a:bodyPr lIns="0" tIns="0" rIns="0" bIns="0" anchor="b"/>
          <a:lstStyle>
            <a:lvl1pPr marL="0" indent="0">
              <a:buNone/>
              <a:defRPr sz="1800">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Sub Heading or Speaker Name</a:t>
            </a:r>
          </a:p>
        </p:txBody>
      </p:sp>
      <p:sp>
        <p:nvSpPr>
          <p:cNvPr id="12" name="Text Placeholder 5">
            <a:extLst>
              <a:ext uri="{FF2B5EF4-FFF2-40B4-BE49-F238E27FC236}">
                <a16:creationId xmlns:a16="http://schemas.microsoft.com/office/drawing/2014/main" id="{8E66E146-0522-8568-D667-CA6893BD6C6B}"/>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dirty="0">
                <a:solidFill>
                  <a:schemeClr val="tx1">
                    <a:lumMod val="75000"/>
                    <a:lumOff val="25000"/>
                  </a:schemeClr>
                </a:solidFill>
                <a:latin typeface="Poppins SemiBold" pitchFamily="2" charset="77"/>
                <a:cs typeface="Poppins SemiBold" pitchFamily="2" charset="77"/>
              </a:rPr>
              <a:t>|  Public  |  </a:t>
            </a:r>
            <a:r>
              <a:rPr lang="en-US" sz="800" b="0" i="0" dirty="0">
                <a:solidFill>
                  <a:schemeClr val="tx1">
                    <a:lumMod val="75000"/>
                    <a:lumOff val="2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dirty="0">
                <a:solidFill>
                  <a:schemeClr val="tx1">
                    <a:lumMod val="75000"/>
                    <a:lumOff val="25000"/>
                  </a:schemeClr>
                </a:solidFill>
                <a:latin typeface="Poppins Light" panose="00000400000000000000" pitchFamily="2" charset="0"/>
                <a:cs typeface="Poppins Light" panose="00000400000000000000" pitchFamily="2" charset="0"/>
              </a:rPr>
            </a:br>
            <a:r>
              <a:rPr lang="en-US" sz="800" b="0" i="0" dirty="0">
                <a:solidFill>
                  <a:schemeClr val="tx1">
                    <a:lumMod val="75000"/>
                    <a:lumOff val="25000"/>
                  </a:schemeClr>
                </a:solidFill>
                <a:latin typeface="Poppins Light" panose="00000400000000000000" pitchFamily="2" charset="0"/>
                <a:cs typeface="Poppins Light" panose="00000400000000000000" pitchFamily="2" charset="0"/>
              </a:rPr>
              <a:t>or service names are the property of their respective owners. © 2024 NXP B.V.</a:t>
            </a:r>
          </a:p>
        </p:txBody>
      </p:sp>
    </p:spTree>
    <p:extLst>
      <p:ext uri="{BB962C8B-B14F-4D97-AF65-F5344CB8AC3E}">
        <p14:creationId xmlns:p14="http://schemas.microsoft.com/office/powerpoint/2010/main" val="9837967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476624"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7"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306203355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Title of slide goes here</a:t>
            </a:r>
          </a:p>
        </p:txBody>
      </p:sp>
      <p:sp>
        <p:nvSpPr>
          <p:cNvPr id="11" name="Text Placeholder 10">
            <a:extLst>
              <a:ext uri="{FF2B5EF4-FFF2-40B4-BE49-F238E27FC236}">
                <a16:creationId xmlns:a16="http://schemas.microsoft.com/office/drawing/2014/main" id="{6C8C5959-5865-DB24-5DF2-A323BD521A2B}"/>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dirty="0">
                <a:latin typeface="Poppins" panose="00000500000000000000" pitchFamily="2" charset="0"/>
                <a:cs typeface="Poppins" panose="00000500000000000000" pitchFamily="2" charset="0"/>
              </a:rPr>
              <a:t>Notes and sources section</a:t>
            </a:r>
            <a:endParaRPr lang="en-US" dirty="0"/>
          </a:p>
        </p:txBody>
      </p:sp>
    </p:spTree>
    <p:extLst>
      <p:ext uri="{BB962C8B-B14F-4D97-AF65-F5344CB8AC3E}">
        <p14:creationId xmlns:p14="http://schemas.microsoft.com/office/powerpoint/2010/main" val="231286169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only | Tex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Title of slide goes here</a:t>
            </a:r>
          </a:p>
        </p:txBody>
      </p:sp>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lstStyle>
            <a:lvl1pPr marL="171450" indent="-171450">
              <a:spcBef>
                <a:spcPts val="10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spcBef>
                <a:spcPts val="1000"/>
              </a:spcBef>
              <a:defRPr sz="1800">
                <a:latin typeface="Poppins" panose="00000500000000000000" pitchFamily="2" charset="0"/>
                <a:cs typeface="Poppins" panose="00000500000000000000" pitchFamily="2" charset="0"/>
              </a:defRPr>
            </a:lvl2pPr>
            <a:lvl3pPr marL="515938" indent="-171450">
              <a:spcBef>
                <a:spcPts val="1000"/>
              </a:spcBef>
              <a:defRPr sz="1600">
                <a:latin typeface="Poppins" panose="00000500000000000000" pitchFamily="2" charset="0"/>
                <a:cs typeface="Poppins" panose="00000500000000000000" pitchFamily="2" charset="0"/>
              </a:defRPr>
            </a:lvl3pPr>
            <a:lvl4pPr marL="688975" indent="-173038">
              <a:spcBef>
                <a:spcPts val="1000"/>
              </a:spcBef>
              <a:defRPr sz="1400">
                <a:latin typeface="Poppins" panose="00000500000000000000" pitchFamily="2" charset="0"/>
                <a:cs typeface="Poppins" panose="00000500000000000000" pitchFamily="2" charset="0"/>
              </a:defRPr>
            </a:lvl4pPr>
            <a:lvl5pPr marL="855663" indent="-166688">
              <a:spcBef>
                <a:spcPts val="1000"/>
              </a:spcBef>
              <a:defRPr sz="1200">
                <a:latin typeface="Poppins" panose="00000500000000000000" pitchFamily="2" charset="0"/>
                <a:cs typeface="Poppins" panose="00000500000000000000" pitchFamily="2" charset="0"/>
              </a:defRPr>
            </a:lvl5pPr>
          </a:lstStyle>
          <a:p>
            <a:pPr lvl="0"/>
            <a:r>
              <a:rPr lang="en-US" dirty="0"/>
              <a:t>Click to add first level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0">
            <a:extLst>
              <a:ext uri="{FF2B5EF4-FFF2-40B4-BE49-F238E27FC236}">
                <a16:creationId xmlns:a16="http://schemas.microsoft.com/office/drawing/2014/main" id="{B819EC5A-EE8E-CF33-FC76-A674983428A5}"/>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dirty="0">
                <a:latin typeface="Poppins" panose="00000500000000000000" pitchFamily="2" charset="0"/>
                <a:cs typeface="Poppins" panose="00000500000000000000" pitchFamily="2" charset="0"/>
              </a:rPr>
              <a:t>Notes and sources section</a:t>
            </a:r>
            <a:endParaRPr lang="en-US" dirty="0"/>
          </a:p>
        </p:txBody>
      </p:sp>
    </p:spTree>
    <p:extLst>
      <p:ext uri="{BB962C8B-B14F-4D97-AF65-F5344CB8AC3E}">
        <p14:creationId xmlns:p14="http://schemas.microsoft.com/office/powerpoint/2010/main" val="393268326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 subtitle">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398033"/>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First line title of slide goes here</a:t>
            </a:r>
          </a:p>
        </p:txBody>
      </p:sp>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Second line subtitle of slide goes here</a:t>
            </a:r>
          </a:p>
        </p:txBody>
      </p:sp>
      <p:sp>
        <p:nvSpPr>
          <p:cNvPr id="6" name="Text Placeholder 10">
            <a:extLst>
              <a:ext uri="{FF2B5EF4-FFF2-40B4-BE49-F238E27FC236}">
                <a16:creationId xmlns:a16="http://schemas.microsoft.com/office/drawing/2014/main" id="{A45A7E98-6614-5EF7-6D97-B253311B9FC8}"/>
              </a:ext>
            </a:extLst>
          </p:cNvPr>
          <p:cNvSpPr>
            <a:spLocks noGrp="1"/>
          </p:cNvSpPr>
          <p:nvPr>
            <p:ph type="body" sz="quarter" idx="14"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dirty="0">
                <a:latin typeface="Poppins" panose="00000500000000000000" pitchFamily="2" charset="0"/>
                <a:cs typeface="Poppins" panose="00000500000000000000" pitchFamily="2" charset="0"/>
              </a:rPr>
              <a:t>Notes and sources section</a:t>
            </a:r>
            <a:endParaRPr lang="en-US" dirty="0"/>
          </a:p>
        </p:txBody>
      </p:sp>
    </p:spTree>
    <p:extLst>
      <p:ext uri="{BB962C8B-B14F-4D97-AF65-F5344CB8AC3E}">
        <p14:creationId xmlns:p14="http://schemas.microsoft.com/office/powerpoint/2010/main" val="148893297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 Subtitle | Tex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398033"/>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First line title of slide goes here</a:t>
            </a:r>
          </a:p>
        </p:txBody>
      </p:sp>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Second line subtitle of slide goes here</a:t>
            </a:r>
          </a:p>
        </p:txBody>
      </p:sp>
      <p:sp>
        <p:nvSpPr>
          <p:cNvPr id="7" name="Text Placeholder 7">
            <a:extLst>
              <a:ext uri="{FF2B5EF4-FFF2-40B4-BE49-F238E27FC236}">
                <a16:creationId xmlns:a16="http://schemas.microsoft.com/office/drawing/2014/main" id="{930DB6E4-CB38-30B6-2449-15C930A809A8}"/>
              </a:ext>
            </a:extLst>
          </p:cNvPr>
          <p:cNvSpPr>
            <a:spLocks noGrp="1"/>
          </p:cNvSpPr>
          <p:nvPr>
            <p:ph type="body" sz="quarter" idx="15" hasCustomPrompt="1"/>
          </p:nvPr>
        </p:nvSpPr>
        <p:spPr>
          <a:xfrm>
            <a:off x="379413" y="1347311"/>
            <a:ext cx="11433175" cy="4585174"/>
          </a:xfrm>
          <a:prstGeom prst="rect">
            <a:avLst/>
          </a:prstGeom>
        </p:spPr>
        <p:txBody>
          <a:bodyPr lIns="0" tIns="0" rIns="0" bIns="0"/>
          <a:lstStyle>
            <a:lvl1pPr marL="171450" indent="-171450">
              <a:spcBef>
                <a:spcPts val="10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spcBef>
                <a:spcPts val="1000"/>
              </a:spcBef>
              <a:defRPr sz="1800">
                <a:latin typeface="Poppins" panose="00000500000000000000" pitchFamily="2" charset="0"/>
                <a:cs typeface="Poppins" panose="00000500000000000000" pitchFamily="2" charset="0"/>
              </a:defRPr>
            </a:lvl2pPr>
            <a:lvl3pPr marL="515938" indent="-171450">
              <a:spcBef>
                <a:spcPts val="1000"/>
              </a:spcBef>
              <a:defRPr sz="1600">
                <a:latin typeface="Poppins" panose="00000500000000000000" pitchFamily="2" charset="0"/>
                <a:cs typeface="Poppins" panose="00000500000000000000" pitchFamily="2" charset="0"/>
              </a:defRPr>
            </a:lvl3pPr>
            <a:lvl4pPr marL="688975" indent="-173038">
              <a:spcBef>
                <a:spcPts val="1000"/>
              </a:spcBef>
              <a:defRPr sz="1400">
                <a:latin typeface="Poppins" panose="00000500000000000000" pitchFamily="2" charset="0"/>
                <a:cs typeface="Poppins" panose="00000500000000000000" pitchFamily="2" charset="0"/>
              </a:defRPr>
            </a:lvl4pPr>
            <a:lvl5pPr marL="855663" indent="-166688">
              <a:spcBef>
                <a:spcPts val="1000"/>
              </a:spcBef>
              <a:defRPr sz="1200">
                <a:latin typeface="Poppins" panose="00000500000000000000" pitchFamily="2" charset="0"/>
                <a:cs typeface="Poppins" panose="00000500000000000000" pitchFamily="2" charset="0"/>
              </a:defRPr>
            </a:lvl5pPr>
          </a:lstStyle>
          <a:p>
            <a:pPr lvl="0"/>
            <a:r>
              <a:rPr lang="en-US" dirty="0"/>
              <a:t>Click to add first level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a:extLst>
              <a:ext uri="{FF2B5EF4-FFF2-40B4-BE49-F238E27FC236}">
                <a16:creationId xmlns:a16="http://schemas.microsoft.com/office/drawing/2014/main" id="{C1AE8ADE-B721-2E22-286C-97883A7A7A90}"/>
              </a:ext>
            </a:extLst>
          </p:cNvPr>
          <p:cNvSpPr>
            <a:spLocks noGrp="1"/>
          </p:cNvSpPr>
          <p:nvPr>
            <p:ph type="body" sz="quarter" idx="16"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dirty="0">
                <a:latin typeface="Poppins" panose="00000500000000000000" pitchFamily="2" charset="0"/>
                <a:cs typeface="Poppins" panose="00000500000000000000" pitchFamily="2" charset="0"/>
              </a:rPr>
              <a:t>Notes and sources section</a:t>
            </a:r>
            <a:endParaRPr lang="en-US" dirty="0"/>
          </a:p>
        </p:txBody>
      </p:sp>
    </p:spTree>
    <p:extLst>
      <p:ext uri="{BB962C8B-B14F-4D97-AF65-F5344CB8AC3E}">
        <p14:creationId xmlns:p14="http://schemas.microsoft.com/office/powerpoint/2010/main" val="3130610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86415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ection Divider - Burst">
    <p:spTree>
      <p:nvGrpSpPr>
        <p:cNvPr id="1" name=""/>
        <p:cNvGrpSpPr/>
        <p:nvPr/>
      </p:nvGrpSpPr>
      <p:grpSpPr>
        <a:xfrm>
          <a:off x="0" y="0"/>
          <a:ext cx="0" cy="0"/>
          <a:chOff x="0" y="0"/>
          <a:chExt cx="0" cy="0"/>
        </a:xfrm>
      </p:grpSpPr>
      <p:pic>
        <p:nvPicPr>
          <p:cNvPr id="5" name="Picture 4" descr="A rainbow colored light beam&#10;&#10;Description automatically generated with medium confidence">
            <a:extLst>
              <a:ext uri="{FF2B5EF4-FFF2-40B4-BE49-F238E27FC236}">
                <a16:creationId xmlns:a16="http://schemas.microsoft.com/office/drawing/2014/main" id="{E168FC98-12DF-000E-B784-F1F1B6B80A2A}"/>
              </a:ext>
            </a:extLst>
          </p:cNvPr>
          <p:cNvPicPr>
            <a:picLocks noChangeAspect="1"/>
          </p:cNvPicPr>
          <p:nvPr/>
        </p:nvPicPr>
        <p:blipFill>
          <a:blip r:embed="rId2"/>
          <a:stretch>
            <a:fillRect/>
          </a:stretch>
        </p:blipFill>
        <p:spPr>
          <a:xfrm>
            <a:off x="0" y="0"/>
            <a:ext cx="12192000" cy="6858000"/>
          </a:xfrm>
          <a:prstGeom prst="rect">
            <a:avLst/>
          </a:prstGeom>
          <a:solidFill>
            <a:srgbClr val="FBFBFB"/>
          </a:solidFill>
        </p:spPr>
      </p:pic>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00</a:t>
            </a:r>
          </a:p>
        </p:txBody>
      </p:sp>
    </p:spTree>
    <p:extLst>
      <p:ext uri="{BB962C8B-B14F-4D97-AF65-F5344CB8AC3E}">
        <p14:creationId xmlns:p14="http://schemas.microsoft.com/office/powerpoint/2010/main" val="492710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11090766-593A-41BD-150F-DF3EB3E3760E}"/>
              </a:ext>
            </a:extLst>
          </p:cNvPr>
          <p:cNvSpPr>
            <a:spLocks noGrp="1"/>
          </p:cNvSpPr>
          <p:nvPr>
            <p:ph type="body" sz="quarter" idx="16" hasCustomPrompt="1"/>
          </p:nvPr>
        </p:nvSpPr>
        <p:spPr>
          <a:xfrm>
            <a:off x="386073" y="1682706"/>
            <a:ext cx="5045786" cy="952757"/>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here over two lines if required</a:t>
            </a:r>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a:p>
            <a:pPr lvl="0"/>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architect</a:t>
            </a:r>
          </a:p>
          <a:p>
            <a:pPr lvl="0"/>
            <a:r>
              <a:rPr lang="en-US" dirty="0"/>
              <a:t>To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endParaRPr lang="en-US" dirty="0"/>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EAEAEA"/>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1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1">
              <a:lumMod val="95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2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72674" y="0"/>
            <a:ext cx="3219326" cy="3429000"/>
          </a:xfrm>
          <a:prstGeom prst="rect">
            <a:avLst/>
          </a:prstGeom>
          <a:solidFill>
            <a:schemeClr val="bg1">
              <a:lumMod val="95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2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72674" y="3429000"/>
            <a:ext cx="3219326" cy="3429000"/>
          </a:xfrm>
          <a:prstGeom prst="rect">
            <a:avLst/>
          </a:prstGeom>
          <a:solidFill>
            <a:srgbClr val="EAEAEA"/>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Tree>
    <p:extLst>
      <p:ext uri="{BB962C8B-B14F-4D97-AF65-F5344CB8AC3E}">
        <p14:creationId xmlns:p14="http://schemas.microsoft.com/office/powerpoint/2010/main" val="78081115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2757003" cy="332167"/>
          </a:xfrm>
          <a:prstGeom prst="rect">
            <a:avLst/>
          </a:prstGeom>
        </p:spPr>
        <p:txBody>
          <a:bodyPr lIns="0" tIns="0" rIns="0" bIns="0" anchor="b"/>
          <a:lstStyle>
            <a:lvl1pPr marL="0" indent="0">
              <a:lnSpc>
                <a:spcPct val="100000"/>
              </a:lnSpc>
              <a:spcBef>
                <a:spcPts val="0"/>
              </a:spcBef>
              <a:buNone/>
              <a:defRPr sz="18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accusantik</a:t>
            </a:r>
            <a:endParaRPr lang="en-US" dirty="0"/>
          </a:p>
        </p:txBody>
      </p:sp>
      <p:sp>
        <p:nvSpPr>
          <p:cNvPr id="7" name="Text Placeholder 5">
            <a:extLst>
              <a:ext uri="{FF2B5EF4-FFF2-40B4-BE49-F238E27FC236}">
                <a16:creationId xmlns:a16="http://schemas.microsoft.com/office/drawing/2014/main" id="{ECA76F56-7A82-9F16-E1F1-8C70941073C6}"/>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dirty="0">
                <a:solidFill>
                  <a:schemeClr val="tx1"/>
                </a:solidFill>
                <a:latin typeface="Poppins SemiBold" pitchFamily="2" charset="77"/>
                <a:cs typeface="Poppins SemiBold" pitchFamily="2" charset="77"/>
              </a:rPr>
              <a:t>|  NXP  |  </a:t>
            </a:r>
            <a:r>
              <a:rPr lang="en-GB" dirty="0">
                <a:solidFill>
                  <a:schemeClr val="tx1"/>
                </a:solidFill>
                <a:latin typeface="Poppins Light" panose="00000400000000000000" pitchFamily="2" charset="0"/>
                <a:cs typeface="Poppins Light" panose="000004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Light" panose="00000400000000000000" pitchFamily="2" charset="0"/>
                <a:cs typeface="Poppins Light" panose="00000400000000000000" pitchFamily="2" charset="0"/>
              </a:rPr>
              <a:t>‹#›</a:t>
            </a:fld>
            <a:endParaRPr lang="en-GB" dirty="0">
              <a:solidFill>
                <a:schemeClr val="tx1"/>
              </a:solidFill>
              <a:latin typeface="Poppins Light" panose="00000400000000000000" pitchFamily="2" charset="0"/>
              <a:cs typeface="Poppins Light" panose="00000400000000000000" pitchFamily="2" charset="0"/>
            </a:endParaRPr>
          </a:p>
        </p:txBody>
      </p:sp>
      <p:sp>
        <p:nvSpPr>
          <p:cNvPr id="10" name="Text Placeholder 5">
            <a:extLst>
              <a:ext uri="{FF2B5EF4-FFF2-40B4-BE49-F238E27FC236}">
                <a16:creationId xmlns:a16="http://schemas.microsoft.com/office/drawing/2014/main" id="{8F16CA7E-5F81-BD99-AB9C-3AF5C6AB7237}"/>
              </a:ext>
            </a:extLst>
          </p:cNvPr>
          <p:cNvSpPr>
            <a:spLocks noGrp="1"/>
          </p:cNvSpPr>
          <p:nvPr>
            <p:ph type="body" sz="quarter" idx="23" hasCustomPrompt="1"/>
          </p:nvPr>
        </p:nvSpPr>
        <p:spPr>
          <a:xfrm>
            <a:off x="407988" y="1605036"/>
            <a:ext cx="2754312" cy="2108578"/>
          </a:xfrm>
          <a:prstGeom prst="rect">
            <a:avLst/>
          </a:prstGeom>
        </p:spPr>
        <p:txBody>
          <a:bodyPr lIns="0" tIns="0" rIns="0" bIns="0" anchor="b"/>
          <a:lstStyle>
            <a:lvl1pPr marL="0" indent="0">
              <a:lnSpc>
                <a:spcPct val="100000"/>
              </a:lnSpc>
              <a:spcBef>
                <a:spcPts val="1400"/>
              </a:spcBef>
              <a:buNone/>
              <a:defRPr sz="2500">
                <a:solidFill>
                  <a:schemeClr val="tx1"/>
                </a:solidFill>
                <a:latin typeface="Poppins SemiBold" panose="00000700000000000000" pitchFamily="2" charset="0"/>
                <a:cs typeface="Poppins SemiBold" panose="00000700000000000000" pitchFamily="2" charset="0"/>
              </a:defRPr>
            </a:lvl1pPr>
          </a:lstStyle>
          <a:p>
            <a:r>
              <a:rPr lang="en-US" sz="2500" dirty="0"/>
              <a:t>Slide title here over multiple lines if required</a:t>
            </a: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6" y="3428999"/>
            <a:ext cx="2903970" cy="3429002"/>
          </a:xfrm>
          <a:prstGeom prst="rect">
            <a:avLst/>
          </a:prstGeom>
          <a:solidFill>
            <a:schemeClr val="bg1">
              <a:lumMod val="95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chemeClr val="bg1"/>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chemeClr val="bg1">
              <a:lumMod val="95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4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6" y="1"/>
            <a:ext cx="2903970" cy="3429002"/>
          </a:xfrm>
          <a:prstGeom prst="rect">
            <a:avLst/>
          </a:prstGeom>
          <a:solidFill>
            <a:schemeClr val="bg1"/>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chemeClr val="bg1"/>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Tree>
    <p:extLst>
      <p:ext uri="{BB962C8B-B14F-4D97-AF65-F5344CB8AC3E}">
        <p14:creationId xmlns:p14="http://schemas.microsoft.com/office/powerpoint/2010/main" val="245622025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p:nvSpPr>
        <p:spPr>
          <a:xfrm>
            <a:off x="0" y="0"/>
            <a:ext cx="3476625"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2757003" cy="332167"/>
          </a:xfrm>
          <a:prstGeom prst="rect">
            <a:avLst/>
          </a:prstGeom>
        </p:spPr>
        <p:txBody>
          <a:bodyPr lIns="0" tIns="0" rIns="0" bIns="0" anchor="b"/>
          <a:lstStyle>
            <a:lvl1pPr marL="0" indent="0">
              <a:lnSpc>
                <a:spcPct val="100000"/>
              </a:lnSpc>
              <a:spcBef>
                <a:spcPts val="0"/>
              </a:spcBef>
              <a:buNone/>
              <a:defRPr sz="18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accusantik</a:t>
            </a:r>
            <a:endParaRPr lang="en-US" dirty="0"/>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1"/>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dirty="0"/>
              <a:t>Click to insert picture</a:t>
            </a:r>
          </a:p>
        </p:txBody>
      </p:sp>
      <p:sp>
        <p:nvSpPr>
          <p:cNvPr id="7" name="Text Placeholder 5">
            <a:extLst>
              <a:ext uri="{FF2B5EF4-FFF2-40B4-BE49-F238E27FC236}">
                <a16:creationId xmlns:a16="http://schemas.microsoft.com/office/drawing/2014/main" id="{ECA76F56-7A82-9F16-E1F1-8C70941073C6}"/>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dirty="0">
                <a:solidFill>
                  <a:schemeClr val="tx1"/>
                </a:solidFill>
                <a:latin typeface="Poppins SemiBold" pitchFamily="2" charset="77"/>
                <a:cs typeface="Poppins SemiBold" pitchFamily="2" charset="77"/>
              </a:rPr>
              <a:t>|  NXP  |  </a:t>
            </a:r>
            <a:r>
              <a:rPr lang="en-GB" dirty="0">
                <a:solidFill>
                  <a:schemeClr val="tx1"/>
                </a:solidFill>
                <a:latin typeface="Poppins Light" panose="00000400000000000000" pitchFamily="2" charset="0"/>
                <a:cs typeface="Poppins Light" panose="000004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Light" panose="00000400000000000000" pitchFamily="2" charset="0"/>
                <a:cs typeface="Poppins Light" panose="00000400000000000000" pitchFamily="2" charset="0"/>
              </a:rPr>
              <a:t>‹#›</a:t>
            </a:fld>
            <a:endParaRPr lang="en-GB" dirty="0">
              <a:solidFill>
                <a:schemeClr val="tx1"/>
              </a:solidFill>
              <a:latin typeface="Poppins Light" panose="00000400000000000000" pitchFamily="2" charset="0"/>
              <a:cs typeface="Poppins Light" panose="00000400000000000000" pitchFamily="2" charset="0"/>
            </a:endParaRPr>
          </a:p>
        </p:txBody>
      </p:sp>
      <p:sp>
        <p:nvSpPr>
          <p:cNvPr id="10" name="Text Placeholder 5">
            <a:extLst>
              <a:ext uri="{FF2B5EF4-FFF2-40B4-BE49-F238E27FC236}">
                <a16:creationId xmlns:a16="http://schemas.microsoft.com/office/drawing/2014/main" id="{8F16CA7E-5F81-BD99-AB9C-3AF5C6AB7237}"/>
              </a:ext>
            </a:extLst>
          </p:cNvPr>
          <p:cNvSpPr>
            <a:spLocks noGrp="1"/>
          </p:cNvSpPr>
          <p:nvPr>
            <p:ph type="body" sz="quarter" idx="23" hasCustomPrompt="1"/>
          </p:nvPr>
        </p:nvSpPr>
        <p:spPr>
          <a:xfrm>
            <a:off x="407988" y="1605036"/>
            <a:ext cx="2754312" cy="2108578"/>
          </a:xfrm>
          <a:prstGeom prst="rect">
            <a:avLst/>
          </a:prstGeom>
        </p:spPr>
        <p:txBody>
          <a:bodyPr lIns="0" tIns="0" rIns="0" bIns="0" anchor="b"/>
          <a:lstStyle>
            <a:lvl1pPr marL="0" indent="0">
              <a:lnSpc>
                <a:spcPct val="100000"/>
              </a:lnSpc>
              <a:spcBef>
                <a:spcPts val="1400"/>
              </a:spcBef>
              <a:buNone/>
              <a:defRPr sz="2500">
                <a:solidFill>
                  <a:schemeClr val="tx1"/>
                </a:solidFill>
                <a:latin typeface="Poppins SemiBold" panose="00000700000000000000" pitchFamily="2" charset="0"/>
                <a:cs typeface="Poppins SemiBold" panose="00000700000000000000" pitchFamily="2" charset="0"/>
              </a:defRPr>
            </a:lvl1pPr>
          </a:lstStyle>
          <a:p>
            <a:r>
              <a:rPr lang="en-US" sz="2500" dirty="0"/>
              <a:t>Slide title here over multiple lines if required</a:t>
            </a:r>
          </a:p>
        </p:txBody>
      </p:sp>
    </p:spTree>
    <p:extLst>
      <p:ext uri="{BB962C8B-B14F-4D97-AF65-F5344CB8AC3E}">
        <p14:creationId xmlns:p14="http://schemas.microsoft.com/office/powerpoint/2010/main" val="146183071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A28DB-65F2-4DB0-0C58-B4F4081D094E}"/>
              </a:ext>
            </a:extLst>
          </p:cNvPr>
          <p:cNvSpPr/>
          <p:nvPr/>
        </p:nvSpPr>
        <p:spPr>
          <a:xfrm>
            <a:off x="0" y="0"/>
            <a:ext cx="5749636"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8A0FE64-9AD2-D77C-B9D9-6126BA36B3BB}"/>
              </a:ext>
            </a:extLst>
          </p:cNvPr>
          <p:cNvSpPr>
            <a:spLocks noGrp="1"/>
          </p:cNvSpPr>
          <p:nvPr>
            <p:ph type="body" sz="quarter" idx="11" hasCustomPrompt="1"/>
          </p:nvPr>
        </p:nvSpPr>
        <p:spPr>
          <a:xfrm>
            <a:off x="407988" y="4504637"/>
            <a:ext cx="4230687" cy="847619"/>
          </a:xfrm>
          <a:prstGeom prst="rect">
            <a:avLst/>
          </a:prstGeom>
        </p:spPr>
        <p:txBody>
          <a:bodyPr lIns="0" tIns="0" rIns="0" bIns="0" anchor="t"/>
          <a:lstStyle>
            <a:lvl1pPr marL="0" indent="0">
              <a:lnSpc>
                <a:spcPts val="1680"/>
              </a:lnSpc>
              <a:spcBef>
                <a:spcPts val="0"/>
              </a:spcBef>
              <a:buNone/>
              <a:defRPr sz="1800" b="0" i="0">
                <a:solidFill>
                  <a:schemeClr val="tx2"/>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Secondary header</a:t>
            </a:r>
          </a:p>
        </p:txBody>
      </p:sp>
      <p:sp>
        <p:nvSpPr>
          <p:cNvPr id="15" name="Text Placeholder 14">
            <a:extLst>
              <a:ext uri="{FF2B5EF4-FFF2-40B4-BE49-F238E27FC236}">
                <a16:creationId xmlns:a16="http://schemas.microsoft.com/office/drawing/2014/main" id="{030A6B16-B078-60E1-8C79-032E55E2AAB7}"/>
              </a:ext>
            </a:extLst>
          </p:cNvPr>
          <p:cNvSpPr>
            <a:spLocks noGrp="1"/>
          </p:cNvSpPr>
          <p:nvPr>
            <p:ph type="body" sz="quarter" idx="12" hasCustomPrompt="1"/>
          </p:nvPr>
        </p:nvSpPr>
        <p:spPr>
          <a:xfrm>
            <a:off x="379412" y="1828800"/>
            <a:ext cx="4230687" cy="2374900"/>
          </a:xfrm>
          <a:prstGeom prst="rect">
            <a:avLst/>
          </a:prstGeom>
        </p:spPr>
        <p:txBody>
          <a:bodyPr lIns="0" tIns="0" rIns="0" bIns="0" anchor="b"/>
          <a:lstStyle>
            <a:lvl1pPr marL="0" indent="0">
              <a:lnSpc>
                <a:spcPct val="100000"/>
              </a:lnSpc>
              <a:buNone/>
              <a:defRPr sz="36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Section divider header goes here</a:t>
            </a: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407988"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00</a:t>
            </a: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tx2">
              <a:lumMod val="10000"/>
              <a:lumOff val="90000"/>
            </a:schemeClr>
          </a:solidFill>
        </p:spPr>
        <p:txBody>
          <a:bodyPr anchor="ctr"/>
          <a:lstStyle>
            <a:lvl1pPr marL="0" indent="0" algn="ctr">
              <a:buNone/>
              <a:defRPr sz="1400">
                <a:latin typeface="Poppins Light" panose="00000400000000000000" pitchFamily="2" charset="0"/>
                <a:cs typeface="Poppins Light" panose="00000400000000000000" pitchFamily="2" charset="0"/>
              </a:defRPr>
            </a:lvl1pPr>
          </a:lstStyle>
          <a:p>
            <a:r>
              <a:rPr lang="en-GB" dirty="0"/>
              <a:t>Insert image over here</a:t>
            </a:r>
          </a:p>
        </p:txBody>
      </p:sp>
    </p:spTree>
    <p:extLst>
      <p:ext uri="{BB962C8B-B14F-4D97-AF65-F5344CB8AC3E}">
        <p14:creationId xmlns:p14="http://schemas.microsoft.com/office/powerpoint/2010/main" val="237056065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B2404B-61EC-F3F7-AAAA-6B9C2AF8CB4F}"/>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pic>
        <p:nvPicPr>
          <p:cNvPr id="13" name="Picture 12">
            <a:extLst>
              <a:ext uri="{FF2B5EF4-FFF2-40B4-BE49-F238E27FC236}">
                <a16:creationId xmlns:a16="http://schemas.microsoft.com/office/drawing/2014/main" id="{ACA34AD9-89DA-D6F2-3157-0B00CCF745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2" name="Rectangle: Rounded Corners 11">
            <a:hlinkClick r:id="rId3"/>
            <a:extLst>
              <a:ext uri="{FF2B5EF4-FFF2-40B4-BE49-F238E27FC236}">
                <a16:creationId xmlns:a16="http://schemas.microsoft.com/office/drawing/2014/main" id="{75A8E5E3-17F6-9917-83F2-08D1544F023A}"/>
              </a:ext>
            </a:extLst>
          </p:cNvPr>
          <p:cNvSpPr/>
          <p:nvPr userDrawn="1"/>
        </p:nvSpPr>
        <p:spPr>
          <a:xfrm>
            <a:off x="1342652" y="5351951"/>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4BD66F51-07B2-8F1A-36BF-9A36550A0381}"/>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Public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14" name="Title 6">
            <a:extLst>
              <a:ext uri="{FF2B5EF4-FFF2-40B4-BE49-F238E27FC236}">
                <a16:creationId xmlns:a16="http://schemas.microsoft.com/office/drawing/2014/main" id="{AD22C40A-025C-3A65-C23E-81F44AD3D96E}"/>
              </a:ext>
            </a:extLst>
          </p:cNvPr>
          <p:cNvSpPr>
            <a:spLocks noGrp="1"/>
          </p:cNvSpPr>
          <p:nvPr>
            <p:ph type="title" hasCustomPrompt="1"/>
          </p:nvPr>
        </p:nvSpPr>
        <p:spPr>
          <a:xfrm>
            <a:off x="1342650" y="2122688"/>
            <a:ext cx="5122863" cy="1593836"/>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Get in touch</a:t>
            </a:r>
          </a:p>
        </p:txBody>
      </p:sp>
      <p:sp>
        <p:nvSpPr>
          <p:cNvPr id="6" name="Text Placeholder 5">
            <a:extLst>
              <a:ext uri="{FF2B5EF4-FFF2-40B4-BE49-F238E27FC236}">
                <a16:creationId xmlns:a16="http://schemas.microsoft.com/office/drawing/2014/main" id="{D63AF13F-9AC9-D9C7-4132-82EBF52AEA75}"/>
              </a:ext>
            </a:extLst>
          </p:cNvPr>
          <p:cNvSpPr>
            <a:spLocks noGrp="1"/>
          </p:cNvSpPr>
          <p:nvPr>
            <p:ph type="body" sz="quarter" idx="22" hasCustomPrompt="1"/>
          </p:nvPr>
        </p:nvSpPr>
        <p:spPr>
          <a:xfrm>
            <a:off x="1342650" y="4184148"/>
            <a:ext cx="5122863" cy="423152"/>
          </a:xfrm>
          <a:prstGeom prst="rect">
            <a:avLst/>
          </a:prstGeom>
        </p:spPr>
        <p:txBody>
          <a:bodyPr lIns="0" tIns="0" rIns="0" bIns="0" anchor="b"/>
          <a:lstStyle>
            <a:lvl1pPr marL="0" indent="0">
              <a:lnSpc>
                <a:spcPct val="100000"/>
              </a:lnSpc>
              <a:spcBef>
                <a:spcPts val="600"/>
              </a:spcBef>
              <a:buNone/>
              <a:defRPr sz="1500">
                <a:solidFill>
                  <a:schemeClr val="tx1"/>
                </a:solidFill>
                <a:latin typeface="+mj-lt"/>
                <a:cs typeface="Poppins" panose="00000500000000000000" pitchFamily="2" charset="0"/>
              </a:defRPr>
            </a:lvl1pPr>
          </a:lstStyle>
          <a:p>
            <a:pPr lvl="0"/>
            <a:r>
              <a:rPr lang="en-US"/>
              <a:t>First name, Last name</a:t>
            </a:r>
          </a:p>
        </p:txBody>
      </p:sp>
      <p:sp>
        <p:nvSpPr>
          <p:cNvPr id="9" name="Text Placeholder 5">
            <a:extLst>
              <a:ext uri="{FF2B5EF4-FFF2-40B4-BE49-F238E27FC236}">
                <a16:creationId xmlns:a16="http://schemas.microsoft.com/office/drawing/2014/main" id="{2507C134-47D6-3A51-C496-34B2B2CFCF76}"/>
              </a:ext>
            </a:extLst>
          </p:cNvPr>
          <p:cNvSpPr>
            <a:spLocks noGrp="1"/>
          </p:cNvSpPr>
          <p:nvPr>
            <p:ph type="body" sz="quarter" idx="23" hasCustomPrompt="1"/>
          </p:nvPr>
        </p:nvSpPr>
        <p:spPr>
          <a:xfrm>
            <a:off x="1342650" y="4685635"/>
            <a:ext cx="5122863" cy="531824"/>
          </a:xfrm>
          <a:prstGeom prst="rect">
            <a:avLst/>
          </a:prstGeom>
        </p:spPr>
        <p:txBody>
          <a:bodyPr lIns="0" tIns="0" rIns="0" bIns="0" anchor="t"/>
          <a:lstStyle>
            <a:lvl1pPr marL="0" indent="0">
              <a:lnSpc>
                <a:spcPct val="100000"/>
              </a:lnSpc>
              <a:spcBef>
                <a:spcPts val="300"/>
              </a:spcBef>
              <a:buNone/>
              <a:defRPr sz="1500">
                <a:solidFill>
                  <a:schemeClr val="tx1"/>
                </a:solidFill>
                <a:latin typeface="+mn-lt"/>
                <a:cs typeface="Poppins" panose="00000500000000000000" pitchFamily="2" charset="0"/>
              </a:defRPr>
            </a:lvl1pPr>
          </a:lstStyle>
          <a:p>
            <a:pPr lvl="0"/>
            <a:r>
              <a:rPr lang="en-US"/>
              <a:t>email@nxp.com</a:t>
            </a:r>
          </a:p>
          <a:p>
            <a:pPr lvl="0"/>
            <a:r>
              <a:rPr lang="en-US"/>
              <a:t>+00 000 000</a:t>
            </a:r>
          </a:p>
        </p:txBody>
      </p:sp>
      <p:grpSp>
        <p:nvGrpSpPr>
          <p:cNvPr id="10" name="Group 9">
            <a:extLst>
              <a:ext uri="{FF2B5EF4-FFF2-40B4-BE49-F238E27FC236}">
                <a16:creationId xmlns:a16="http://schemas.microsoft.com/office/drawing/2014/main" id="{85EC22B7-AC50-3533-ED12-C2CA0A67E113}"/>
              </a:ext>
            </a:extLst>
          </p:cNvPr>
          <p:cNvGrpSpPr/>
          <p:nvPr userDrawn="1"/>
        </p:nvGrpSpPr>
        <p:grpSpPr>
          <a:xfrm>
            <a:off x="532238" y="532263"/>
            <a:ext cx="1522954" cy="515204"/>
            <a:chOff x="532238" y="532263"/>
            <a:chExt cx="1522954" cy="515204"/>
          </a:xfrm>
        </p:grpSpPr>
        <p:sp>
          <p:nvSpPr>
            <p:cNvPr id="11" name="Freeform: Shape 10">
              <a:extLst>
                <a:ext uri="{FF2B5EF4-FFF2-40B4-BE49-F238E27FC236}">
                  <a16:creationId xmlns:a16="http://schemas.microsoft.com/office/drawing/2014/main" id="{BF54202B-6604-81FD-EFD4-BD64CAFE0D1D}"/>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5" name="Freeform: Shape 14">
              <a:extLst>
                <a:ext uri="{FF2B5EF4-FFF2-40B4-BE49-F238E27FC236}">
                  <a16:creationId xmlns:a16="http://schemas.microsoft.com/office/drawing/2014/main" id="{81BFDC21-8E21-AA5D-658E-54E8B310028F}"/>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6" name="Freeform: Shape 15">
              <a:extLst>
                <a:ext uri="{FF2B5EF4-FFF2-40B4-BE49-F238E27FC236}">
                  <a16:creationId xmlns:a16="http://schemas.microsoft.com/office/drawing/2014/main" id="{69209123-D416-9ED3-EDB4-22B8716724A4}"/>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140806656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0248DE-1B33-702A-19EE-36BD47456B0A}"/>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D72AC6E4-E155-A422-F772-AF6A8D3DED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A353F30A-956E-6F05-EF51-ED2E85383C1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F694BF05-4B90-51C7-13D2-008DB91101CE}"/>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9" name="Title 4">
            <a:extLst>
              <a:ext uri="{FF2B5EF4-FFF2-40B4-BE49-F238E27FC236}">
                <a16:creationId xmlns:a16="http://schemas.microsoft.com/office/drawing/2014/main" id="{70B93A6B-D323-B374-BBF9-45B3A349CDEC}"/>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7" name="Text Placeholder 5">
            <a:extLst>
              <a:ext uri="{FF2B5EF4-FFF2-40B4-BE49-F238E27FC236}">
                <a16:creationId xmlns:a16="http://schemas.microsoft.com/office/drawing/2014/main" id="{469555E3-3700-CDC2-01FE-CDE5F1EF916E}"/>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11" name="Text Placeholder 5">
            <a:extLst>
              <a:ext uri="{FF2B5EF4-FFF2-40B4-BE49-F238E27FC236}">
                <a16:creationId xmlns:a16="http://schemas.microsoft.com/office/drawing/2014/main" id="{5DDC0077-BAD4-0229-4E1A-2E7B4B30A6D0}"/>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892152560"/>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1_Content +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tx2">
              <a:lumMod val="10000"/>
              <a:lumOff val="90000"/>
            </a:schemeClr>
          </a:solidFill>
        </p:spPr>
        <p:txBody>
          <a:bodyPr anchor="ctr"/>
          <a:lstStyle>
            <a:lvl1pPr marL="0" indent="0" algn="ctr">
              <a:buNone/>
              <a:defRPr sz="1400">
                <a:latin typeface="Poppins Light" panose="00000400000000000000" pitchFamily="2" charset="0"/>
                <a:cs typeface="Poppins Light" panose="00000400000000000000" pitchFamily="2" charset="0"/>
              </a:defRPr>
            </a:lvl1pPr>
          </a:lstStyle>
          <a:p>
            <a:r>
              <a:rPr lang="en-GB" dirty="0"/>
              <a:t>Insert image over here</a:t>
            </a:r>
          </a:p>
        </p:txBody>
      </p:sp>
      <p:sp>
        <p:nvSpPr>
          <p:cNvPr id="12" name="Text Placeholder 14">
            <a:extLst>
              <a:ext uri="{FF2B5EF4-FFF2-40B4-BE49-F238E27FC236}">
                <a16:creationId xmlns:a16="http://schemas.microsoft.com/office/drawing/2014/main" id="{03076D58-FC00-5EE0-5C7E-BDA17369F4C2}"/>
              </a:ext>
            </a:extLst>
          </p:cNvPr>
          <p:cNvSpPr>
            <a:spLocks noGrp="1"/>
          </p:cNvSpPr>
          <p:nvPr>
            <p:ph type="body" sz="quarter" idx="16" hasCustomPrompt="1"/>
          </p:nvPr>
        </p:nvSpPr>
        <p:spPr>
          <a:xfrm>
            <a:off x="6508914" y="1611832"/>
            <a:ext cx="5040860" cy="1454634"/>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goes </a:t>
            </a:r>
            <a:br>
              <a:rPr lang="en-GB" dirty="0"/>
            </a:br>
            <a:r>
              <a:rPr lang="en-GB" dirty="0"/>
              <a:t>here over three lines </a:t>
            </a:r>
            <a:br>
              <a:rPr lang="en-GB" dirty="0"/>
            </a:br>
            <a:r>
              <a:rPr lang="en-GB" dirty="0"/>
              <a:t>if required</a:t>
            </a:r>
          </a:p>
        </p:txBody>
      </p:sp>
      <p:sp>
        <p:nvSpPr>
          <p:cNvPr id="17" name="Text Placeholder 5">
            <a:extLst>
              <a:ext uri="{FF2B5EF4-FFF2-40B4-BE49-F238E27FC236}">
                <a16:creationId xmlns:a16="http://schemas.microsoft.com/office/drawing/2014/main" id="{04E251DE-F8A8-0B55-6962-7DF6C87F130D}"/>
              </a:ext>
            </a:extLst>
          </p:cNvPr>
          <p:cNvSpPr>
            <a:spLocks noGrp="1"/>
          </p:cNvSpPr>
          <p:nvPr>
            <p:ph type="body" sz="quarter" idx="19" hasCustomPrompt="1"/>
          </p:nvPr>
        </p:nvSpPr>
        <p:spPr>
          <a:xfrm>
            <a:off x="6503988" y="5589451"/>
            <a:ext cx="5040860" cy="352675"/>
          </a:xfrm>
          <a:prstGeom prst="rect">
            <a:avLst/>
          </a:prstGeom>
        </p:spPr>
        <p:txBody>
          <a:bodyPr lIns="0" tIns="0" rIns="0" bIns="0" anchor="t"/>
          <a:lstStyle>
            <a:lvl1pPr marL="0" indent="0">
              <a:lnSpc>
                <a:spcPts val="1640"/>
              </a:lnSpc>
              <a:spcBef>
                <a:spcPts val="0"/>
              </a:spcBef>
              <a:buNone/>
              <a:defRPr sz="800" b="0" i="0">
                <a:solidFill>
                  <a:schemeClr val="tx2"/>
                </a:solidFill>
                <a:latin typeface="Poppins Light" panose="00000400000000000000" pitchFamily="2" charset="0"/>
                <a:cs typeface="Poppin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r>
              <a:rPr lang="en-GB" dirty="0">
                <a:solidFill>
                  <a:srgbClr val="2D2D2D"/>
                </a:solidFill>
                <a:effectLst/>
                <a:latin typeface="Poppins" pitchFamily="2" charset="77"/>
              </a:rPr>
              <a:t>Notes section</a:t>
            </a:r>
          </a:p>
        </p:txBody>
      </p:sp>
      <p:sp>
        <p:nvSpPr>
          <p:cNvPr id="2" name="Text Placeholder 14">
            <a:extLst>
              <a:ext uri="{FF2B5EF4-FFF2-40B4-BE49-F238E27FC236}">
                <a16:creationId xmlns:a16="http://schemas.microsoft.com/office/drawing/2014/main" id="{68D833D0-D1EA-0453-7C67-5B1CE3BAD783}"/>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3" name="Text Placeholder 14">
            <a:extLst>
              <a:ext uri="{FF2B5EF4-FFF2-40B4-BE49-F238E27FC236}">
                <a16:creationId xmlns:a16="http://schemas.microsoft.com/office/drawing/2014/main" id="{9264E6B0-F9AE-B1F9-93AC-8A519A4A5EE8}"/>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Secondary heading goes here</a:t>
            </a:r>
          </a:p>
        </p:txBody>
      </p:sp>
      <p:sp>
        <p:nvSpPr>
          <p:cNvPr id="8" name="Text Placeholder 5">
            <a:extLst>
              <a:ext uri="{FF2B5EF4-FFF2-40B4-BE49-F238E27FC236}">
                <a16:creationId xmlns:a16="http://schemas.microsoft.com/office/drawing/2014/main" id="{DD516C67-2149-579A-F47C-55BEB51847AF}"/>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dirty="0" err="1"/>
              <a:t>Inctur</a:t>
            </a:r>
            <a:r>
              <a:rPr lang="en-US" dirty="0"/>
              <a:t>? </a:t>
            </a:r>
            <a:r>
              <a:rPr lang="en-US" dirty="0" err="1"/>
              <a:t>Otatur</a:t>
            </a:r>
            <a:r>
              <a:rPr lang="en-US" dirty="0"/>
              <a:t> </a:t>
            </a:r>
            <a:r>
              <a:rPr lang="en-US" dirty="0" err="1"/>
              <a:t>sendes</a:t>
            </a:r>
            <a:r>
              <a:rPr lang="en-US" dirty="0"/>
              <a:t> </a:t>
            </a:r>
            <a:r>
              <a:rPr lang="en-US" dirty="0" err="1"/>
              <a:t>sinctestest</a:t>
            </a:r>
            <a:r>
              <a:rPr lang="en-US" dirty="0"/>
              <a:t> et ex et </a:t>
            </a:r>
            <a:r>
              <a:rPr lang="en-US" dirty="0" err="1"/>
              <a:t>vollab</a:t>
            </a:r>
            <a:r>
              <a:rPr lang="en-US" dirty="0"/>
              <a:t> is del id </a:t>
            </a:r>
            <a:r>
              <a:rPr lang="en-US" dirty="0" err="1"/>
              <a:t>quaecust</a:t>
            </a:r>
            <a:r>
              <a:rPr lang="en-US" dirty="0"/>
              <a:t>, </a:t>
            </a:r>
            <a:r>
              <a:rPr lang="en-US" dirty="0" err="1"/>
              <a:t>inctemquam</a:t>
            </a:r>
            <a:r>
              <a:rPr lang="en-US" dirty="0"/>
              <a:t> </a:t>
            </a:r>
            <a:r>
              <a:rPr lang="en-US" dirty="0" err="1"/>
              <a:t>fuga</a:t>
            </a:r>
            <a:r>
              <a:rPr lang="en-US" dirty="0"/>
              <a:t>. Ne </a:t>
            </a:r>
            <a:r>
              <a:rPr lang="en-US" dirty="0" err="1"/>
              <a:t>pror</a:t>
            </a:r>
            <a:r>
              <a:rPr lang="en-US" dirty="0"/>
              <a:t> </a:t>
            </a:r>
            <a:r>
              <a:rPr lang="en-US" dirty="0" err="1"/>
              <a:t>arcia</a:t>
            </a:r>
            <a:r>
              <a:rPr lang="en-US" dirty="0"/>
              <a:t> nus </a:t>
            </a:r>
            <a:r>
              <a:rPr lang="en-US" dirty="0" err="1"/>
              <a:t>diti</a:t>
            </a:r>
            <a:r>
              <a:rPr lang="en-US" dirty="0"/>
              <a:t> cones que </a:t>
            </a:r>
            <a:r>
              <a:rPr lang="en-US" dirty="0" err="1"/>
              <a:t>voloribus</a:t>
            </a:r>
            <a:r>
              <a:rPr lang="en-US" dirty="0"/>
              <a:t>, </a:t>
            </a:r>
            <a:r>
              <a:rPr lang="en-US" dirty="0" err="1"/>
              <a:t>sitati</a:t>
            </a:r>
            <a:r>
              <a:rPr lang="en-US" dirty="0"/>
              <a:t> </a:t>
            </a:r>
            <a:r>
              <a:rPr lang="en-US" dirty="0" err="1"/>
              <a:t>nimet</a:t>
            </a:r>
            <a:r>
              <a:rPr lang="en-US" dirty="0"/>
              <a:t>, </a:t>
            </a:r>
            <a:r>
              <a:rPr lang="en-US" dirty="0" err="1"/>
              <a:t>ut</a:t>
            </a:r>
            <a:r>
              <a:rPr lang="en-US" dirty="0"/>
              <a:t> </a:t>
            </a:r>
            <a:r>
              <a:rPr lang="en-US" dirty="0" err="1"/>
              <a:t>unt</a:t>
            </a:r>
            <a:r>
              <a:rPr lang="en-US" dirty="0"/>
              <a:t> </a:t>
            </a:r>
            <a:r>
              <a:rPr lang="en-US" dirty="0" err="1"/>
              <a:t>aris</a:t>
            </a:r>
            <a:r>
              <a:rPr lang="en-US" dirty="0"/>
              <a:t> </a:t>
            </a:r>
            <a:r>
              <a:rPr lang="en-US" dirty="0" err="1"/>
              <a:t>corest</a:t>
            </a:r>
            <a:r>
              <a:rPr lang="en-US" dirty="0"/>
              <a:t> </a:t>
            </a:r>
            <a:r>
              <a:rPr lang="en-US" dirty="0" err="1"/>
              <a:t>explaborit</a:t>
            </a:r>
            <a:r>
              <a:rPr lang="en-US" dirty="0"/>
              <a:t> </a:t>
            </a:r>
            <a:r>
              <a:rPr lang="en-US" dirty="0" err="1"/>
              <a:t>labo</a:t>
            </a:r>
            <a:r>
              <a:rPr lang="en-US" dirty="0"/>
              <a:t>. </a:t>
            </a:r>
            <a:r>
              <a:rPr lang="en-US" dirty="0" err="1"/>
              <a:t>Bor</a:t>
            </a:r>
            <a:r>
              <a:rPr lang="en-US" dirty="0"/>
              <a:t> </a:t>
            </a:r>
            <a:r>
              <a:rPr lang="en-US" dirty="0" err="1"/>
              <a:t>aut</a:t>
            </a:r>
            <a:r>
              <a:rPr lang="en-US" dirty="0"/>
              <a:t> </a:t>
            </a:r>
            <a:r>
              <a:rPr lang="en-US" dirty="0" err="1"/>
              <a:t>offic</a:t>
            </a:r>
            <a:r>
              <a:rPr lang="en-US" dirty="0"/>
              <a:t> </a:t>
            </a:r>
            <a:r>
              <a:rPr lang="en-US" dirty="0" err="1"/>
              <a:t>te</a:t>
            </a:r>
            <a:r>
              <a:rPr lang="en-US" dirty="0"/>
              <a:t> re </a:t>
            </a:r>
            <a:r>
              <a:rPr lang="en-US" dirty="0" err="1"/>
              <a:t>repratatem</a:t>
            </a:r>
            <a:r>
              <a:rPr lang="en-US" dirty="0"/>
              <a:t> </a:t>
            </a:r>
            <a:r>
              <a:rPr lang="en-US" dirty="0" err="1"/>
              <a:t>quis</a:t>
            </a:r>
            <a:r>
              <a:rPr lang="en-US" dirty="0"/>
              <a:t> </a:t>
            </a:r>
            <a:r>
              <a:rPr lang="en-US" dirty="0" err="1"/>
              <a:t>ut</a:t>
            </a:r>
            <a:r>
              <a:rPr lang="en-US" dirty="0"/>
              <a:t> il </a:t>
            </a:r>
            <a:r>
              <a:rPr lang="en-US" dirty="0" err="1"/>
              <a:t>ipsa</a:t>
            </a:r>
            <a:r>
              <a:rPr lang="en-US" dirty="0"/>
              <a:t> </a:t>
            </a:r>
            <a:r>
              <a:rPr lang="en-US" dirty="0" err="1"/>
              <a:t>vollaut</a:t>
            </a:r>
            <a:r>
              <a:rPr lang="en-US" dirty="0"/>
              <a:t> </a:t>
            </a:r>
            <a:r>
              <a:rPr lang="en-US" dirty="0" err="1"/>
              <a:t>volupta</a:t>
            </a:r>
            <a:r>
              <a:rPr lang="en-US" dirty="0"/>
              <a:t>.</a:t>
            </a:r>
          </a:p>
          <a:p>
            <a:pPr lvl="0"/>
            <a:endParaRPr lang="en-US" dirty="0"/>
          </a:p>
        </p:txBody>
      </p:sp>
    </p:spTree>
    <p:extLst>
      <p:ext uri="{BB962C8B-B14F-4D97-AF65-F5344CB8AC3E}">
        <p14:creationId xmlns:p14="http://schemas.microsoft.com/office/powerpoint/2010/main" val="2640711932"/>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Content + Image">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03076D58-FC00-5EE0-5C7E-BDA17369F4C2}"/>
              </a:ext>
            </a:extLst>
          </p:cNvPr>
          <p:cNvSpPr>
            <a:spLocks noGrp="1"/>
          </p:cNvSpPr>
          <p:nvPr>
            <p:ph type="body" sz="quarter" idx="16" hasCustomPrompt="1"/>
          </p:nvPr>
        </p:nvSpPr>
        <p:spPr>
          <a:xfrm>
            <a:off x="387514" y="1608657"/>
            <a:ext cx="5040860" cy="1454634"/>
          </a:xfrm>
          <a:prstGeom prst="rect">
            <a:avLst/>
          </a:prstGeom>
        </p:spPr>
        <p:txBody>
          <a:bodyPr lIns="0" tIns="0" rIns="0" bIns="0" anchor="b"/>
          <a:lstStyle>
            <a:lvl1pPr marL="0" indent="0">
              <a:lnSpc>
                <a:spcPct val="100000"/>
              </a:lnSpc>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goes </a:t>
            </a:r>
            <a:br>
              <a:rPr lang="en-GB" dirty="0"/>
            </a:br>
            <a:r>
              <a:rPr lang="en-GB" dirty="0"/>
              <a:t>here over three lines </a:t>
            </a:r>
            <a:br>
              <a:rPr lang="en-GB" dirty="0"/>
            </a:br>
            <a:r>
              <a:rPr lang="en-GB" dirty="0"/>
              <a:t>if required</a:t>
            </a:r>
          </a:p>
        </p:txBody>
      </p:sp>
      <p:sp>
        <p:nvSpPr>
          <p:cNvPr id="15"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tx2">
              <a:lumMod val="10000"/>
              <a:lumOff val="90000"/>
            </a:schemeClr>
          </a:solidFill>
        </p:spPr>
        <p:txBody>
          <a:bodyPr anchor="ctr"/>
          <a:lstStyle>
            <a:lvl1pPr marL="0" indent="0" algn="ctr">
              <a:buNone/>
              <a:defRPr sz="1400">
                <a:latin typeface="Poppins Light" panose="00000400000000000000" pitchFamily="2" charset="0"/>
                <a:cs typeface="Poppins Light" panose="00000400000000000000" pitchFamily="2" charset="0"/>
              </a:defRPr>
            </a:lvl1pPr>
          </a:lstStyle>
          <a:p>
            <a:r>
              <a:rPr lang="en-GB" dirty="0"/>
              <a:t>Insert image over here</a:t>
            </a:r>
          </a:p>
        </p:txBody>
      </p:sp>
      <p:sp>
        <p:nvSpPr>
          <p:cNvPr id="17" name="Text Placeholder 5">
            <a:extLst>
              <a:ext uri="{FF2B5EF4-FFF2-40B4-BE49-F238E27FC236}">
                <a16:creationId xmlns:a16="http://schemas.microsoft.com/office/drawing/2014/main" id="{04E251DE-F8A8-0B55-6962-7DF6C87F130D}"/>
              </a:ext>
            </a:extLst>
          </p:cNvPr>
          <p:cNvSpPr>
            <a:spLocks noGrp="1"/>
          </p:cNvSpPr>
          <p:nvPr>
            <p:ph type="body" sz="quarter" idx="19" hasCustomPrompt="1"/>
          </p:nvPr>
        </p:nvSpPr>
        <p:spPr>
          <a:xfrm>
            <a:off x="407988" y="5589451"/>
            <a:ext cx="5040860" cy="352675"/>
          </a:xfrm>
          <a:prstGeom prst="rect">
            <a:avLst/>
          </a:prstGeom>
        </p:spPr>
        <p:txBody>
          <a:bodyPr lIns="0" tIns="0" rIns="0" bIns="0" anchor="t"/>
          <a:lstStyle>
            <a:lvl1pPr marL="0" indent="0">
              <a:lnSpc>
                <a:spcPts val="1640"/>
              </a:lnSpc>
              <a:spcBef>
                <a:spcPts val="0"/>
              </a:spcBef>
              <a:buNone/>
              <a:defRPr sz="800" b="0" i="0">
                <a:solidFill>
                  <a:schemeClr val="tx2"/>
                </a:solidFill>
                <a:latin typeface="Poppins Light" panose="00000400000000000000" pitchFamily="2" charset="0"/>
                <a:cs typeface="Poppins Light" panose="000004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r>
              <a:rPr lang="en-GB" dirty="0">
                <a:solidFill>
                  <a:srgbClr val="2D2D2D"/>
                </a:solidFill>
                <a:effectLst/>
                <a:latin typeface="Poppins" pitchFamily="2" charset="77"/>
              </a:rPr>
              <a:t>Notes section</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5" name="Text Placeholder 14">
            <a:extLst>
              <a:ext uri="{FF2B5EF4-FFF2-40B4-BE49-F238E27FC236}">
                <a16:creationId xmlns:a16="http://schemas.microsoft.com/office/drawing/2014/main" id="{A93FC714-6301-1455-CB53-C2884948376E}"/>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Secondary heading goes here</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dirty="0" err="1"/>
              <a:t>Inctur</a:t>
            </a:r>
            <a:r>
              <a:rPr lang="en-US" dirty="0"/>
              <a:t>? </a:t>
            </a:r>
            <a:r>
              <a:rPr lang="en-US" dirty="0" err="1"/>
              <a:t>Otatur</a:t>
            </a:r>
            <a:r>
              <a:rPr lang="en-US" dirty="0"/>
              <a:t> </a:t>
            </a:r>
            <a:r>
              <a:rPr lang="en-US" dirty="0" err="1"/>
              <a:t>sendes</a:t>
            </a:r>
            <a:r>
              <a:rPr lang="en-US" dirty="0"/>
              <a:t> </a:t>
            </a:r>
            <a:r>
              <a:rPr lang="en-US" dirty="0" err="1"/>
              <a:t>sinctestest</a:t>
            </a:r>
            <a:r>
              <a:rPr lang="en-US" dirty="0"/>
              <a:t> et ex et </a:t>
            </a:r>
            <a:r>
              <a:rPr lang="en-US" dirty="0" err="1"/>
              <a:t>vollab</a:t>
            </a:r>
            <a:r>
              <a:rPr lang="en-US" dirty="0"/>
              <a:t> is del id </a:t>
            </a:r>
            <a:r>
              <a:rPr lang="en-US" dirty="0" err="1"/>
              <a:t>quaecust</a:t>
            </a:r>
            <a:r>
              <a:rPr lang="en-US" dirty="0"/>
              <a:t>, </a:t>
            </a:r>
            <a:r>
              <a:rPr lang="en-US" dirty="0" err="1"/>
              <a:t>inctemquam</a:t>
            </a:r>
            <a:r>
              <a:rPr lang="en-US" dirty="0"/>
              <a:t> </a:t>
            </a:r>
            <a:r>
              <a:rPr lang="en-US" dirty="0" err="1"/>
              <a:t>fuga</a:t>
            </a:r>
            <a:r>
              <a:rPr lang="en-US" dirty="0"/>
              <a:t>. Ne </a:t>
            </a:r>
            <a:r>
              <a:rPr lang="en-US" dirty="0" err="1"/>
              <a:t>pror</a:t>
            </a:r>
            <a:r>
              <a:rPr lang="en-US" dirty="0"/>
              <a:t> </a:t>
            </a:r>
            <a:r>
              <a:rPr lang="en-US" dirty="0" err="1"/>
              <a:t>arcia</a:t>
            </a:r>
            <a:r>
              <a:rPr lang="en-US" dirty="0"/>
              <a:t> nus </a:t>
            </a:r>
            <a:r>
              <a:rPr lang="en-US" dirty="0" err="1"/>
              <a:t>diti</a:t>
            </a:r>
            <a:r>
              <a:rPr lang="en-US" dirty="0"/>
              <a:t> cones que </a:t>
            </a:r>
            <a:r>
              <a:rPr lang="en-US" dirty="0" err="1"/>
              <a:t>voloribus</a:t>
            </a:r>
            <a:r>
              <a:rPr lang="en-US" dirty="0"/>
              <a:t>, </a:t>
            </a:r>
            <a:r>
              <a:rPr lang="en-US" dirty="0" err="1"/>
              <a:t>sitati</a:t>
            </a:r>
            <a:r>
              <a:rPr lang="en-US" dirty="0"/>
              <a:t> </a:t>
            </a:r>
            <a:r>
              <a:rPr lang="en-US" dirty="0" err="1"/>
              <a:t>nimet</a:t>
            </a:r>
            <a:r>
              <a:rPr lang="en-US" dirty="0"/>
              <a:t>, </a:t>
            </a:r>
            <a:r>
              <a:rPr lang="en-US" dirty="0" err="1"/>
              <a:t>ut</a:t>
            </a:r>
            <a:r>
              <a:rPr lang="en-US" dirty="0"/>
              <a:t> </a:t>
            </a:r>
            <a:r>
              <a:rPr lang="en-US" dirty="0" err="1"/>
              <a:t>unt</a:t>
            </a:r>
            <a:r>
              <a:rPr lang="en-US" dirty="0"/>
              <a:t> </a:t>
            </a:r>
            <a:r>
              <a:rPr lang="en-US" dirty="0" err="1"/>
              <a:t>aris</a:t>
            </a:r>
            <a:r>
              <a:rPr lang="en-US" dirty="0"/>
              <a:t> </a:t>
            </a:r>
            <a:r>
              <a:rPr lang="en-US" dirty="0" err="1"/>
              <a:t>corest</a:t>
            </a:r>
            <a:r>
              <a:rPr lang="en-US" dirty="0"/>
              <a:t> </a:t>
            </a:r>
            <a:r>
              <a:rPr lang="en-US" dirty="0" err="1"/>
              <a:t>explaborit</a:t>
            </a:r>
            <a:r>
              <a:rPr lang="en-US" dirty="0"/>
              <a:t> </a:t>
            </a:r>
            <a:r>
              <a:rPr lang="en-US" dirty="0" err="1"/>
              <a:t>labo</a:t>
            </a:r>
            <a:r>
              <a:rPr lang="en-US" dirty="0"/>
              <a:t>. </a:t>
            </a:r>
            <a:r>
              <a:rPr lang="en-US" dirty="0" err="1"/>
              <a:t>Bor</a:t>
            </a:r>
            <a:r>
              <a:rPr lang="en-US" dirty="0"/>
              <a:t> </a:t>
            </a:r>
            <a:r>
              <a:rPr lang="en-US" dirty="0" err="1"/>
              <a:t>aut</a:t>
            </a:r>
            <a:r>
              <a:rPr lang="en-US" dirty="0"/>
              <a:t> </a:t>
            </a:r>
            <a:r>
              <a:rPr lang="en-US" dirty="0" err="1"/>
              <a:t>offic</a:t>
            </a:r>
            <a:r>
              <a:rPr lang="en-US" dirty="0"/>
              <a:t> </a:t>
            </a:r>
            <a:r>
              <a:rPr lang="en-US" dirty="0" err="1"/>
              <a:t>te</a:t>
            </a:r>
            <a:r>
              <a:rPr lang="en-US" dirty="0"/>
              <a:t> re </a:t>
            </a:r>
            <a:r>
              <a:rPr lang="en-US" dirty="0" err="1"/>
              <a:t>repratatem</a:t>
            </a:r>
            <a:r>
              <a:rPr lang="en-US" dirty="0"/>
              <a:t> </a:t>
            </a:r>
            <a:r>
              <a:rPr lang="en-US" dirty="0" err="1"/>
              <a:t>quis</a:t>
            </a:r>
            <a:r>
              <a:rPr lang="en-US" dirty="0"/>
              <a:t> </a:t>
            </a:r>
            <a:r>
              <a:rPr lang="en-US" dirty="0" err="1"/>
              <a:t>ut</a:t>
            </a:r>
            <a:r>
              <a:rPr lang="en-US" dirty="0"/>
              <a:t> il </a:t>
            </a:r>
            <a:r>
              <a:rPr lang="en-US" dirty="0" err="1"/>
              <a:t>ipsa</a:t>
            </a:r>
            <a:r>
              <a:rPr lang="en-US" dirty="0"/>
              <a:t> </a:t>
            </a:r>
            <a:r>
              <a:rPr lang="en-US" dirty="0" err="1"/>
              <a:t>vollaut</a:t>
            </a:r>
            <a:r>
              <a:rPr lang="en-US" dirty="0"/>
              <a:t> </a:t>
            </a:r>
            <a:r>
              <a:rPr lang="en-US" dirty="0" err="1"/>
              <a:t>volupta</a:t>
            </a:r>
            <a:r>
              <a:rPr lang="en-US" dirty="0"/>
              <a:t>.</a:t>
            </a:r>
          </a:p>
          <a:p>
            <a:pPr lvl="0"/>
            <a:endParaRPr lang="en-US" dirty="0"/>
          </a:p>
        </p:txBody>
      </p:sp>
    </p:spTree>
    <p:extLst>
      <p:ext uri="{BB962C8B-B14F-4D97-AF65-F5344CB8AC3E}">
        <p14:creationId xmlns:p14="http://schemas.microsoft.com/office/powerpoint/2010/main" val="3764108411"/>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Content + Image - Sma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7682D-4DE4-4B99-3A29-AED2B60445F6}"/>
              </a:ext>
            </a:extLst>
          </p:cNvPr>
          <p:cNvSpPr/>
          <p:nvPr/>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F865E3DC-8E4D-AB63-6266-FFF57696DAE1}"/>
              </a:ext>
            </a:extLst>
          </p:cNvPr>
          <p:cNvSpPr>
            <a:spLocks noGrp="1"/>
          </p:cNvSpPr>
          <p:nvPr>
            <p:ph type="body" sz="quarter" idx="16" hasCustomPrompt="1"/>
          </p:nvPr>
        </p:nvSpPr>
        <p:spPr>
          <a:xfrm>
            <a:off x="386678" y="1621808"/>
            <a:ext cx="5045786" cy="1441432"/>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goes </a:t>
            </a:r>
            <a:br>
              <a:rPr lang="en-GB" dirty="0"/>
            </a:br>
            <a:r>
              <a:rPr lang="en-GB" dirty="0"/>
              <a:t>here over three lines </a:t>
            </a:r>
            <a:br>
              <a:rPr lang="en-GB" dirty="0"/>
            </a:br>
            <a:r>
              <a:rPr lang="en-GB" dirty="0"/>
              <a:t>if required</a:t>
            </a:r>
          </a:p>
        </p:txBody>
      </p:sp>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tx2">
              <a:lumMod val="10000"/>
              <a:lumOff val="90000"/>
            </a:schemeClr>
          </a:solidFill>
        </p:spPr>
        <p:txBody>
          <a:bodyPr anchor="ctr"/>
          <a:lstStyle>
            <a:lvl1pPr marL="0" indent="0" algn="ctr">
              <a:buNone/>
              <a:defRPr sz="1400">
                <a:latin typeface="Poppins Light" panose="00000400000000000000" pitchFamily="2" charset="0"/>
                <a:cs typeface="Poppins Light" panose="00000400000000000000" pitchFamily="2" charset="0"/>
              </a:defRPr>
            </a:lvl1pPr>
          </a:lstStyle>
          <a:p>
            <a:r>
              <a:rPr lang="en-GB" dirty="0"/>
              <a:t>Insert image over here</a:t>
            </a:r>
          </a:p>
        </p:txBody>
      </p:sp>
      <p:sp>
        <p:nvSpPr>
          <p:cNvPr id="4" name="Text Placeholder 14">
            <a:extLst>
              <a:ext uri="{FF2B5EF4-FFF2-40B4-BE49-F238E27FC236}">
                <a16:creationId xmlns:a16="http://schemas.microsoft.com/office/drawing/2014/main" id="{0D70F547-8B83-B174-3270-794B37206E09}"/>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5" name="Text Placeholder 14">
            <a:extLst>
              <a:ext uri="{FF2B5EF4-FFF2-40B4-BE49-F238E27FC236}">
                <a16:creationId xmlns:a16="http://schemas.microsoft.com/office/drawing/2014/main" id="{02BFD391-315F-7AC1-72E9-50EF2689B00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Secondary heading goes here</a:t>
            </a:r>
          </a:p>
        </p:txBody>
      </p:sp>
      <p:sp>
        <p:nvSpPr>
          <p:cNvPr id="2" name="Text Placeholder 5">
            <a:extLst>
              <a:ext uri="{FF2B5EF4-FFF2-40B4-BE49-F238E27FC236}">
                <a16:creationId xmlns:a16="http://schemas.microsoft.com/office/drawing/2014/main" id="{C6218B57-AD97-875E-74F8-922F32AFF782}"/>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dirty="0" err="1"/>
              <a:t>Inctur</a:t>
            </a:r>
            <a:r>
              <a:rPr lang="en-US" dirty="0"/>
              <a:t>? </a:t>
            </a:r>
            <a:r>
              <a:rPr lang="en-US" dirty="0" err="1"/>
              <a:t>Otatur</a:t>
            </a:r>
            <a:r>
              <a:rPr lang="en-US" dirty="0"/>
              <a:t> </a:t>
            </a:r>
            <a:r>
              <a:rPr lang="en-US" dirty="0" err="1"/>
              <a:t>sendes</a:t>
            </a:r>
            <a:r>
              <a:rPr lang="en-US" dirty="0"/>
              <a:t> </a:t>
            </a:r>
            <a:r>
              <a:rPr lang="en-US" dirty="0" err="1"/>
              <a:t>sinctestest</a:t>
            </a:r>
            <a:r>
              <a:rPr lang="en-US" dirty="0"/>
              <a:t> et ex et </a:t>
            </a:r>
            <a:r>
              <a:rPr lang="en-US" dirty="0" err="1"/>
              <a:t>vollab</a:t>
            </a:r>
            <a:r>
              <a:rPr lang="en-US" dirty="0"/>
              <a:t> is del id </a:t>
            </a:r>
            <a:r>
              <a:rPr lang="en-US" dirty="0" err="1"/>
              <a:t>quaecust</a:t>
            </a:r>
            <a:r>
              <a:rPr lang="en-US" dirty="0"/>
              <a:t>, </a:t>
            </a:r>
            <a:r>
              <a:rPr lang="en-US" dirty="0" err="1"/>
              <a:t>inctemquam</a:t>
            </a:r>
            <a:r>
              <a:rPr lang="en-US" dirty="0"/>
              <a:t> </a:t>
            </a:r>
            <a:r>
              <a:rPr lang="en-US" dirty="0" err="1"/>
              <a:t>fuga</a:t>
            </a:r>
            <a:r>
              <a:rPr lang="en-US" dirty="0"/>
              <a:t>. Ne </a:t>
            </a:r>
            <a:r>
              <a:rPr lang="en-US" dirty="0" err="1"/>
              <a:t>pror</a:t>
            </a:r>
            <a:r>
              <a:rPr lang="en-US" dirty="0"/>
              <a:t> </a:t>
            </a:r>
            <a:r>
              <a:rPr lang="en-US" dirty="0" err="1"/>
              <a:t>arcia</a:t>
            </a:r>
            <a:r>
              <a:rPr lang="en-US" dirty="0"/>
              <a:t> nus </a:t>
            </a:r>
            <a:r>
              <a:rPr lang="en-US" dirty="0" err="1"/>
              <a:t>diti</a:t>
            </a:r>
            <a:r>
              <a:rPr lang="en-US" dirty="0"/>
              <a:t> cones que </a:t>
            </a:r>
            <a:r>
              <a:rPr lang="en-US" dirty="0" err="1"/>
              <a:t>voloribus</a:t>
            </a:r>
            <a:r>
              <a:rPr lang="en-US" dirty="0"/>
              <a:t>, </a:t>
            </a:r>
            <a:r>
              <a:rPr lang="en-US" dirty="0" err="1"/>
              <a:t>sitati</a:t>
            </a:r>
            <a:r>
              <a:rPr lang="en-US" dirty="0"/>
              <a:t> </a:t>
            </a:r>
            <a:r>
              <a:rPr lang="en-US" dirty="0" err="1"/>
              <a:t>nimet</a:t>
            </a:r>
            <a:r>
              <a:rPr lang="en-US" dirty="0"/>
              <a:t>, </a:t>
            </a:r>
            <a:r>
              <a:rPr lang="en-US" dirty="0" err="1"/>
              <a:t>ut</a:t>
            </a:r>
            <a:r>
              <a:rPr lang="en-US" dirty="0"/>
              <a:t> </a:t>
            </a:r>
            <a:r>
              <a:rPr lang="en-US" dirty="0" err="1"/>
              <a:t>unt</a:t>
            </a:r>
            <a:r>
              <a:rPr lang="en-US" dirty="0"/>
              <a:t> </a:t>
            </a:r>
            <a:r>
              <a:rPr lang="en-US" dirty="0" err="1"/>
              <a:t>aris</a:t>
            </a:r>
            <a:r>
              <a:rPr lang="en-US" dirty="0"/>
              <a:t> </a:t>
            </a:r>
            <a:r>
              <a:rPr lang="en-US" dirty="0" err="1"/>
              <a:t>corest</a:t>
            </a:r>
            <a:r>
              <a:rPr lang="en-US" dirty="0"/>
              <a:t> </a:t>
            </a:r>
            <a:r>
              <a:rPr lang="en-US" dirty="0" err="1"/>
              <a:t>explaborit</a:t>
            </a:r>
            <a:r>
              <a:rPr lang="en-US" dirty="0"/>
              <a:t> </a:t>
            </a:r>
            <a:r>
              <a:rPr lang="en-US" dirty="0" err="1"/>
              <a:t>labo</a:t>
            </a:r>
            <a:r>
              <a:rPr lang="en-US" dirty="0"/>
              <a:t>. </a:t>
            </a:r>
            <a:r>
              <a:rPr lang="en-US" dirty="0" err="1"/>
              <a:t>Bor</a:t>
            </a:r>
            <a:r>
              <a:rPr lang="en-US" dirty="0"/>
              <a:t> </a:t>
            </a:r>
            <a:r>
              <a:rPr lang="en-US" dirty="0" err="1"/>
              <a:t>aut</a:t>
            </a:r>
            <a:r>
              <a:rPr lang="en-US" dirty="0"/>
              <a:t> </a:t>
            </a:r>
            <a:r>
              <a:rPr lang="en-US" dirty="0" err="1"/>
              <a:t>offic</a:t>
            </a:r>
            <a:r>
              <a:rPr lang="en-US" dirty="0"/>
              <a:t> </a:t>
            </a:r>
            <a:r>
              <a:rPr lang="en-US" dirty="0" err="1"/>
              <a:t>te</a:t>
            </a:r>
            <a:r>
              <a:rPr lang="en-US" dirty="0"/>
              <a:t> re </a:t>
            </a:r>
            <a:r>
              <a:rPr lang="en-US" dirty="0" err="1"/>
              <a:t>repratatem</a:t>
            </a:r>
            <a:r>
              <a:rPr lang="en-US" dirty="0"/>
              <a:t> </a:t>
            </a:r>
            <a:r>
              <a:rPr lang="en-US" dirty="0" err="1"/>
              <a:t>quis</a:t>
            </a:r>
            <a:r>
              <a:rPr lang="en-US" dirty="0"/>
              <a:t> </a:t>
            </a:r>
            <a:r>
              <a:rPr lang="en-US" dirty="0" err="1"/>
              <a:t>ut</a:t>
            </a:r>
            <a:r>
              <a:rPr lang="en-US" dirty="0"/>
              <a:t> il </a:t>
            </a:r>
            <a:r>
              <a:rPr lang="en-US" dirty="0" err="1"/>
              <a:t>ipsa</a:t>
            </a:r>
            <a:r>
              <a:rPr lang="en-US" dirty="0"/>
              <a:t> </a:t>
            </a:r>
            <a:r>
              <a:rPr lang="en-US" dirty="0" err="1"/>
              <a:t>vollaut</a:t>
            </a:r>
            <a:r>
              <a:rPr lang="en-US" dirty="0"/>
              <a:t> </a:t>
            </a:r>
            <a:r>
              <a:rPr lang="en-US" dirty="0" err="1"/>
              <a:t>volupta</a:t>
            </a:r>
            <a:r>
              <a:rPr lang="en-US" dirty="0"/>
              <a:t>.</a:t>
            </a:r>
          </a:p>
          <a:p>
            <a:pPr lvl="0"/>
            <a:endParaRPr lang="en-US" dirty="0"/>
          </a:p>
        </p:txBody>
      </p:sp>
    </p:spTree>
    <p:extLst>
      <p:ext uri="{BB962C8B-B14F-4D97-AF65-F5344CB8AC3E}">
        <p14:creationId xmlns:p14="http://schemas.microsoft.com/office/powerpoint/2010/main" val="121510939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ontent + Content 01">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4" y="1682706"/>
            <a:ext cx="5045786" cy="952757"/>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here over two lines if required</a:t>
            </a:r>
          </a:p>
        </p:txBody>
      </p:sp>
      <p:sp>
        <p:nvSpPr>
          <p:cNvPr id="4" name="Text Placeholder 14">
            <a:extLst>
              <a:ext uri="{FF2B5EF4-FFF2-40B4-BE49-F238E27FC236}">
                <a16:creationId xmlns:a16="http://schemas.microsoft.com/office/drawing/2014/main" id="{4195DF01-9D0D-7532-1195-7E763F0CDE5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7" name="Text Placeholder 14">
            <a:extLst>
              <a:ext uri="{FF2B5EF4-FFF2-40B4-BE49-F238E27FC236}">
                <a16:creationId xmlns:a16="http://schemas.microsoft.com/office/drawing/2014/main" id="{1AE905AA-AFA2-0B96-B385-D32652EF1BB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Secondary heading goes here</a:t>
            </a:r>
          </a:p>
        </p:txBody>
      </p:sp>
      <p:sp>
        <p:nvSpPr>
          <p:cNvPr id="14" name="Text Placeholder 5">
            <a:extLst>
              <a:ext uri="{FF2B5EF4-FFF2-40B4-BE49-F238E27FC236}">
                <a16:creationId xmlns:a16="http://schemas.microsoft.com/office/drawing/2014/main" id="{27C975FB-FC57-4A92-0056-CF5868DBA77D}"/>
              </a:ext>
            </a:extLst>
          </p:cNvPr>
          <p:cNvSpPr>
            <a:spLocks noGrp="1"/>
          </p:cNvSpPr>
          <p:nvPr>
            <p:ph type="body" sz="quarter" idx="21" hasCustomPrompt="1"/>
          </p:nvPr>
        </p:nvSpPr>
        <p:spPr>
          <a:xfrm>
            <a:off x="407988" y="2960688"/>
            <a:ext cx="5040860" cy="226702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dirty="0" err="1"/>
              <a:t>Inctur</a:t>
            </a:r>
            <a:r>
              <a:rPr lang="en-US" dirty="0"/>
              <a:t>? </a:t>
            </a:r>
            <a:r>
              <a:rPr lang="en-US" dirty="0" err="1"/>
              <a:t>Otatur</a:t>
            </a:r>
            <a:r>
              <a:rPr lang="en-US" dirty="0"/>
              <a:t> </a:t>
            </a:r>
            <a:r>
              <a:rPr lang="en-US" dirty="0" err="1"/>
              <a:t>sendes</a:t>
            </a:r>
            <a:r>
              <a:rPr lang="en-US" dirty="0"/>
              <a:t> </a:t>
            </a:r>
            <a:r>
              <a:rPr lang="en-US" dirty="0" err="1"/>
              <a:t>sinctestest</a:t>
            </a:r>
            <a:r>
              <a:rPr lang="en-US" dirty="0"/>
              <a:t> et ex et </a:t>
            </a:r>
            <a:r>
              <a:rPr lang="en-US" dirty="0" err="1"/>
              <a:t>vollab</a:t>
            </a:r>
            <a:r>
              <a:rPr lang="en-US" dirty="0"/>
              <a:t> is del id </a:t>
            </a:r>
            <a:r>
              <a:rPr lang="en-US" dirty="0" err="1"/>
              <a:t>quaecust</a:t>
            </a:r>
            <a:r>
              <a:rPr lang="en-US" dirty="0"/>
              <a:t>, </a:t>
            </a:r>
            <a:r>
              <a:rPr lang="en-US" dirty="0" err="1"/>
              <a:t>inctemquam</a:t>
            </a:r>
            <a:r>
              <a:rPr lang="en-US" dirty="0"/>
              <a:t> </a:t>
            </a:r>
            <a:r>
              <a:rPr lang="en-US" dirty="0" err="1"/>
              <a:t>fuga</a:t>
            </a:r>
            <a:r>
              <a:rPr lang="en-US" dirty="0"/>
              <a:t>. Ne </a:t>
            </a:r>
            <a:r>
              <a:rPr lang="en-US" dirty="0" err="1"/>
              <a:t>pror</a:t>
            </a:r>
            <a:r>
              <a:rPr lang="en-US" dirty="0"/>
              <a:t> </a:t>
            </a:r>
            <a:r>
              <a:rPr lang="en-US" dirty="0" err="1"/>
              <a:t>arcia</a:t>
            </a:r>
            <a:r>
              <a:rPr lang="en-US" dirty="0"/>
              <a:t> nus </a:t>
            </a:r>
            <a:r>
              <a:rPr lang="en-US" dirty="0" err="1"/>
              <a:t>diti</a:t>
            </a:r>
            <a:r>
              <a:rPr lang="en-US" dirty="0"/>
              <a:t> cones que </a:t>
            </a:r>
            <a:r>
              <a:rPr lang="en-US" dirty="0" err="1"/>
              <a:t>voloribus</a:t>
            </a:r>
            <a:r>
              <a:rPr lang="en-US" dirty="0"/>
              <a:t>, </a:t>
            </a:r>
            <a:r>
              <a:rPr lang="en-US" dirty="0" err="1"/>
              <a:t>sitati</a:t>
            </a:r>
            <a:r>
              <a:rPr lang="en-US" dirty="0"/>
              <a:t> </a:t>
            </a:r>
            <a:r>
              <a:rPr lang="en-US" dirty="0" err="1"/>
              <a:t>nimet</a:t>
            </a:r>
            <a:r>
              <a:rPr lang="en-US" dirty="0"/>
              <a:t>, </a:t>
            </a:r>
            <a:r>
              <a:rPr lang="en-US" dirty="0" err="1"/>
              <a:t>ut</a:t>
            </a:r>
            <a:r>
              <a:rPr lang="en-US" dirty="0"/>
              <a:t> </a:t>
            </a:r>
            <a:r>
              <a:rPr lang="en-US" dirty="0" err="1"/>
              <a:t>unt</a:t>
            </a:r>
            <a:r>
              <a:rPr lang="en-US" dirty="0"/>
              <a:t> </a:t>
            </a:r>
            <a:r>
              <a:rPr lang="en-US" dirty="0" err="1"/>
              <a:t>aris</a:t>
            </a:r>
            <a:r>
              <a:rPr lang="en-US" dirty="0"/>
              <a:t> </a:t>
            </a:r>
            <a:r>
              <a:rPr lang="en-US" dirty="0" err="1"/>
              <a:t>corest</a:t>
            </a:r>
            <a:r>
              <a:rPr lang="en-US" dirty="0"/>
              <a:t> </a:t>
            </a:r>
            <a:r>
              <a:rPr lang="en-US" dirty="0" err="1"/>
              <a:t>explaborit</a:t>
            </a:r>
            <a:r>
              <a:rPr lang="en-US" dirty="0"/>
              <a:t> </a:t>
            </a:r>
            <a:r>
              <a:rPr lang="en-US" dirty="0" err="1"/>
              <a:t>labo</a:t>
            </a:r>
            <a:r>
              <a:rPr lang="en-US" dirty="0"/>
              <a:t>. </a:t>
            </a:r>
            <a:r>
              <a:rPr lang="en-US" dirty="0" err="1"/>
              <a:t>Bor</a:t>
            </a:r>
            <a:r>
              <a:rPr lang="en-US" dirty="0"/>
              <a:t> </a:t>
            </a:r>
            <a:r>
              <a:rPr lang="en-US" dirty="0" err="1"/>
              <a:t>aut</a:t>
            </a:r>
            <a:r>
              <a:rPr lang="en-US" dirty="0"/>
              <a:t> </a:t>
            </a:r>
            <a:r>
              <a:rPr lang="en-US" dirty="0" err="1"/>
              <a:t>offic</a:t>
            </a:r>
            <a:r>
              <a:rPr lang="en-US" dirty="0"/>
              <a:t> </a:t>
            </a:r>
            <a:r>
              <a:rPr lang="en-US" dirty="0" err="1"/>
              <a:t>te</a:t>
            </a:r>
            <a:r>
              <a:rPr lang="en-US" dirty="0"/>
              <a:t> re </a:t>
            </a:r>
            <a:r>
              <a:rPr lang="en-US" dirty="0" err="1"/>
              <a:t>repratatem</a:t>
            </a:r>
            <a:r>
              <a:rPr lang="en-US" dirty="0"/>
              <a:t> </a:t>
            </a:r>
            <a:r>
              <a:rPr lang="en-US" dirty="0" err="1"/>
              <a:t>quis</a:t>
            </a:r>
            <a:r>
              <a:rPr lang="en-US" dirty="0"/>
              <a:t> </a:t>
            </a:r>
            <a:r>
              <a:rPr lang="en-US" dirty="0" err="1"/>
              <a:t>ut</a:t>
            </a:r>
            <a:r>
              <a:rPr lang="en-US" dirty="0"/>
              <a:t> il </a:t>
            </a:r>
            <a:r>
              <a:rPr lang="en-US" dirty="0" err="1"/>
              <a:t>ipsa</a:t>
            </a:r>
            <a:r>
              <a:rPr lang="en-US" dirty="0"/>
              <a:t> </a:t>
            </a:r>
            <a:r>
              <a:rPr lang="en-US" dirty="0" err="1"/>
              <a:t>vollaut</a:t>
            </a:r>
            <a:r>
              <a:rPr lang="en-US" dirty="0"/>
              <a:t> </a:t>
            </a:r>
            <a:r>
              <a:rPr lang="en-US" dirty="0" err="1"/>
              <a:t>volupta</a:t>
            </a:r>
            <a:r>
              <a:rPr lang="en-US" dirty="0"/>
              <a:t>.</a:t>
            </a:r>
          </a:p>
          <a:p>
            <a:pPr lvl="0"/>
            <a:endParaRPr lang="en-US" dirty="0"/>
          </a:p>
        </p:txBody>
      </p:sp>
      <p:sp>
        <p:nvSpPr>
          <p:cNvPr id="15" name="Text Placeholder 5">
            <a:extLst>
              <a:ext uri="{FF2B5EF4-FFF2-40B4-BE49-F238E27FC236}">
                <a16:creationId xmlns:a16="http://schemas.microsoft.com/office/drawing/2014/main" id="{C7A11957-6BBA-C157-6879-AD118883235A}"/>
              </a:ext>
            </a:extLst>
          </p:cNvPr>
          <p:cNvSpPr>
            <a:spLocks noGrp="1"/>
          </p:cNvSpPr>
          <p:nvPr>
            <p:ph type="body" sz="quarter" idx="22" hasCustomPrompt="1"/>
          </p:nvPr>
        </p:nvSpPr>
        <p:spPr>
          <a:xfrm>
            <a:off x="6600094" y="2960688"/>
            <a:ext cx="5040860" cy="226702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dirty="0" err="1"/>
              <a:t>Inctur</a:t>
            </a:r>
            <a:r>
              <a:rPr lang="en-US" dirty="0"/>
              <a:t>? </a:t>
            </a:r>
            <a:r>
              <a:rPr lang="en-US" dirty="0" err="1"/>
              <a:t>Otatur</a:t>
            </a:r>
            <a:r>
              <a:rPr lang="en-US" dirty="0"/>
              <a:t> </a:t>
            </a:r>
            <a:r>
              <a:rPr lang="en-US" dirty="0" err="1"/>
              <a:t>sendes</a:t>
            </a:r>
            <a:r>
              <a:rPr lang="en-US" dirty="0"/>
              <a:t> </a:t>
            </a:r>
            <a:r>
              <a:rPr lang="en-US" dirty="0" err="1"/>
              <a:t>sinctestest</a:t>
            </a:r>
            <a:r>
              <a:rPr lang="en-US" dirty="0"/>
              <a:t> et ex et </a:t>
            </a:r>
            <a:r>
              <a:rPr lang="en-US" dirty="0" err="1"/>
              <a:t>vollab</a:t>
            </a:r>
            <a:r>
              <a:rPr lang="en-US" dirty="0"/>
              <a:t> is del id </a:t>
            </a:r>
            <a:r>
              <a:rPr lang="en-US" dirty="0" err="1"/>
              <a:t>quaecust</a:t>
            </a:r>
            <a:r>
              <a:rPr lang="en-US" dirty="0"/>
              <a:t>, </a:t>
            </a:r>
            <a:r>
              <a:rPr lang="en-US" dirty="0" err="1"/>
              <a:t>inctemquam</a:t>
            </a:r>
            <a:r>
              <a:rPr lang="en-US" dirty="0"/>
              <a:t> </a:t>
            </a:r>
            <a:r>
              <a:rPr lang="en-US" dirty="0" err="1"/>
              <a:t>fuga</a:t>
            </a:r>
            <a:r>
              <a:rPr lang="en-US" dirty="0"/>
              <a:t>. Ne </a:t>
            </a:r>
            <a:r>
              <a:rPr lang="en-US" dirty="0" err="1"/>
              <a:t>pror</a:t>
            </a:r>
            <a:r>
              <a:rPr lang="en-US" dirty="0"/>
              <a:t> </a:t>
            </a:r>
            <a:r>
              <a:rPr lang="en-US" dirty="0" err="1"/>
              <a:t>arcia</a:t>
            </a:r>
            <a:r>
              <a:rPr lang="en-US" dirty="0"/>
              <a:t> nus </a:t>
            </a:r>
            <a:r>
              <a:rPr lang="en-US" dirty="0" err="1"/>
              <a:t>diti</a:t>
            </a:r>
            <a:r>
              <a:rPr lang="en-US" dirty="0"/>
              <a:t> cones que </a:t>
            </a:r>
            <a:r>
              <a:rPr lang="en-US" dirty="0" err="1"/>
              <a:t>voloribus</a:t>
            </a:r>
            <a:r>
              <a:rPr lang="en-US" dirty="0"/>
              <a:t>, </a:t>
            </a:r>
            <a:r>
              <a:rPr lang="en-US" dirty="0" err="1"/>
              <a:t>sitati</a:t>
            </a:r>
            <a:r>
              <a:rPr lang="en-US" dirty="0"/>
              <a:t> </a:t>
            </a:r>
            <a:r>
              <a:rPr lang="en-US" dirty="0" err="1"/>
              <a:t>nimet</a:t>
            </a:r>
            <a:r>
              <a:rPr lang="en-US" dirty="0"/>
              <a:t>, </a:t>
            </a:r>
            <a:r>
              <a:rPr lang="en-US" dirty="0" err="1"/>
              <a:t>ut</a:t>
            </a:r>
            <a:r>
              <a:rPr lang="en-US" dirty="0"/>
              <a:t> </a:t>
            </a:r>
            <a:r>
              <a:rPr lang="en-US" dirty="0" err="1"/>
              <a:t>unt</a:t>
            </a:r>
            <a:r>
              <a:rPr lang="en-US" dirty="0"/>
              <a:t> </a:t>
            </a:r>
            <a:r>
              <a:rPr lang="en-US" dirty="0" err="1"/>
              <a:t>aris</a:t>
            </a:r>
            <a:r>
              <a:rPr lang="en-US" dirty="0"/>
              <a:t> </a:t>
            </a:r>
            <a:r>
              <a:rPr lang="en-US" dirty="0" err="1"/>
              <a:t>corest</a:t>
            </a:r>
            <a:r>
              <a:rPr lang="en-US" dirty="0"/>
              <a:t> </a:t>
            </a:r>
            <a:r>
              <a:rPr lang="en-US" dirty="0" err="1"/>
              <a:t>explaborit</a:t>
            </a:r>
            <a:r>
              <a:rPr lang="en-US" dirty="0"/>
              <a:t> </a:t>
            </a:r>
            <a:r>
              <a:rPr lang="en-US" dirty="0" err="1"/>
              <a:t>labo</a:t>
            </a:r>
            <a:r>
              <a:rPr lang="en-US" dirty="0"/>
              <a:t>. </a:t>
            </a:r>
            <a:r>
              <a:rPr lang="en-US" dirty="0" err="1"/>
              <a:t>Bor</a:t>
            </a:r>
            <a:r>
              <a:rPr lang="en-US" dirty="0"/>
              <a:t> </a:t>
            </a:r>
            <a:r>
              <a:rPr lang="en-US" dirty="0" err="1"/>
              <a:t>aut</a:t>
            </a:r>
            <a:r>
              <a:rPr lang="en-US" dirty="0"/>
              <a:t> </a:t>
            </a:r>
            <a:r>
              <a:rPr lang="en-US" dirty="0" err="1"/>
              <a:t>offic</a:t>
            </a:r>
            <a:r>
              <a:rPr lang="en-US" dirty="0"/>
              <a:t> </a:t>
            </a:r>
            <a:r>
              <a:rPr lang="en-US" dirty="0" err="1"/>
              <a:t>te</a:t>
            </a:r>
            <a:r>
              <a:rPr lang="en-US" dirty="0"/>
              <a:t> re </a:t>
            </a:r>
            <a:r>
              <a:rPr lang="en-US" dirty="0" err="1"/>
              <a:t>repratatem</a:t>
            </a:r>
            <a:r>
              <a:rPr lang="en-US" dirty="0"/>
              <a:t> </a:t>
            </a:r>
            <a:r>
              <a:rPr lang="en-US" dirty="0" err="1"/>
              <a:t>quis</a:t>
            </a:r>
            <a:r>
              <a:rPr lang="en-US" dirty="0"/>
              <a:t> </a:t>
            </a:r>
            <a:r>
              <a:rPr lang="en-US" dirty="0" err="1"/>
              <a:t>ut</a:t>
            </a:r>
            <a:r>
              <a:rPr lang="en-US" dirty="0"/>
              <a:t> il </a:t>
            </a:r>
            <a:r>
              <a:rPr lang="en-US" dirty="0" err="1"/>
              <a:t>ipsa</a:t>
            </a:r>
            <a:r>
              <a:rPr lang="en-US" dirty="0"/>
              <a:t> </a:t>
            </a:r>
            <a:r>
              <a:rPr lang="en-US" dirty="0" err="1"/>
              <a:t>vollaut</a:t>
            </a:r>
            <a:r>
              <a:rPr lang="en-US" dirty="0"/>
              <a:t> </a:t>
            </a:r>
            <a:r>
              <a:rPr lang="en-US" dirty="0" err="1"/>
              <a:t>volupta</a:t>
            </a:r>
            <a:r>
              <a:rPr lang="en-US" dirty="0"/>
              <a:t>.</a:t>
            </a:r>
          </a:p>
          <a:p>
            <a:pPr lvl="0"/>
            <a:endParaRPr lang="en-US" dirty="0"/>
          </a:p>
        </p:txBody>
      </p:sp>
    </p:spTree>
    <p:extLst>
      <p:ext uri="{BB962C8B-B14F-4D97-AF65-F5344CB8AC3E}">
        <p14:creationId xmlns:p14="http://schemas.microsoft.com/office/powerpoint/2010/main" val="274043761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Content + Content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CB21D0-309A-8549-2E95-F4ECA7D61980}"/>
              </a:ext>
            </a:extLst>
          </p:cNvPr>
          <p:cNvSpPr/>
          <p:nvPr/>
        </p:nvSpPr>
        <p:spPr>
          <a:xfrm>
            <a:off x="6096000" y="0"/>
            <a:ext cx="6096000" cy="685800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Light" panose="00000400000000000000" pitchFamily="2" charset="0"/>
            </a:endParaRP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3" y="1682706"/>
            <a:ext cx="5045786" cy="952757"/>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here over two lines if required</a:t>
            </a:r>
          </a:p>
        </p:txBody>
      </p:sp>
      <p:sp>
        <p:nvSpPr>
          <p:cNvPr id="4" name="Text Placeholder 14">
            <a:extLst>
              <a:ext uri="{FF2B5EF4-FFF2-40B4-BE49-F238E27FC236}">
                <a16:creationId xmlns:a16="http://schemas.microsoft.com/office/drawing/2014/main" id="{D952218D-93A7-0B20-45B9-5277563E2A25}"/>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Navigation Section</a:t>
            </a:r>
          </a:p>
        </p:txBody>
      </p:sp>
      <p:sp>
        <p:nvSpPr>
          <p:cNvPr id="7" name="Text Placeholder 14">
            <a:extLst>
              <a:ext uri="{FF2B5EF4-FFF2-40B4-BE49-F238E27FC236}">
                <a16:creationId xmlns:a16="http://schemas.microsoft.com/office/drawing/2014/main" id="{D4924678-329C-366B-4CA0-9F35F6C04FA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Secondary heading goes here</a:t>
            </a: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960688"/>
            <a:ext cx="5040860" cy="226702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dirty="0" err="1"/>
              <a:t>Inctur</a:t>
            </a:r>
            <a:r>
              <a:rPr lang="en-US" dirty="0"/>
              <a:t>? </a:t>
            </a:r>
            <a:r>
              <a:rPr lang="en-US" dirty="0" err="1"/>
              <a:t>Otatur</a:t>
            </a:r>
            <a:r>
              <a:rPr lang="en-US" dirty="0"/>
              <a:t> </a:t>
            </a:r>
            <a:r>
              <a:rPr lang="en-US" dirty="0" err="1"/>
              <a:t>sendes</a:t>
            </a:r>
            <a:r>
              <a:rPr lang="en-US" dirty="0"/>
              <a:t> </a:t>
            </a:r>
            <a:r>
              <a:rPr lang="en-US" dirty="0" err="1"/>
              <a:t>sinctestest</a:t>
            </a:r>
            <a:r>
              <a:rPr lang="en-US" dirty="0"/>
              <a:t> et ex et </a:t>
            </a:r>
            <a:r>
              <a:rPr lang="en-US" dirty="0" err="1"/>
              <a:t>vollab</a:t>
            </a:r>
            <a:r>
              <a:rPr lang="en-US" dirty="0"/>
              <a:t> is del id </a:t>
            </a:r>
            <a:r>
              <a:rPr lang="en-US" dirty="0" err="1"/>
              <a:t>quaecust</a:t>
            </a:r>
            <a:r>
              <a:rPr lang="en-US" dirty="0"/>
              <a:t>, </a:t>
            </a:r>
            <a:r>
              <a:rPr lang="en-US" dirty="0" err="1"/>
              <a:t>inctemquam</a:t>
            </a:r>
            <a:r>
              <a:rPr lang="en-US" dirty="0"/>
              <a:t> </a:t>
            </a:r>
            <a:r>
              <a:rPr lang="en-US" dirty="0" err="1"/>
              <a:t>fuga</a:t>
            </a:r>
            <a:r>
              <a:rPr lang="en-US" dirty="0"/>
              <a:t>. Ne </a:t>
            </a:r>
            <a:r>
              <a:rPr lang="en-US" dirty="0" err="1"/>
              <a:t>pror</a:t>
            </a:r>
            <a:r>
              <a:rPr lang="en-US" dirty="0"/>
              <a:t> </a:t>
            </a:r>
            <a:r>
              <a:rPr lang="en-US" dirty="0" err="1"/>
              <a:t>arcia</a:t>
            </a:r>
            <a:r>
              <a:rPr lang="en-US" dirty="0"/>
              <a:t> nus </a:t>
            </a:r>
            <a:r>
              <a:rPr lang="en-US" dirty="0" err="1"/>
              <a:t>diti</a:t>
            </a:r>
            <a:r>
              <a:rPr lang="en-US" dirty="0"/>
              <a:t> cones que </a:t>
            </a:r>
            <a:r>
              <a:rPr lang="en-US" dirty="0" err="1"/>
              <a:t>voloribus</a:t>
            </a:r>
            <a:r>
              <a:rPr lang="en-US" dirty="0"/>
              <a:t>, </a:t>
            </a:r>
            <a:r>
              <a:rPr lang="en-US" dirty="0" err="1"/>
              <a:t>sitati</a:t>
            </a:r>
            <a:r>
              <a:rPr lang="en-US" dirty="0"/>
              <a:t> </a:t>
            </a:r>
            <a:r>
              <a:rPr lang="en-US" dirty="0" err="1"/>
              <a:t>nimet</a:t>
            </a:r>
            <a:r>
              <a:rPr lang="en-US" dirty="0"/>
              <a:t>, </a:t>
            </a:r>
            <a:r>
              <a:rPr lang="en-US" dirty="0" err="1"/>
              <a:t>ut</a:t>
            </a:r>
            <a:r>
              <a:rPr lang="en-US" dirty="0"/>
              <a:t> </a:t>
            </a:r>
            <a:r>
              <a:rPr lang="en-US" dirty="0" err="1"/>
              <a:t>unt</a:t>
            </a:r>
            <a:r>
              <a:rPr lang="en-US" dirty="0"/>
              <a:t> </a:t>
            </a:r>
            <a:r>
              <a:rPr lang="en-US" dirty="0" err="1"/>
              <a:t>aris</a:t>
            </a:r>
            <a:r>
              <a:rPr lang="en-US" dirty="0"/>
              <a:t> </a:t>
            </a:r>
            <a:r>
              <a:rPr lang="en-US" dirty="0" err="1"/>
              <a:t>corest</a:t>
            </a:r>
            <a:r>
              <a:rPr lang="en-US" dirty="0"/>
              <a:t> </a:t>
            </a:r>
            <a:r>
              <a:rPr lang="en-US" dirty="0" err="1"/>
              <a:t>explaborit</a:t>
            </a:r>
            <a:r>
              <a:rPr lang="en-US" dirty="0"/>
              <a:t> </a:t>
            </a:r>
            <a:r>
              <a:rPr lang="en-US" dirty="0" err="1"/>
              <a:t>labo</a:t>
            </a:r>
            <a:r>
              <a:rPr lang="en-US" dirty="0"/>
              <a:t>. </a:t>
            </a:r>
            <a:r>
              <a:rPr lang="en-US" dirty="0" err="1"/>
              <a:t>Bor</a:t>
            </a:r>
            <a:r>
              <a:rPr lang="en-US" dirty="0"/>
              <a:t> </a:t>
            </a:r>
            <a:r>
              <a:rPr lang="en-US" dirty="0" err="1"/>
              <a:t>aut</a:t>
            </a:r>
            <a:r>
              <a:rPr lang="en-US" dirty="0"/>
              <a:t> </a:t>
            </a:r>
            <a:r>
              <a:rPr lang="en-US" dirty="0" err="1"/>
              <a:t>offic</a:t>
            </a:r>
            <a:r>
              <a:rPr lang="en-US" dirty="0"/>
              <a:t> </a:t>
            </a:r>
            <a:r>
              <a:rPr lang="en-US" dirty="0" err="1"/>
              <a:t>te</a:t>
            </a:r>
            <a:r>
              <a:rPr lang="en-US" dirty="0"/>
              <a:t> re </a:t>
            </a:r>
            <a:r>
              <a:rPr lang="en-US" dirty="0" err="1"/>
              <a:t>repratatem</a:t>
            </a:r>
            <a:r>
              <a:rPr lang="en-US" dirty="0"/>
              <a:t> </a:t>
            </a:r>
            <a:r>
              <a:rPr lang="en-US" dirty="0" err="1"/>
              <a:t>quis</a:t>
            </a:r>
            <a:r>
              <a:rPr lang="en-US" dirty="0"/>
              <a:t> </a:t>
            </a:r>
            <a:r>
              <a:rPr lang="en-US" dirty="0" err="1"/>
              <a:t>ut</a:t>
            </a:r>
            <a:r>
              <a:rPr lang="en-US" dirty="0"/>
              <a:t> il </a:t>
            </a:r>
            <a:r>
              <a:rPr lang="en-US" dirty="0" err="1"/>
              <a:t>ipsa</a:t>
            </a:r>
            <a:r>
              <a:rPr lang="en-US" dirty="0"/>
              <a:t> </a:t>
            </a:r>
            <a:r>
              <a:rPr lang="en-US" dirty="0" err="1"/>
              <a:t>vollaut</a:t>
            </a:r>
            <a:r>
              <a:rPr lang="en-US" dirty="0"/>
              <a:t> </a:t>
            </a:r>
            <a:r>
              <a:rPr lang="en-US" dirty="0" err="1"/>
              <a:t>volupta</a:t>
            </a:r>
            <a:r>
              <a:rPr lang="en-US" dirty="0"/>
              <a:t>.</a:t>
            </a:r>
          </a:p>
          <a:p>
            <a:pPr lvl="0"/>
            <a:endParaRPr lang="en-US" dirty="0"/>
          </a:p>
        </p:txBody>
      </p:sp>
      <p:sp>
        <p:nvSpPr>
          <p:cNvPr id="6" name="Text Placeholder 5">
            <a:extLst>
              <a:ext uri="{FF2B5EF4-FFF2-40B4-BE49-F238E27FC236}">
                <a16:creationId xmlns:a16="http://schemas.microsoft.com/office/drawing/2014/main" id="{E0615A71-8B40-A7F0-F2C3-4D2278FAFCF7}"/>
              </a:ext>
            </a:extLst>
          </p:cNvPr>
          <p:cNvSpPr>
            <a:spLocks noGrp="1"/>
          </p:cNvSpPr>
          <p:nvPr>
            <p:ph type="body" sz="quarter" idx="22" hasCustomPrompt="1"/>
          </p:nvPr>
        </p:nvSpPr>
        <p:spPr>
          <a:xfrm>
            <a:off x="6600094" y="2960688"/>
            <a:ext cx="5040860" cy="2267021"/>
          </a:xfrm>
          <a:prstGeom prst="rect">
            <a:avLst/>
          </a:prstGeom>
        </p:spPr>
        <p:txBody>
          <a:bodyPr lIns="0" tIns="0" rIns="0" bIns="0"/>
          <a:lstStyle>
            <a:lvl1pPr marL="0" indent="0">
              <a:lnSpc>
                <a:spcPct val="100000"/>
              </a:lnSpc>
              <a:buNone/>
              <a:defRPr sz="1400">
                <a:latin typeface="Poppins" panose="00000500000000000000" pitchFamily="2" charset="0"/>
                <a:cs typeface="Poppins" panose="00000500000000000000" pitchFamily="2" charset="0"/>
              </a:defRPr>
            </a:lvl1pPr>
          </a:lstStyle>
          <a:p>
            <a:pPr lvl="0"/>
            <a:r>
              <a:rPr lang="en-US" dirty="0" err="1"/>
              <a:t>Inctur</a:t>
            </a:r>
            <a:r>
              <a:rPr lang="en-US" dirty="0"/>
              <a:t>? </a:t>
            </a:r>
            <a:r>
              <a:rPr lang="en-US" dirty="0" err="1"/>
              <a:t>Otatur</a:t>
            </a:r>
            <a:r>
              <a:rPr lang="en-US" dirty="0"/>
              <a:t> </a:t>
            </a:r>
            <a:r>
              <a:rPr lang="en-US" dirty="0" err="1"/>
              <a:t>sendes</a:t>
            </a:r>
            <a:r>
              <a:rPr lang="en-US" dirty="0"/>
              <a:t> </a:t>
            </a:r>
            <a:r>
              <a:rPr lang="en-US" dirty="0" err="1"/>
              <a:t>sinctestest</a:t>
            </a:r>
            <a:r>
              <a:rPr lang="en-US" dirty="0"/>
              <a:t> et ex et </a:t>
            </a:r>
            <a:r>
              <a:rPr lang="en-US" dirty="0" err="1"/>
              <a:t>vollab</a:t>
            </a:r>
            <a:r>
              <a:rPr lang="en-US" dirty="0"/>
              <a:t> is del id </a:t>
            </a:r>
            <a:r>
              <a:rPr lang="en-US" dirty="0" err="1"/>
              <a:t>quaecust</a:t>
            </a:r>
            <a:r>
              <a:rPr lang="en-US" dirty="0"/>
              <a:t>, </a:t>
            </a:r>
            <a:r>
              <a:rPr lang="en-US" dirty="0" err="1"/>
              <a:t>inctemquam</a:t>
            </a:r>
            <a:r>
              <a:rPr lang="en-US" dirty="0"/>
              <a:t> </a:t>
            </a:r>
            <a:r>
              <a:rPr lang="en-US" dirty="0" err="1"/>
              <a:t>fuga</a:t>
            </a:r>
            <a:r>
              <a:rPr lang="en-US" dirty="0"/>
              <a:t>. Ne </a:t>
            </a:r>
            <a:r>
              <a:rPr lang="en-US" dirty="0" err="1"/>
              <a:t>pror</a:t>
            </a:r>
            <a:r>
              <a:rPr lang="en-US" dirty="0"/>
              <a:t> </a:t>
            </a:r>
            <a:r>
              <a:rPr lang="en-US" dirty="0" err="1"/>
              <a:t>arcia</a:t>
            </a:r>
            <a:r>
              <a:rPr lang="en-US" dirty="0"/>
              <a:t> nus </a:t>
            </a:r>
            <a:r>
              <a:rPr lang="en-US" dirty="0" err="1"/>
              <a:t>diti</a:t>
            </a:r>
            <a:r>
              <a:rPr lang="en-US" dirty="0"/>
              <a:t> cones que </a:t>
            </a:r>
            <a:r>
              <a:rPr lang="en-US" dirty="0" err="1"/>
              <a:t>voloribus</a:t>
            </a:r>
            <a:r>
              <a:rPr lang="en-US" dirty="0"/>
              <a:t>, </a:t>
            </a:r>
            <a:r>
              <a:rPr lang="en-US" dirty="0" err="1"/>
              <a:t>sitati</a:t>
            </a:r>
            <a:r>
              <a:rPr lang="en-US" dirty="0"/>
              <a:t> </a:t>
            </a:r>
            <a:r>
              <a:rPr lang="en-US" dirty="0" err="1"/>
              <a:t>nimet</a:t>
            </a:r>
            <a:r>
              <a:rPr lang="en-US" dirty="0"/>
              <a:t>, </a:t>
            </a:r>
            <a:r>
              <a:rPr lang="en-US" dirty="0" err="1"/>
              <a:t>ut</a:t>
            </a:r>
            <a:r>
              <a:rPr lang="en-US" dirty="0"/>
              <a:t> </a:t>
            </a:r>
            <a:r>
              <a:rPr lang="en-US" dirty="0" err="1"/>
              <a:t>unt</a:t>
            </a:r>
            <a:r>
              <a:rPr lang="en-US" dirty="0"/>
              <a:t> </a:t>
            </a:r>
            <a:r>
              <a:rPr lang="en-US" dirty="0" err="1"/>
              <a:t>aris</a:t>
            </a:r>
            <a:r>
              <a:rPr lang="en-US" dirty="0"/>
              <a:t> </a:t>
            </a:r>
            <a:r>
              <a:rPr lang="en-US" dirty="0" err="1"/>
              <a:t>corest</a:t>
            </a:r>
            <a:r>
              <a:rPr lang="en-US" dirty="0"/>
              <a:t> </a:t>
            </a:r>
            <a:r>
              <a:rPr lang="en-US" dirty="0" err="1"/>
              <a:t>explaborit</a:t>
            </a:r>
            <a:r>
              <a:rPr lang="en-US" dirty="0"/>
              <a:t> </a:t>
            </a:r>
            <a:r>
              <a:rPr lang="en-US" dirty="0" err="1"/>
              <a:t>labo</a:t>
            </a:r>
            <a:r>
              <a:rPr lang="en-US" dirty="0"/>
              <a:t>. </a:t>
            </a:r>
            <a:r>
              <a:rPr lang="en-US" dirty="0" err="1"/>
              <a:t>Bor</a:t>
            </a:r>
            <a:r>
              <a:rPr lang="en-US" dirty="0"/>
              <a:t> </a:t>
            </a:r>
            <a:r>
              <a:rPr lang="en-US" dirty="0" err="1"/>
              <a:t>aut</a:t>
            </a:r>
            <a:r>
              <a:rPr lang="en-US" dirty="0"/>
              <a:t> </a:t>
            </a:r>
            <a:r>
              <a:rPr lang="en-US" dirty="0" err="1"/>
              <a:t>offic</a:t>
            </a:r>
            <a:r>
              <a:rPr lang="en-US" dirty="0"/>
              <a:t> </a:t>
            </a:r>
            <a:r>
              <a:rPr lang="en-US" dirty="0" err="1"/>
              <a:t>te</a:t>
            </a:r>
            <a:r>
              <a:rPr lang="en-US" dirty="0"/>
              <a:t> re </a:t>
            </a:r>
            <a:r>
              <a:rPr lang="en-US" dirty="0" err="1"/>
              <a:t>repratatem</a:t>
            </a:r>
            <a:r>
              <a:rPr lang="en-US" dirty="0"/>
              <a:t> </a:t>
            </a:r>
            <a:r>
              <a:rPr lang="en-US" dirty="0" err="1"/>
              <a:t>quis</a:t>
            </a:r>
            <a:r>
              <a:rPr lang="en-US" dirty="0"/>
              <a:t> </a:t>
            </a:r>
            <a:r>
              <a:rPr lang="en-US" dirty="0" err="1"/>
              <a:t>ut</a:t>
            </a:r>
            <a:r>
              <a:rPr lang="en-US" dirty="0"/>
              <a:t> il </a:t>
            </a:r>
            <a:r>
              <a:rPr lang="en-US" dirty="0" err="1"/>
              <a:t>ipsa</a:t>
            </a:r>
            <a:r>
              <a:rPr lang="en-US" dirty="0"/>
              <a:t> </a:t>
            </a:r>
            <a:r>
              <a:rPr lang="en-US" dirty="0" err="1"/>
              <a:t>vollaut</a:t>
            </a:r>
            <a:r>
              <a:rPr lang="en-US" dirty="0"/>
              <a:t> </a:t>
            </a:r>
            <a:r>
              <a:rPr lang="en-US" dirty="0" err="1"/>
              <a:t>volupta</a:t>
            </a:r>
            <a:r>
              <a:rPr lang="en-US" dirty="0"/>
              <a:t>.</a:t>
            </a:r>
          </a:p>
          <a:p>
            <a:pPr lvl="0"/>
            <a:endParaRPr lang="en-US" dirty="0"/>
          </a:p>
        </p:txBody>
      </p:sp>
    </p:spTree>
    <p:extLst>
      <p:ext uri="{BB962C8B-B14F-4D97-AF65-F5344CB8AC3E}">
        <p14:creationId xmlns:p14="http://schemas.microsoft.com/office/powerpoint/2010/main" val="312183132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1_Content + Content 0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CB21D0-309A-8549-2E95-F4ECA7D61980}"/>
              </a:ext>
            </a:extLst>
          </p:cNvPr>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Light" panose="00000400000000000000" pitchFamily="2" charset="0"/>
            </a:endParaRP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3" y="856309"/>
            <a:ext cx="5045786" cy="952757"/>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here over </a:t>
            </a:r>
            <a:br>
              <a:rPr lang="en-GB" dirty="0"/>
            </a:br>
            <a:r>
              <a:rPr lang="en-GB" dirty="0"/>
              <a:t>two lines if required</a:t>
            </a: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a:p>
            <a:pPr lvl="0"/>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architect</a:t>
            </a:r>
          </a:p>
          <a:p>
            <a:pPr lvl="0"/>
            <a:r>
              <a:rPr lang="en-US" dirty="0"/>
              <a:t>To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endParaRPr lang="en-US" dirty="0"/>
          </a:p>
          <a:p>
            <a:pPr lvl="0"/>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architect</a:t>
            </a:r>
          </a:p>
          <a:p>
            <a:pPr lvl="0"/>
            <a:r>
              <a:rPr lang="en-US" dirty="0"/>
              <a:t>To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endParaRPr lang="en-US" dirty="0"/>
          </a:p>
          <a:p>
            <a:pPr lvl="0"/>
            <a:endParaRPr lang="en-US" dirty="0"/>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500">
                <a:latin typeface="Poppins" panose="00000500000000000000" pitchFamily="2" charset="0"/>
                <a:cs typeface="Poppins" panose="00000500000000000000" pitchFamily="2" charset="0"/>
              </a:defRPr>
            </a:lvl1pPr>
          </a:lstStyle>
          <a:p>
            <a:r>
              <a:rPr lang="en-US" dirty="0" err="1"/>
              <a:t>Clickt</a:t>
            </a:r>
            <a:r>
              <a:rPr lang="en-US" dirty="0"/>
              <a:t> to insert chart</a:t>
            </a:r>
          </a:p>
        </p:txBody>
      </p:sp>
    </p:spTree>
    <p:extLst>
      <p:ext uri="{BB962C8B-B14F-4D97-AF65-F5344CB8AC3E}">
        <p14:creationId xmlns:p14="http://schemas.microsoft.com/office/powerpoint/2010/main" val="55877714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3_Content + Content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71BEE4-760E-ACDE-C810-291B26FBC1FD}"/>
              </a:ext>
            </a:extLst>
          </p:cNvPr>
          <p:cNvSpPr/>
          <p:nvPr/>
        </p:nvSpPr>
        <p:spPr>
          <a:xfrm>
            <a:off x="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CB21D0-309A-8549-2E95-F4ECA7D61980}"/>
              </a:ext>
            </a:extLst>
          </p:cNvPr>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Light" panose="00000400000000000000" pitchFamily="2" charset="0"/>
            </a:endParaRPr>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386073" y="856309"/>
            <a:ext cx="5045786" cy="952757"/>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here over </a:t>
            </a:r>
            <a:br>
              <a:rPr lang="en-GB" dirty="0"/>
            </a:br>
            <a:r>
              <a:rPr lang="en-GB" dirty="0"/>
              <a:t>two lines if required</a:t>
            </a: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a:p>
            <a:pPr lvl="0"/>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architect</a:t>
            </a:r>
          </a:p>
          <a:p>
            <a:pPr lvl="0"/>
            <a:r>
              <a:rPr lang="en-US" dirty="0"/>
              <a:t>To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endParaRPr lang="en-US" dirty="0"/>
          </a:p>
          <a:p>
            <a:pPr lvl="0"/>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architect</a:t>
            </a:r>
          </a:p>
          <a:p>
            <a:pPr lvl="0"/>
            <a:r>
              <a:rPr lang="en-US" dirty="0"/>
              <a:t>To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endParaRPr lang="en-US" dirty="0"/>
          </a:p>
          <a:p>
            <a:pPr lvl="0"/>
            <a:endParaRPr lang="en-US" dirty="0"/>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500">
                <a:latin typeface="Poppins" panose="00000500000000000000" pitchFamily="2" charset="0"/>
                <a:cs typeface="Poppins" panose="00000500000000000000" pitchFamily="2" charset="0"/>
              </a:defRPr>
            </a:lvl1pPr>
          </a:lstStyle>
          <a:p>
            <a:r>
              <a:rPr lang="en-US" dirty="0" err="1"/>
              <a:t>Clickt</a:t>
            </a:r>
            <a:r>
              <a:rPr lang="en-US" dirty="0"/>
              <a:t> to insert chart</a:t>
            </a:r>
          </a:p>
        </p:txBody>
      </p:sp>
      <p:sp>
        <p:nvSpPr>
          <p:cNvPr id="2" name="Text Placeholder 5">
            <a:extLst>
              <a:ext uri="{FF2B5EF4-FFF2-40B4-BE49-F238E27FC236}">
                <a16:creationId xmlns:a16="http://schemas.microsoft.com/office/drawing/2014/main" id="{BE7A7B9D-0596-435F-260E-F986AD70309C}"/>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dirty="0">
                <a:latin typeface="Poppins SemiBold" pitchFamily="2" charset="77"/>
                <a:cs typeface="Poppins SemiBold" pitchFamily="2" charset="77"/>
              </a:rPr>
              <a:t>|  NXP  |  </a:t>
            </a:r>
            <a:r>
              <a:rPr lang="en-GB" dirty="0">
                <a:latin typeface="Poppins Light" panose="00000400000000000000" pitchFamily="2" charset="0"/>
                <a:cs typeface="Poppins Light" panose="00000400000000000000" pitchFamily="2" charset="0"/>
              </a:rPr>
              <a:t>Public</a:t>
            </a:r>
          </a:p>
        </p:txBody>
      </p:sp>
      <p:sp>
        <p:nvSpPr>
          <p:cNvPr id="4" name="Text Placeholder 5">
            <a:extLst>
              <a:ext uri="{FF2B5EF4-FFF2-40B4-BE49-F238E27FC236}">
                <a16:creationId xmlns:a16="http://schemas.microsoft.com/office/drawing/2014/main" id="{25F03E6F-5303-0DBD-3EBD-9F67494B3E0B}"/>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Light" panose="00000400000000000000" pitchFamily="2" charset="0"/>
                <a:cs typeface="Poppins Light" panose="00000400000000000000" pitchFamily="2" charset="0"/>
              </a:rPr>
              <a:t>‹#›</a:t>
            </a:fld>
            <a:endParaRPr lang="en-GB" dirty="0">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427486810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2_Content + Content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8267D-D61B-F75E-86C1-3337F26300DD}"/>
              </a:ext>
            </a:extLst>
          </p:cNvPr>
          <p:cNvSpPr/>
          <p:nvPr/>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6482073" y="856309"/>
            <a:ext cx="5045786" cy="952757"/>
          </a:xfrm>
          <a:prstGeom prst="rect">
            <a:avLst/>
          </a:prstGeom>
        </p:spPr>
        <p:txBody>
          <a:bodyPr lIns="0" tIns="0" rIns="0" bIns="0" anchor="b"/>
          <a:lstStyle>
            <a:lvl1pPr marL="0" indent="0">
              <a:lnSpc>
                <a:spcPct val="100000"/>
              </a:lnSpc>
              <a:buNone/>
              <a:defRPr sz="28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dirty="0"/>
              <a:t>Slide title here over </a:t>
            </a:r>
            <a:br>
              <a:rPr lang="en-GB" dirty="0"/>
            </a:br>
            <a:r>
              <a:rPr lang="en-GB" dirty="0"/>
              <a:t>two lines if required</a:t>
            </a: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600">
                <a:solidFill>
                  <a:schemeClr val="tx1"/>
                </a:solidFill>
                <a:latin typeface="Poppins" panose="00000500000000000000" pitchFamily="2" charset="0"/>
                <a:cs typeface="Poppins" panose="00000500000000000000" pitchFamily="2" charset="0"/>
              </a:defRPr>
            </a:lvl1pPr>
          </a:lstStyle>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endParaRPr lang="en-US" dirty="0"/>
          </a:p>
          <a:p>
            <a:pPr lvl="0"/>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architect</a:t>
            </a:r>
          </a:p>
          <a:p>
            <a:pPr lvl="0"/>
            <a:r>
              <a:rPr lang="en-US" dirty="0"/>
              <a:t>To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endParaRPr lang="en-US" dirty="0"/>
          </a:p>
          <a:p>
            <a:pPr lvl="0"/>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architect</a:t>
            </a:r>
          </a:p>
          <a:p>
            <a:pPr lvl="0"/>
            <a:r>
              <a:rPr lang="en-US" dirty="0"/>
              <a:t>To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endParaRPr lang="en-US" dirty="0"/>
          </a:p>
          <a:p>
            <a:pPr lvl="0"/>
            <a:endParaRPr lang="en-US" dirty="0"/>
          </a:p>
        </p:txBody>
      </p:sp>
      <p:sp>
        <p:nvSpPr>
          <p:cNvPr id="7" name="Text Placeholder 5">
            <a:extLst>
              <a:ext uri="{FF2B5EF4-FFF2-40B4-BE49-F238E27FC236}">
                <a16:creationId xmlns:a16="http://schemas.microsoft.com/office/drawing/2014/main" id="{D193D7AF-C152-458B-C821-B576A22C3EA5}"/>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Light" panose="00000400000000000000" pitchFamily="2" charset="0"/>
                <a:cs typeface="Poppins Light" panose="00000400000000000000" pitchFamily="2" charset="0"/>
              </a:rPr>
              <a:t>‹#›</a:t>
            </a:fld>
            <a:endParaRPr lang="en-GB" dirty="0">
              <a:solidFill>
                <a:schemeClr val="tx1"/>
              </a:solidFill>
              <a:latin typeface="Poppins Light" panose="00000400000000000000" pitchFamily="2" charset="0"/>
              <a:cs typeface="Poppins Light" panose="000004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700">
                <a:latin typeface="Poppins" panose="00000500000000000000" pitchFamily="2" charset="0"/>
                <a:cs typeface="Poppins" panose="00000500000000000000" pitchFamily="2" charset="0"/>
              </a:defRPr>
            </a:lvl1pPr>
          </a:lstStyle>
          <a:p>
            <a:r>
              <a:rPr lang="en-US" dirty="0"/>
              <a:t>Click to insert table</a:t>
            </a:r>
          </a:p>
        </p:txBody>
      </p:sp>
    </p:spTree>
    <p:extLst>
      <p:ext uri="{BB962C8B-B14F-4D97-AF65-F5344CB8AC3E}">
        <p14:creationId xmlns:p14="http://schemas.microsoft.com/office/powerpoint/2010/main" val="70451544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542685-53FB-5B03-945A-645FDD1EFA29}"/>
              </a:ext>
            </a:extLst>
          </p:cNvPr>
          <p:cNvSpPr/>
          <p:nvPr/>
        </p:nvSpPr>
        <p:spPr>
          <a:xfrm>
            <a:off x="0" y="-1"/>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dirty="0">
              <a:latin typeface="Poppins SemiBold" panose="00000700000000000000" pitchFamily="2" charset="0"/>
              <a:cs typeface="Poppins SemiBold" panose="00000700000000000000" pitchFamily="2" charset="0"/>
            </a:endParaRPr>
          </a:p>
        </p:txBody>
      </p:sp>
      <p:pic>
        <p:nvPicPr>
          <p:cNvPr id="7" name="Picture 6" descr="A rainbow colored lines on a black background&#10;&#10;Description automatically generated">
            <a:extLst>
              <a:ext uri="{FF2B5EF4-FFF2-40B4-BE49-F238E27FC236}">
                <a16:creationId xmlns:a16="http://schemas.microsoft.com/office/drawing/2014/main" id="{3A0527D4-59D4-D574-8647-A61BCE6955AA}"/>
              </a:ext>
            </a:extLst>
          </p:cNvPr>
          <p:cNvPicPr>
            <a:picLocks noChangeAspect="1"/>
          </p:cNvPicPr>
          <p:nvPr/>
        </p:nvPicPr>
        <p:blipFill>
          <a:blip r:embed="rId2"/>
          <a:stretch>
            <a:fillRect/>
          </a:stretch>
        </p:blipFill>
        <p:spPr>
          <a:xfrm>
            <a:off x="0" y="0"/>
            <a:ext cx="12192000" cy="6858000"/>
          </a:xfrm>
          <a:prstGeom prst="rect">
            <a:avLst/>
          </a:prstGeom>
          <a:solidFill>
            <a:srgbClr val="FBFBFB"/>
          </a:solidFill>
        </p:spPr>
      </p:pic>
      <p:grpSp>
        <p:nvGrpSpPr>
          <p:cNvPr id="2" name="Group 1">
            <a:extLst>
              <a:ext uri="{FF2B5EF4-FFF2-40B4-BE49-F238E27FC236}">
                <a16:creationId xmlns:a16="http://schemas.microsoft.com/office/drawing/2014/main" id="{E591696F-04D1-9B06-1237-744CE5322B65}"/>
              </a:ext>
            </a:extLst>
          </p:cNvPr>
          <p:cNvGrpSpPr/>
          <p:nvPr/>
        </p:nvGrpSpPr>
        <p:grpSpPr>
          <a:xfrm>
            <a:off x="532238" y="532263"/>
            <a:ext cx="1522954" cy="515204"/>
            <a:chOff x="532238" y="532263"/>
            <a:chExt cx="1522954" cy="515204"/>
          </a:xfrm>
        </p:grpSpPr>
        <p:sp>
          <p:nvSpPr>
            <p:cNvPr id="4" name="Freeform: Shape 3">
              <a:extLst>
                <a:ext uri="{FF2B5EF4-FFF2-40B4-BE49-F238E27FC236}">
                  <a16:creationId xmlns:a16="http://schemas.microsoft.com/office/drawing/2014/main" id="{012B66B9-7611-B714-8794-C580ADF153EF}"/>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dirty="0">
                <a:latin typeface="Poppins Light" panose="00000400000000000000" pitchFamily="2" charset="0"/>
              </a:endParaRPr>
            </a:p>
          </p:txBody>
        </p:sp>
        <p:sp>
          <p:nvSpPr>
            <p:cNvPr id="5" name="Freeform: Shape 4">
              <a:extLst>
                <a:ext uri="{FF2B5EF4-FFF2-40B4-BE49-F238E27FC236}">
                  <a16:creationId xmlns:a16="http://schemas.microsoft.com/office/drawing/2014/main" id="{CBB59CCC-1A5B-6EE8-1831-4D7D0F91EA95}"/>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dirty="0">
                <a:latin typeface="Poppins Light" panose="00000400000000000000" pitchFamily="2" charset="0"/>
              </a:endParaRPr>
            </a:p>
          </p:txBody>
        </p:sp>
        <p:sp>
          <p:nvSpPr>
            <p:cNvPr id="8" name="Freeform: Shape 7">
              <a:extLst>
                <a:ext uri="{FF2B5EF4-FFF2-40B4-BE49-F238E27FC236}">
                  <a16:creationId xmlns:a16="http://schemas.microsoft.com/office/drawing/2014/main" id="{40A97240-CCE8-5488-76AC-CF0E9B035643}"/>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0B2D7"/>
            </a:solidFill>
            <a:ln w="9525" cap="flat">
              <a:noFill/>
              <a:prstDash val="solid"/>
              <a:miter/>
            </a:ln>
          </p:spPr>
          <p:txBody>
            <a:bodyPr rtlCol="0" anchor="ctr"/>
            <a:lstStyle/>
            <a:p>
              <a:endParaRPr lang="en-US" dirty="0">
                <a:latin typeface="Poppins Light" panose="00000400000000000000" pitchFamily="2" charset="0"/>
              </a:endParaRPr>
            </a:p>
          </p:txBody>
        </p:sp>
      </p:grpSp>
      <p:sp>
        <p:nvSpPr>
          <p:cNvPr id="9" name="Text Placeholder 5">
            <a:extLst>
              <a:ext uri="{FF2B5EF4-FFF2-40B4-BE49-F238E27FC236}">
                <a16:creationId xmlns:a16="http://schemas.microsoft.com/office/drawing/2014/main" id="{95363602-CA6F-7436-1E79-27606BD5F011}"/>
              </a:ext>
            </a:extLst>
          </p:cNvPr>
          <p:cNvSpPr>
            <a:spLocks noGrp="1"/>
          </p:cNvSpPr>
          <p:nvPr>
            <p:ph type="body" sz="quarter" idx="10" hasCustomPrompt="1"/>
          </p:nvPr>
        </p:nvSpPr>
        <p:spPr>
          <a:xfrm>
            <a:off x="1343025" y="2124261"/>
            <a:ext cx="5122863" cy="1592263"/>
          </a:xfrm>
          <a:prstGeom prst="rect">
            <a:avLst/>
          </a:prstGeom>
        </p:spPr>
        <p:txBody>
          <a:bodyPr lIns="0" tIns="0" rIns="0" bIns="0" anchor="b"/>
          <a:lstStyle>
            <a:lvl1pPr marL="0" indent="0">
              <a:buNone/>
              <a:defRPr sz="4200" b="1" i="0">
                <a:solidFill>
                  <a:schemeClr val="tx1"/>
                </a:solidFill>
                <a:latin typeface="Poppins SemiBold" pitchFamily="2" charset="77"/>
                <a:cs typeface="Poppins Semi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Get in touch</a:t>
            </a:r>
          </a:p>
        </p:txBody>
      </p:sp>
      <p:sp>
        <p:nvSpPr>
          <p:cNvPr id="10" name="Text Placeholder 5">
            <a:extLst>
              <a:ext uri="{FF2B5EF4-FFF2-40B4-BE49-F238E27FC236}">
                <a16:creationId xmlns:a16="http://schemas.microsoft.com/office/drawing/2014/main" id="{29C19733-2A4B-787A-C51D-CC5B2E6EB384}"/>
              </a:ext>
            </a:extLst>
          </p:cNvPr>
          <p:cNvSpPr>
            <a:spLocks noGrp="1"/>
          </p:cNvSpPr>
          <p:nvPr>
            <p:ph type="body" sz="quarter" idx="12" hasCustomPrompt="1"/>
          </p:nvPr>
        </p:nvSpPr>
        <p:spPr>
          <a:xfrm>
            <a:off x="1343025" y="4685635"/>
            <a:ext cx="5062912" cy="531824"/>
          </a:xfrm>
          <a:prstGeom prst="rect">
            <a:avLst/>
          </a:prstGeom>
        </p:spPr>
        <p:txBody>
          <a:bodyPr lIns="0" tIns="0" rIns="0" bIns="0" anchor="t"/>
          <a:lstStyle>
            <a:lvl1pPr marL="0" indent="0">
              <a:lnSpc>
                <a:spcPct val="100000"/>
              </a:lnSpc>
              <a:spcBef>
                <a:spcPts val="0"/>
              </a:spcBef>
              <a:buNone/>
              <a:defRPr sz="1500" b="0" i="0">
                <a:solidFill>
                  <a:schemeClr val="tx1"/>
                </a:solidFill>
                <a:latin typeface="Poppins Light" pitchFamily="2" charset="77"/>
                <a:cs typeface="Poppins Ligh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email@nxp.com</a:t>
            </a:r>
          </a:p>
          <a:p>
            <a:pPr lvl="0"/>
            <a:r>
              <a:rPr lang="en-GB" dirty="0"/>
              <a:t>+00 000 000</a:t>
            </a:r>
          </a:p>
        </p:txBody>
      </p:sp>
      <p:sp>
        <p:nvSpPr>
          <p:cNvPr id="11" name="Text Placeholder 7">
            <a:extLst>
              <a:ext uri="{FF2B5EF4-FFF2-40B4-BE49-F238E27FC236}">
                <a16:creationId xmlns:a16="http://schemas.microsoft.com/office/drawing/2014/main" id="{BDAEBE6D-C8A3-20B5-CFE2-B659BC61B114}"/>
              </a:ext>
            </a:extLst>
          </p:cNvPr>
          <p:cNvSpPr>
            <a:spLocks noGrp="1"/>
          </p:cNvSpPr>
          <p:nvPr>
            <p:ph type="body" sz="quarter" idx="13" hasCustomPrompt="1"/>
          </p:nvPr>
        </p:nvSpPr>
        <p:spPr>
          <a:xfrm>
            <a:off x="1342652" y="4184148"/>
            <a:ext cx="5062912" cy="423152"/>
          </a:xfrm>
          <a:prstGeom prst="rect">
            <a:avLst/>
          </a:prstGeom>
        </p:spPr>
        <p:txBody>
          <a:bodyPr lIns="0" tIns="0" rIns="0" bIns="0" anchor="b"/>
          <a:lstStyle>
            <a:lvl1pPr marL="0" indent="0">
              <a:buNone/>
              <a:defRPr sz="1500">
                <a:solidFill>
                  <a:schemeClr val="tx1"/>
                </a:solidFill>
                <a:latin typeface="Poppins SemiBold" panose="00000700000000000000" pitchFamily="2" charset="0"/>
                <a:cs typeface="Poppins SemiBold" panose="000007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First name, last name</a:t>
            </a:r>
          </a:p>
        </p:txBody>
      </p:sp>
      <p:sp>
        <p:nvSpPr>
          <p:cNvPr id="12" name="Rectangle: Rounded Corners 11">
            <a:hlinkClick r:id="rId3" action="ppaction://hlinkfile"/>
            <a:extLst>
              <a:ext uri="{FF2B5EF4-FFF2-40B4-BE49-F238E27FC236}">
                <a16:creationId xmlns:a16="http://schemas.microsoft.com/office/drawing/2014/main" id="{75A8E5E3-17F6-9917-83F2-08D1544F023A}"/>
              </a:ext>
            </a:extLst>
          </p:cNvPr>
          <p:cNvSpPr/>
          <p:nvPr/>
        </p:nvSpPr>
        <p:spPr>
          <a:xfrm>
            <a:off x="1342652" y="5324655"/>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dirty="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3EF52CF9-C1D3-D1B1-90D9-1B4A5540CD39}"/>
              </a:ext>
            </a:extLst>
          </p:cNvPr>
          <p:cNvSpPr txBox="1">
            <a:spLocks/>
          </p:cNvSpPr>
          <p:nvPr/>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dirty="0">
                <a:solidFill>
                  <a:schemeClr val="tx1">
                    <a:lumMod val="75000"/>
                    <a:lumOff val="25000"/>
                  </a:schemeClr>
                </a:solidFill>
                <a:latin typeface="Poppins SemiBold" pitchFamily="2" charset="77"/>
                <a:cs typeface="Poppins SemiBold" pitchFamily="2" charset="77"/>
              </a:rPr>
              <a:t>|  Public  |  </a:t>
            </a:r>
            <a:r>
              <a:rPr lang="en-US" sz="800" b="0" i="0" dirty="0">
                <a:solidFill>
                  <a:schemeClr val="tx1">
                    <a:lumMod val="75000"/>
                    <a:lumOff val="25000"/>
                  </a:schemeClr>
                </a:solidFill>
                <a:latin typeface="Poppins Light" panose="00000400000000000000" pitchFamily="2" charset="0"/>
                <a:cs typeface="Poppins Light" panose="00000400000000000000" pitchFamily="2" charset="0"/>
              </a:rPr>
              <a:t>NXP, and the NXP logo are trademarks of NXP B.V. All other product </a:t>
            </a:r>
            <a:br>
              <a:rPr lang="en-US" sz="800" b="0" i="0" dirty="0">
                <a:solidFill>
                  <a:schemeClr val="tx1">
                    <a:lumMod val="75000"/>
                    <a:lumOff val="25000"/>
                  </a:schemeClr>
                </a:solidFill>
                <a:latin typeface="Poppins Light" panose="00000400000000000000" pitchFamily="2" charset="0"/>
                <a:cs typeface="Poppins Light" panose="00000400000000000000" pitchFamily="2" charset="0"/>
              </a:rPr>
            </a:br>
            <a:r>
              <a:rPr lang="en-US" sz="800" b="0" i="0" dirty="0">
                <a:solidFill>
                  <a:schemeClr val="tx1">
                    <a:lumMod val="75000"/>
                    <a:lumOff val="25000"/>
                  </a:schemeClr>
                </a:solidFill>
                <a:latin typeface="Poppins Light" panose="00000400000000000000" pitchFamily="2" charset="0"/>
                <a:cs typeface="Poppins Light" panose="00000400000000000000" pitchFamily="2" charset="0"/>
              </a:rPr>
              <a:t>or service names are the property of their respective owners. © 2024 NXP B.V.</a:t>
            </a:r>
          </a:p>
        </p:txBody>
      </p:sp>
    </p:spTree>
    <p:extLst>
      <p:ext uri="{BB962C8B-B14F-4D97-AF65-F5344CB8AC3E}">
        <p14:creationId xmlns:p14="http://schemas.microsoft.com/office/powerpoint/2010/main" val="367469344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A3A7-2287-C49C-1D96-A3A0394DE9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6F3A6-C757-7E43-BD67-15E7C4FC8F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2F37CF-4CFD-139A-C8C1-0CC1D315032B}"/>
              </a:ext>
            </a:extLst>
          </p:cNvPr>
          <p:cNvSpPr>
            <a:spLocks noGrp="1"/>
          </p:cNvSpPr>
          <p:nvPr>
            <p:ph type="dt" sz="half" idx="10"/>
          </p:nvPr>
        </p:nvSpPr>
        <p:spPr/>
        <p:txBody>
          <a:bodyPr/>
          <a:lstStyle/>
          <a:p>
            <a:fld id="{8D7AC8AC-5485-4C81-B4BD-9F58878EEFAD}" type="datetimeFigureOut">
              <a:rPr lang="en-US" smtClean="0"/>
              <a:t>4/1/2025</a:t>
            </a:fld>
            <a:endParaRPr lang="en-US"/>
          </a:p>
        </p:txBody>
      </p:sp>
      <p:sp>
        <p:nvSpPr>
          <p:cNvPr id="5" name="Footer Placeholder 4">
            <a:extLst>
              <a:ext uri="{FF2B5EF4-FFF2-40B4-BE49-F238E27FC236}">
                <a16:creationId xmlns:a16="http://schemas.microsoft.com/office/drawing/2014/main" id="{49368AE7-FF9A-2127-0275-6C795C1E2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55B95-1381-3F10-4D4B-6380856E862E}"/>
              </a:ext>
            </a:extLst>
          </p:cNvPr>
          <p:cNvSpPr>
            <a:spLocks noGrp="1"/>
          </p:cNvSpPr>
          <p:nvPr>
            <p:ph type="sldNum" sz="quarter" idx="12"/>
          </p:nvPr>
        </p:nvSpPr>
        <p:spPr/>
        <p:txBody>
          <a:bodyPr/>
          <a:lstStyle/>
          <a:p>
            <a:fld id="{4F8E8A97-CF40-4ACD-B6DE-6DD6DDB0A7A9}" type="slidenum">
              <a:rPr lang="en-US" smtClean="0"/>
              <a:t>‹#›</a:t>
            </a:fld>
            <a:endParaRPr lang="en-US"/>
          </a:p>
        </p:txBody>
      </p:sp>
    </p:spTree>
    <p:extLst>
      <p:ext uri="{BB962C8B-B14F-4D97-AF65-F5344CB8AC3E}">
        <p14:creationId xmlns:p14="http://schemas.microsoft.com/office/powerpoint/2010/main" val="120920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051731873"/>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49852791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34463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2528181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Content + 3 column">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6F25606-0761-3C29-5D82-41070C98E95A}"/>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8" name="Text Placeholder 7">
            <a:extLst>
              <a:ext uri="{FF2B5EF4-FFF2-40B4-BE49-F238E27FC236}">
                <a16:creationId xmlns:a16="http://schemas.microsoft.com/office/drawing/2014/main" id="{C8246F63-DBF7-BA9E-DE09-BB511C2FF53A}"/>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56102E59-0FA0-7A60-BB45-BEB114BAD5EA}"/>
              </a:ext>
            </a:extLst>
          </p:cNvPr>
          <p:cNvSpPr>
            <a:spLocks noGrp="1"/>
          </p:cNvSpPr>
          <p:nvPr>
            <p:ph type="body" sz="quarter" idx="15" hasCustomPrompt="1"/>
          </p:nvPr>
        </p:nvSpPr>
        <p:spPr>
          <a:xfrm>
            <a:off x="37941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5" name="Text Placeholder 7">
            <a:extLst>
              <a:ext uri="{FF2B5EF4-FFF2-40B4-BE49-F238E27FC236}">
                <a16:creationId xmlns:a16="http://schemas.microsoft.com/office/drawing/2014/main" id="{9F3BE122-47AE-F619-8C18-8F09842C5153}"/>
              </a:ext>
            </a:extLst>
          </p:cNvPr>
          <p:cNvSpPr>
            <a:spLocks noGrp="1"/>
          </p:cNvSpPr>
          <p:nvPr>
            <p:ph type="body" sz="quarter" idx="16" hasCustomPrompt="1"/>
          </p:nvPr>
        </p:nvSpPr>
        <p:spPr>
          <a:xfrm>
            <a:off x="4219890" y="1121135"/>
            <a:ext cx="3748695"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6" name="Text Placeholder 7">
            <a:extLst>
              <a:ext uri="{FF2B5EF4-FFF2-40B4-BE49-F238E27FC236}">
                <a16:creationId xmlns:a16="http://schemas.microsoft.com/office/drawing/2014/main" id="{3A4932F7-4E15-7A95-6A37-BE437ADFA367}"/>
              </a:ext>
            </a:extLst>
          </p:cNvPr>
          <p:cNvSpPr>
            <a:spLocks noGrp="1"/>
          </p:cNvSpPr>
          <p:nvPr>
            <p:ph type="body" sz="quarter" idx="17" hasCustomPrompt="1"/>
          </p:nvPr>
        </p:nvSpPr>
        <p:spPr>
          <a:xfrm>
            <a:off x="8060369" y="1121135"/>
            <a:ext cx="3751526" cy="707666"/>
          </a:xfrm>
          <a:prstGeom prst="rect">
            <a:avLst/>
          </a:prstGeom>
          <a:solidFill>
            <a:srgbClr val="E9E9E9"/>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19" name="Text Placeholder 7">
            <a:extLst>
              <a:ext uri="{FF2B5EF4-FFF2-40B4-BE49-F238E27FC236}">
                <a16:creationId xmlns:a16="http://schemas.microsoft.com/office/drawing/2014/main" id="{67183DBA-C322-F521-0FEA-D0705826F7AA}"/>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F6454434-B42A-EA15-7566-94C00AAC2CF6}"/>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FE935B81-FE27-A4F0-CCF1-3C60749CB2A8}"/>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41585455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11" name="Footer Placeholder 4">
            <a:extLst>
              <a:ext uri="{FF2B5EF4-FFF2-40B4-BE49-F238E27FC236}">
                <a16:creationId xmlns:a16="http://schemas.microsoft.com/office/drawing/2014/main" id="{26182BEF-2AF4-4343-1BA4-64A2C8E1A617}"/>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3102274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211513228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44" name="Rectangle 226"/>
          <p:cNvSpPr>
            <a:spLocks noGrp="1" noChangeArrowheads="1"/>
          </p:cNvSpPr>
          <p:nvPr>
            <p:ph type="title"/>
          </p:nvPr>
        </p:nvSpPr>
        <p:spPr bwMode="auto">
          <a:xfrm>
            <a:off x="299524" y="280714"/>
            <a:ext cx="11663021" cy="654049"/>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lumMod val="75000"/>
                    <a:lumOff val="25000"/>
                  </a:schemeClr>
                </a:solidFill>
              </a:defRPr>
            </a:lvl1pPr>
          </a:lstStyle>
          <a:p>
            <a:pPr lvl="0"/>
            <a:r>
              <a:rPr lang="en-US"/>
              <a:t>Title Goes Here</a:t>
            </a:r>
          </a:p>
        </p:txBody>
      </p:sp>
      <p:sp>
        <p:nvSpPr>
          <p:cNvPr id="46" name="Text Placeholder 45"/>
          <p:cNvSpPr>
            <a:spLocks noGrp="1"/>
          </p:cNvSpPr>
          <p:nvPr>
            <p:ph type="body" sz="quarter" idx="10"/>
          </p:nvPr>
        </p:nvSpPr>
        <p:spPr>
          <a:xfrm>
            <a:off x="299523" y="1019916"/>
            <a:ext cx="11663021" cy="466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87823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7" name="Text Placeholder 14">
            <a:extLst>
              <a:ext uri="{FF2B5EF4-FFF2-40B4-BE49-F238E27FC236}">
                <a16:creationId xmlns:a16="http://schemas.microsoft.com/office/drawing/2014/main" id="{16209300-539C-8152-5982-7DA48EAEC088}"/>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358361DA-1C1F-7622-FED8-6465D492B71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7A473332-A069-A755-63D0-8559BB4E5DB6}"/>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0" name="Title 4">
            <a:extLst>
              <a:ext uri="{FF2B5EF4-FFF2-40B4-BE49-F238E27FC236}">
                <a16:creationId xmlns:a16="http://schemas.microsoft.com/office/drawing/2014/main" id="{46245C49-A606-4225-6F82-7EA58D2F64C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340548405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0FAEFE-DCEA-C11E-9CD8-5BAE7ECD0A84}"/>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2023"/>
            <a:ext cx="6078373" cy="2294813"/>
          </a:xfrm>
          <a:prstGeom prst="rect">
            <a:avLst/>
          </a:prstGeom>
          <a:solidFill>
            <a:schemeClr val="bg2">
              <a:lumMod val="25000"/>
              <a:lumOff val="75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9" name="Text Placeholder 14">
            <a:extLst>
              <a:ext uri="{FF2B5EF4-FFF2-40B4-BE49-F238E27FC236}">
                <a16:creationId xmlns:a16="http://schemas.microsoft.com/office/drawing/2014/main" id="{DD790FE4-BFEC-9756-BEB4-6B96B0DF6EE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14">
            <a:extLst>
              <a:ext uri="{FF2B5EF4-FFF2-40B4-BE49-F238E27FC236}">
                <a16:creationId xmlns:a16="http://schemas.microsoft.com/office/drawing/2014/main" id="{E2FD68F5-B296-0C2B-59DB-54BBD7D001C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5" name="Title 4">
            <a:extLst>
              <a:ext uri="{FF2B5EF4-FFF2-40B4-BE49-F238E27FC236}">
                <a16:creationId xmlns:a16="http://schemas.microsoft.com/office/drawing/2014/main" id="{B3D111EC-D128-EB01-30D0-3F5DA8E36287}"/>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6" name="Text Placeholder 7">
            <a:extLst>
              <a:ext uri="{FF2B5EF4-FFF2-40B4-BE49-F238E27FC236}">
                <a16:creationId xmlns:a16="http://schemas.microsoft.com/office/drawing/2014/main" id="{0595F731-0F02-28C1-AF72-7799DA7D7257}"/>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31409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90E8F-3F86-019E-7259-C5DF5D006B8A}"/>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536B57A2-10F0-6C44-3C29-83B0D55775E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CEAE77CD-9E4A-7D74-E4B4-4AD390F68B0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2" name="Title 4">
            <a:extLst>
              <a:ext uri="{FF2B5EF4-FFF2-40B4-BE49-F238E27FC236}">
                <a16:creationId xmlns:a16="http://schemas.microsoft.com/office/drawing/2014/main" id="{56EFC393-F3E0-61E8-169E-22AB3A81B1E0}"/>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3" name="Text Placeholder 5">
            <a:extLst>
              <a:ext uri="{FF2B5EF4-FFF2-40B4-BE49-F238E27FC236}">
                <a16:creationId xmlns:a16="http://schemas.microsoft.com/office/drawing/2014/main" id="{0D3881B2-2CB5-BFB7-3D69-DB30616B86C6}"/>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4" name="Text Placeholder 5">
            <a:extLst>
              <a:ext uri="{FF2B5EF4-FFF2-40B4-BE49-F238E27FC236}">
                <a16:creationId xmlns:a16="http://schemas.microsoft.com/office/drawing/2014/main" id="{F90AB17C-2820-B52E-E6A5-744B267555B7}"/>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Tree>
    <p:extLst>
      <p:ext uri="{BB962C8B-B14F-4D97-AF65-F5344CB8AC3E}">
        <p14:creationId xmlns:p14="http://schemas.microsoft.com/office/powerpoint/2010/main" val="120483704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58615156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EB4605-05A5-FFF7-6BEB-8F2A1CCAFFA1}"/>
              </a:ext>
            </a:extLst>
          </p:cNvPr>
          <p:cNvSpPr/>
          <p:nvPr userDrawn="1"/>
        </p:nvSpPr>
        <p:spPr>
          <a:xfrm>
            <a:off x="609600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solidFill>
                <a:schemeClr val="bg1"/>
              </a:solidFill>
              <a:latin typeface="Poppins SemiBold" panose="00000700000000000000" pitchFamily="2" charset="0"/>
              <a:cs typeface="Poppins SemiBold" panose="00000700000000000000" pitchFamily="2" charset="0"/>
            </a:endParaRP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4" name="Footer Placeholder 7">
            <a:extLst>
              <a:ext uri="{FF2B5EF4-FFF2-40B4-BE49-F238E27FC236}">
                <a16:creationId xmlns:a16="http://schemas.microsoft.com/office/drawing/2014/main" id="{AAB0D92D-86F3-7AF3-45BC-19114C142CEF}"/>
              </a:ext>
            </a:extLst>
          </p:cNvPr>
          <p:cNvSpPr>
            <a:spLocks noGrp="1"/>
          </p:cNvSpPr>
          <p:nvPr>
            <p:ph type="ftr" sz="quarter" idx="3"/>
          </p:nvPr>
        </p:nvSpPr>
        <p:spPr>
          <a:xfrm>
            <a:off x="1842447" y="6229255"/>
            <a:ext cx="3606401"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92766505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3876A-96D1-F0AE-F0F2-8AF6DB2F3681}"/>
              </a:ext>
            </a:extLst>
          </p:cNvPr>
          <p:cNvSpPr/>
          <p:nvPr userDrawn="1"/>
        </p:nvSpPr>
        <p:spPr>
          <a:xfrm>
            <a:off x="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1"/>
                </a:solidFill>
                <a:latin typeface="Poppins SemiBold" pitchFamily="2" charset="77"/>
                <a:cs typeface="Poppins SemiBold" pitchFamily="2" charset="77"/>
              </a:rPr>
              <a:t>|  NXP  |  </a:t>
            </a:r>
            <a:r>
              <a:rPr lang="en-GB">
                <a:solidFill>
                  <a:schemeClr val="bg1"/>
                </a:solidFill>
                <a:latin typeface="Poppins" panose="00000500000000000000" pitchFamily="2" charset="0"/>
                <a:cs typeface="Poppins" panose="00000500000000000000" pitchFamily="2" charset="0"/>
              </a:rPr>
              <a:t>Public</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1"/>
                </a:solidFill>
                <a:latin typeface="Poppins" panose="00000500000000000000" pitchFamily="2" charset="0"/>
                <a:cs typeface="Poppins" panose="00000500000000000000" pitchFamily="2" charset="0"/>
              </a:rPr>
              <a:t>‹#›</a:t>
            </a:fld>
            <a:endParaRPr lang="en-GB">
              <a:solidFill>
                <a:schemeClr val="bg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table</a:t>
            </a:r>
          </a:p>
        </p:txBody>
      </p:sp>
      <p:sp>
        <p:nvSpPr>
          <p:cNvPr id="8" name="Text Placeholder 5">
            <a:extLst>
              <a:ext uri="{FF2B5EF4-FFF2-40B4-BE49-F238E27FC236}">
                <a16:creationId xmlns:a16="http://schemas.microsoft.com/office/drawing/2014/main" id="{3A5EC604-C69A-8891-1B53-E11149E2F5CA}"/>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10" name="Title 4">
            <a:extLst>
              <a:ext uri="{FF2B5EF4-FFF2-40B4-BE49-F238E27FC236}">
                <a16:creationId xmlns:a16="http://schemas.microsoft.com/office/drawing/2014/main" id="{0AE43D4D-B5C0-4755-F0CF-B819394BD84F}"/>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3" name="Footer Placeholder 7">
            <a:extLst>
              <a:ext uri="{FF2B5EF4-FFF2-40B4-BE49-F238E27FC236}">
                <a16:creationId xmlns:a16="http://schemas.microsoft.com/office/drawing/2014/main" id="{78E4A644-9CDA-47FD-DDA4-9911AA1D62A3}"/>
              </a:ext>
            </a:extLst>
          </p:cNvPr>
          <p:cNvSpPr>
            <a:spLocks noGrp="1"/>
          </p:cNvSpPr>
          <p:nvPr>
            <p:ph type="ftr" sz="quarter" idx="3"/>
          </p:nvPr>
        </p:nvSpPr>
        <p:spPr>
          <a:xfrm>
            <a:off x="6503988" y="6229255"/>
            <a:ext cx="5059388"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50948317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1237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11" name="Text Placeholder 5">
            <a:extLst>
              <a:ext uri="{FF2B5EF4-FFF2-40B4-BE49-F238E27FC236}">
                <a16:creationId xmlns:a16="http://schemas.microsoft.com/office/drawing/2014/main" id="{8A8611E8-2A99-51CF-0406-11504A28D820}"/>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p>
        </p:txBody>
      </p:sp>
      <p:sp>
        <p:nvSpPr>
          <p:cNvPr id="12" name="Title 6">
            <a:extLst>
              <a:ext uri="{FF2B5EF4-FFF2-40B4-BE49-F238E27FC236}">
                <a16:creationId xmlns:a16="http://schemas.microsoft.com/office/drawing/2014/main" id="{DD939FD6-7900-9BF1-E007-980EAA410D8D}"/>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95763057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XP + logo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084577-DDF3-0832-E5ED-5FF10B2E3F6C}"/>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CC26F959-7025-876F-2A7E-2AB97F839FF3}"/>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Public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pic>
        <p:nvPicPr>
          <p:cNvPr id="13" name="Picture 12">
            <a:extLst>
              <a:ext uri="{FF2B5EF4-FFF2-40B4-BE49-F238E27FC236}">
                <a16:creationId xmlns:a16="http://schemas.microsoft.com/office/drawing/2014/main" id="{56DAC96A-0843-10D1-2813-982D4B1203F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grpSp>
        <p:nvGrpSpPr>
          <p:cNvPr id="6" name="Group 5">
            <a:extLst>
              <a:ext uri="{FF2B5EF4-FFF2-40B4-BE49-F238E27FC236}">
                <a16:creationId xmlns:a16="http://schemas.microsoft.com/office/drawing/2014/main" id="{E5FAFE7F-AEF0-56AE-7B4A-483342818015}"/>
              </a:ext>
            </a:extLst>
          </p:cNvPr>
          <p:cNvGrpSpPr/>
          <p:nvPr userDrawn="1"/>
        </p:nvGrpSpPr>
        <p:grpSpPr>
          <a:xfrm>
            <a:off x="1329004" y="2629430"/>
            <a:ext cx="2894619" cy="979228"/>
            <a:chOff x="532238" y="532263"/>
            <a:chExt cx="1522954" cy="515204"/>
          </a:xfrm>
        </p:grpSpPr>
        <p:sp>
          <p:nvSpPr>
            <p:cNvPr id="7" name="Freeform: Shape 6">
              <a:extLst>
                <a:ext uri="{FF2B5EF4-FFF2-40B4-BE49-F238E27FC236}">
                  <a16:creationId xmlns:a16="http://schemas.microsoft.com/office/drawing/2014/main" id="{AD955D61-89AD-68BF-11BE-DC3C64CA2E04}"/>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9" name="Freeform: Shape 8">
              <a:extLst>
                <a:ext uri="{FF2B5EF4-FFF2-40B4-BE49-F238E27FC236}">
                  <a16:creationId xmlns:a16="http://schemas.microsoft.com/office/drawing/2014/main" id="{D3D381AC-9A91-27C3-372C-83904DA3EC10}"/>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1" name="Freeform: Shape 10">
              <a:extLst>
                <a:ext uri="{FF2B5EF4-FFF2-40B4-BE49-F238E27FC236}">
                  <a16:creationId xmlns:a16="http://schemas.microsoft.com/office/drawing/2014/main" id="{C86545B6-1A77-CD99-D604-0CBE2C8A50BC}"/>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196112433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F4DAE-6FA9-F587-560D-0669A5EC086F}"/>
              </a:ext>
            </a:extLst>
          </p:cNvPr>
          <p:cNvSpPr/>
          <p:nvPr userDrawn="1"/>
        </p:nvSpPr>
        <p:spPr>
          <a:xfrm>
            <a:off x="5749636" y="0"/>
            <a:ext cx="6442364"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8" name="Text Placeholder 5">
            <a:extLst>
              <a:ext uri="{FF2B5EF4-FFF2-40B4-BE49-F238E27FC236}">
                <a16:creationId xmlns:a16="http://schemas.microsoft.com/office/drawing/2014/main" id="{D9616F50-FFFA-28DD-FAAC-BFE320B809C8}"/>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p>
        </p:txBody>
      </p:sp>
      <p:sp>
        <p:nvSpPr>
          <p:cNvPr id="9" name="Title 6">
            <a:extLst>
              <a:ext uri="{FF2B5EF4-FFF2-40B4-BE49-F238E27FC236}">
                <a16:creationId xmlns:a16="http://schemas.microsoft.com/office/drawing/2014/main" id="{7AFE2D78-CAEC-0B0E-1654-64661C5FBC81}"/>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0" name="Text Placeholder 5">
            <a:extLst>
              <a:ext uri="{FF2B5EF4-FFF2-40B4-BE49-F238E27FC236}">
                <a16:creationId xmlns:a16="http://schemas.microsoft.com/office/drawing/2014/main" id="{B266D53C-CFF6-8F3E-0319-03AABB6E579F}"/>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35097668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2" name="Footer Placeholder 7">
            <a:extLst>
              <a:ext uri="{FF2B5EF4-FFF2-40B4-BE49-F238E27FC236}">
                <a16:creationId xmlns:a16="http://schemas.microsoft.com/office/drawing/2014/main" id="{5639739A-31D0-FE65-C933-0C49124C4BE9}"/>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51110990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Footer Placeholder 7">
            <a:extLst>
              <a:ext uri="{FF2B5EF4-FFF2-40B4-BE49-F238E27FC236}">
                <a16:creationId xmlns:a16="http://schemas.microsoft.com/office/drawing/2014/main" id="{3B4A12A3-E68B-B5F9-ECD4-384E6D7D581B}"/>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51328547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8487058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4" name="Footer Placeholder 7">
            <a:extLst>
              <a:ext uri="{FF2B5EF4-FFF2-40B4-BE49-F238E27FC236}">
                <a16:creationId xmlns:a16="http://schemas.microsoft.com/office/drawing/2014/main" id="{2A855893-2639-83FD-38A0-E8FDCF1A6AE2}"/>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09489186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CB64443A-120A-C698-0B12-196C4D589880}"/>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6436235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5999"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Text Placeholder 14">
            <a:extLst>
              <a:ext uri="{FF2B5EF4-FFF2-40B4-BE49-F238E27FC236}">
                <a16:creationId xmlns:a16="http://schemas.microsoft.com/office/drawing/2014/main" id="{DB2D6F07-9B0E-549D-BBFE-AA93E1F032D0}"/>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9" name="Title 4">
            <a:extLst>
              <a:ext uri="{FF2B5EF4-FFF2-40B4-BE49-F238E27FC236}">
                <a16:creationId xmlns:a16="http://schemas.microsoft.com/office/drawing/2014/main" id="{1FFD9AB6-FF46-01F9-652C-2D9FC9D156BF}"/>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1" name="Text Placeholder 7">
            <a:extLst>
              <a:ext uri="{FF2B5EF4-FFF2-40B4-BE49-F238E27FC236}">
                <a16:creationId xmlns:a16="http://schemas.microsoft.com/office/drawing/2014/main" id="{1228EF09-8E57-C2CC-B793-565FED72C0DA}"/>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13" name="Text Placeholder 5">
            <a:extLst>
              <a:ext uri="{FF2B5EF4-FFF2-40B4-BE49-F238E27FC236}">
                <a16:creationId xmlns:a16="http://schemas.microsoft.com/office/drawing/2014/main" id="{026CF5C1-649B-88BF-6A75-227309B989C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14" name="Text Placeholder 5">
            <a:extLst>
              <a:ext uri="{FF2B5EF4-FFF2-40B4-BE49-F238E27FC236}">
                <a16:creationId xmlns:a16="http://schemas.microsoft.com/office/drawing/2014/main" id="{CA99A06D-BAB2-8CCE-BFE3-23F117AD327D}"/>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2DBCD6A5-3544-1C5F-3D4D-230ED5EF936C}"/>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286818882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C5309F-0EB8-12D7-C5F0-0B3DD3A087E9}"/>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3" name="Text Placeholder 7">
            <a:extLst>
              <a:ext uri="{FF2B5EF4-FFF2-40B4-BE49-F238E27FC236}">
                <a16:creationId xmlns:a16="http://schemas.microsoft.com/office/drawing/2014/main" id="{59757A7F-A06F-BD29-B262-6E60E244B09B}"/>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30F607D-A85B-7100-34BB-D854B9E85D3C}"/>
              </a:ext>
            </a:extLst>
          </p:cNvPr>
          <p:cNvSpPr>
            <a:spLocks noGrp="1"/>
          </p:cNvSpPr>
          <p:nvPr>
            <p:ph type="body" sz="quarter" idx="15" hasCustomPrompt="1"/>
          </p:nvPr>
        </p:nvSpPr>
        <p:spPr>
          <a:xfrm>
            <a:off x="37941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6" name="Text Placeholder 7">
            <a:extLst>
              <a:ext uri="{FF2B5EF4-FFF2-40B4-BE49-F238E27FC236}">
                <a16:creationId xmlns:a16="http://schemas.microsoft.com/office/drawing/2014/main" id="{255DF262-18AB-6874-1D10-A93587E94B36}"/>
              </a:ext>
            </a:extLst>
          </p:cNvPr>
          <p:cNvSpPr>
            <a:spLocks noGrp="1"/>
          </p:cNvSpPr>
          <p:nvPr>
            <p:ph type="body" sz="quarter" idx="16" hasCustomPrompt="1"/>
          </p:nvPr>
        </p:nvSpPr>
        <p:spPr>
          <a:xfrm>
            <a:off x="421989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7" name="Text Placeholder 7">
            <a:extLst>
              <a:ext uri="{FF2B5EF4-FFF2-40B4-BE49-F238E27FC236}">
                <a16:creationId xmlns:a16="http://schemas.microsoft.com/office/drawing/2014/main" id="{642AF305-B078-622A-386E-B7208B044456}"/>
              </a:ext>
            </a:extLst>
          </p:cNvPr>
          <p:cNvSpPr>
            <a:spLocks noGrp="1"/>
          </p:cNvSpPr>
          <p:nvPr>
            <p:ph type="body" sz="quarter" idx="17" hasCustomPrompt="1"/>
          </p:nvPr>
        </p:nvSpPr>
        <p:spPr>
          <a:xfrm>
            <a:off x="8060369" y="1121135"/>
            <a:ext cx="3751526"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9" name="Text Placeholder 7">
            <a:extLst>
              <a:ext uri="{FF2B5EF4-FFF2-40B4-BE49-F238E27FC236}">
                <a16:creationId xmlns:a16="http://schemas.microsoft.com/office/drawing/2014/main" id="{B6F36683-D877-58F5-F47A-1992BE7489F0}"/>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BD7C3C5-FB5F-DD84-5D21-842EBC55A8EE}"/>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86BDD1E7-6359-07B6-A6A3-4F56BC2F434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25760768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E305DC-0F8F-0D07-0119-6D6146541934}"/>
              </a:ext>
            </a:extLst>
          </p:cNvPr>
          <p:cNvSpPr/>
          <p:nvPr userDrawn="1"/>
        </p:nvSpPr>
        <p:spPr>
          <a:xfrm>
            <a:off x="5749925" y="0"/>
            <a:ext cx="64420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3" name="Text Placeholder 14">
            <a:extLst>
              <a:ext uri="{FF2B5EF4-FFF2-40B4-BE49-F238E27FC236}">
                <a16:creationId xmlns:a16="http://schemas.microsoft.com/office/drawing/2014/main" id="{0D007F8A-9F07-EC1B-CBDC-4AC0B31CF4D0}"/>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C878F7B6-F89E-2106-EE45-FAF6654634B7}"/>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17DC2AB5-EB2D-A40E-EB58-C9E35D99D3EC}"/>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0" name="Title 2">
            <a:extLst>
              <a:ext uri="{FF2B5EF4-FFF2-40B4-BE49-F238E27FC236}">
                <a16:creationId xmlns:a16="http://schemas.microsoft.com/office/drawing/2014/main" id="{57809B83-6C93-C9EF-7A62-25E509BC8966}"/>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13"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69251" y="0"/>
            <a:ext cx="3222749"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5"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69251" y="3429000"/>
            <a:ext cx="3222749"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6"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Footer Placeholder 7">
            <a:extLst>
              <a:ext uri="{FF2B5EF4-FFF2-40B4-BE49-F238E27FC236}">
                <a16:creationId xmlns:a16="http://schemas.microsoft.com/office/drawing/2014/main" id="{2D12CC19-50A2-A36F-6422-E9BE131E8231}"/>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93690910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476624"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7"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Confidential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192820698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NXP + logo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084577-DDF3-0832-E5ED-5FF10B2E3F6C}"/>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lumMod val="75000"/>
                    <a:lumOff val="25000"/>
                  </a:schemeClr>
                </a:solidFill>
                <a:latin typeface="Poppins SemiBold" panose="00000700000000000000" pitchFamily="2" charset="0"/>
                <a:cs typeface="Poppins SemiBold" panose="00000700000000000000" pitchFamily="2" charset="0"/>
              </a:rPr>
              <a:t>nxp.com</a:t>
            </a:r>
          </a:p>
        </p:txBody>
      </p:sp>
      <p:sp>
        <p:nvSpPr>
          <p:cNvPr id="3" name="Text Placeholder 5">
            <a:extLst>
              <a:ext uri="{FF2B5EF4-FFF2-40B4-BE49-F238E27FC236}">
                <a16:creationId xmlns:a16="http://schemas.microsoft.com/office/drawing/2014/main" id="{CC26F959-7025-876F-2A7E-2AB97F839FF3}"/>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75000"/>
                    <a:lumOff val="25000"/>
                  </a:schemeClr>
                </a:solidFill>
                <a:latin typeface="Poppins SemiBold" pitchFamily="2" charset="77"/>
                <a:cs typeface="Poppins SemiBold" pitchFamily="2" charset="77"/>
              </a:rPr>
              <a:t>|  Public  |  </a:t>
            </a:r>
            <a:r>
              <a:rPr lang="en-US" sz="800" b="0" i="0">
                <a:solidFill>
                  <a:schemeClr val="tx1">
                    <a:lumMod val="75000"/>
                    <a:lumOff val="25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75000"/>
                    <a:lumOff val="25000"/>
                  </a:schemeClr>
                </a:solidFill>
                <a:latin typeface="Poppins" panose="00000500000000000000" pitchFamily="2" charset="0"/>
                <a:cs typeface="Poppins" panose="00000500000000000000" pitchFamily="2" charset="0"/>
              </a:rPr>
            </a:br>
            <a:r>
              <a:rPr lang="en-US" sz="800" b="0" i="0">
                <a:solidFill>
                  <a:schemeClr val="tx1">
                    <a:lumMod val="75000"/>
                    <a:lumOff val="25000"/>
                  </a:schemeClr>
                </a:solidFill>
                <a:latin typeface="Poppins" panose="00000500000000000000" pitchFamily="2" charset="0"/>
                <a:cs typeface="Poppins" panose="00000500000000000000" pitchFamily="2" charset="0"/>
              </a:rPr>
              <a:t>or service names are the property of their respective owners. © 2024 NXP B.V.</a:t>
            </a:r>
          </a:p>
        </p:txBody>
      </p:sp>
      <p:pic>
        <p:nvPicPr>
          <p:cNvPr id="13" name="Picture 12">
            <a:extLst>
              <a:ext uri="{FF2B5EF4-FFF2-40B4-BE49-F238E27FC236}">
                <a16:creationId xmlns:a16="http://schemas.microsoft.com/office/drawing/2014/main" id="{56DAC96A-0843-10D1-2813-982D4B1203F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pic>
        <p:nvPicPr>
          <p:cNvPr id="2" name="Graphic 1">
            <a:extLst>
              <a:ext uri="{FF2B5EF4-FFF2-40B4-BE49-F238E27FC236}">
                <a16:creationId xmlns:a16="http://schemas.microsoft.com/office/drawing/2014/main" id="{165CA982-68C2-BB90-1AAA-6532A2BD68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0295" y="2140712"/>
            <a:ext cx="6687146" cy="1961447"/>
          </a:xfrm>
          <a:prstGeom prst="rect">
            <a:avLst/>
          </a:prstGeom>
        </p:spPr>
      </p:pic>
    </p:spTree>
    <p:extLst>
      <p:ext uri="{BB962C8B-B14F-4D97-AF65-F5344CB8AC3E}">
        <p14:creationId xmlns:p14="http://schemas.microsoft.com/office/powerpoint/2010/main" val="123875507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0248DE-1B33-702A-19EE-36BD47456B0A}"/>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D72AC6E4-E155-A422-F772-AF6A8D3DED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A353F30A-956E-6F05-EF51-ED2E85383C1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F694BF05-4B90-51C7-13D2-008DB91101CE}"/>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9" name="Title 4">
            <a:extLst>
              <a:ext uri="{FF2B5EF4-FFF2-40B4-BE49-F238E27FC236}">
                <a16:creationId xmlns:a16="http://schemas.microsoft.com/office/drawing/2014/main" id="{70B93A6B-D323-B374-BBF9-45B3A349CDEC}"/>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7" name="Text Placeholder 5">
            <a:extLst>
              <a:ext uri="{FF2B5EF4-FFF2-40B4-BE49-F238E27FC236}">
                <a16:creationId xmlns:a16="http://schemas.microsoft.com/office/drawing/2014/main" id="{469555E3-3700-CDC2-01FE-CDE5F1EF916E}"/>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11" name="Text Placeholder 5">
            <a:extLst>
              <a:ext uri="{FF2B5EF4-FFF2-40B4-BE49-F238E27FC236}">
                <a16:creationId xmlns:a16="http://schemas.microsoft.com/office/drawing/2014/main" id="{5DDC0077-BAD4-0229-4E1A-2E7B4B30A6D0}"/>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84726802"/>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920883509"/>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7" name="Text Placeholder 14">
            <a:extLst>
              <a:ext uri="{FF2B5EF4-FFF2-40B4-BE49-F238E27FC236}">
                <a16:creationId xmlns:a16="http://schemas.microsoft.com/office/drawing/2014/main" id="{16209300-539C-8152-5982-7DA48EAEC088}"/>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358361DA-1C1F-7622-FED8-6465D492B71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7A473332-A069-A755-63D0-8559BB4E5DB6}"/>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0" name="Title 4">
            <a:extLst>
              <a:ext uri="{FF2B5EF4-FFF2-40B4-BE49-F238E27FC236}">
                <a16:creationId xmlns:a16="http://schemas.microsoft.com/office/drawing/2014/main" id="{46245C49-A606-4225-6F82-7EA58D2F64C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254350810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0FAEFE-DCEA-C11E-9CD8-5BAE7ECD0A84}"/>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2023"/>
            <a:ext cx="6078373" cy="2294813"/>
          </a:xfrm>
          <a:prstGeom prst="rect">
            <a:avLst/>
          </a:prstGeom>
          <a:solidFill>
            <a:schemeClr val="bg2">
              <a:lumMod val="25000"/>
              <a:lumOff val="75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9" name="Text Placeholder 14">
            <a:extLst>
              <a:ext uri="{FF2B5EF4-FFF2-40B4-BE49-F238E27FC236}">
                <a16:creationId xmlns:a16="http://schemas.microsoft.com/office/drawing/2014/main" id="{DD790FE4-BFEC-9756-BEB4-6B96B0DF6EE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14">
            <a:extLst>
              <a:ext uri="{FF2B5EF4-FFF2-40B4-BE49-F238E27FC236}">
                <a16:creationId xmlns:a16="http://schemas.microsoft.com/office/drawing/2014/main" id="{E2FD68F5-B296-0C2B-59DB-54BBD7D001C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5" name="Title 4">
            <a:extLst>
              <a:ext uri="{FF2B5EF4-FFF2-40B4-BE49-F238E27FC236}">
                <a16:creationId xmlns:a16="http://schemas.microsoft.com/office/drawing/2014/main" id="{B3D111EC-D128-EB01-30D0-3F5DA8E36287}"/>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6" name="Text Placeholder 7">
            <a:extLst>
              <a:ext uri="{FF2B5EF4-FFF2-40B4-BE49-F238E27FC236}">
                <a16:creationId xmlns:a16="http://schemas.microsoft.com/office/drawing/2014/main" id="{0595F731-0F02-28C1-AF72-7799DA7D7257}"/>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07448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90E8F-3F86-019E-7259-C5DF5D006B8A}"/>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536B57A2-10F0-6C44-3C29-83B0D55775E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CEAE77CD-9E4A-7D74-E4B4-4AD390F68B0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2" name="Title 4">
            <a:extLst>
              <a:ext uri="{FF2B5EF4-FFF2-40B4-BE49-F238E27FC236}">
                <a16:creationId xmlns:a16="http://schemas.microsoft.com/office/drawing/2014/main" id="{56EFC393-F3E0-61E8-169E-22AB3A81B1E0}"/>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3" name="Text Placeholder 5">
            <a:extLst>
              <a:ext uri="{FF2B5EF4-FFF2-40B4-BE49-F238E27FC236}">
                <a16:creationId xmlns:a16="http://schemas.microsoft.com/office/drawing/2014/main" id="{0D3881B2-2CB5-BFB7-3D69-DB30616B86C6}"/>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4" name="Text Placeholder 5">
            <a:extLst>
              <a:ext uri="{FF2B5EF4-FFF2-40B4-BE49-F238E27FC236}">
                <a16:creationId xmlns:a16="http://schemas.microsoft.com/office/drawing/2014/main" id="{F90AB17C-2820-B52E-E6A5-744B267555B7}"/>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Tree>
    <p:extLst>
      <p:ext uri="{BB962C8B-B14F-4D97-AF65-F5344CB8AC3E}">
        <p14:creationId xmlns:p14="http://schemas.microsoft.com/office/powerpoint/2010/main" val="241096644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08024635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EB4605-05A5-FFF7-6BEB-8F2A1CCAFFA1}"/>
              </a:ext>
            </a:extLst>
          </p:cNvPr>
          <p:cNvSpPr/>
          <p:nvPr userDrawn="1"/>
        </p:nvSpPr>
        <p:spPr>
          <a:xfrm>
            <a:off x="609600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solidFill>
                <a:schemeClr val="bg1"/>
              </a:solidFill>
              <a:latin typeface="Poppins SemiBold" panose="00000700000000000000" pitchFamily="2" charset="0"/>
              <a:cs typeface="Poppins SemiBold" panose="00000700000000000000" pitchFamily="2" charset="0"/>
            </a:endParaRP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4" name="Footer Placeholder 7">
            <a:extLst>
              <a:ext uri="{FF2B5EF4-FFF2-40B4-BE49-F238E27FC236}">
                <a16:creationId xmlns:a16="http://schemas.microsoft.com/office/drawing/2014/main" id="{AAB0D92D-86F3-7AF3-45BC-19114C142CEF}"/>
              </a:ext>
            </a:extLst>
          </p:cNvPr>
          <p:cNvSpPr>
            <a:spLocks noGrp="1"/>
          </p:cNvSpPr>
          <p:nvPr>
            <p:ph type="ftr" sz="quarter" idx="3"/>
          </p:nvPr>
        </p:nvSpPr>
        <p:spPr>
          <a:xfrm>
            <a:off x="1842447" y="6229255"/>
            <a:ext cx="3606401"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72203254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3876A-96D1-F0AE-F0F2-8AF6DB2F3681}"/>
              </a:ext>
            </a:extLst>
          </p:cNvPr>
          <p:cNvSpPr/>
          <p:nvPr userDrawn="1"/>
        </p:nvSpPr>
        <p:spPr>
          <a:xfrm>
            <a:off x="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1"/>
                </a:solidFill>
                <a:latin typeface="Poppins SemiBold" pitchFamily="2" charset="77"/>
                <a:cs typeface="Poppins SemiBold" pitchFamily="2" charset="77"/>
              </a:rPr>
              <a:t>|  NXP  |  </a:t>
            </a:r>
            <a:r>
              <a:rPr lang="en-GB">
                <a:solidFill>
                  <a:schemeClr val="bg1"/>
                </a:solidFill>
                <a:latin typeface="Poppins" panose="00000500000000000000" pitchFamily="2" charset="0"/>
                <a:cs typeface="Poppins" panose="00000500000000000000" pitchFamily="2" charset="0"/>
              </a:rPr>
              <a:t>Confidential</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1"/>
                </a:solidFill>
                <a:latin typeface="Poppins" panose="00000500000000000000" pitchFamily="2" charset="0"/>
                <a:cs typeface="Poppins" panose="00000500000000000000" pitchFamily="2" charset="0"/>
              </a:rPr>
              <a:t>‹#›</a:t>
            </a:fld>
            <a:endParaRPr lang="en-GB">
              <a:solidFill>
                <a:schemeClr val="bg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table</a:t>
            </a:r>
          </a:p>
        </p:txBody>
      </p:sp>
      <p:sp>
        <p:nvSpPr>
          <p:cNvPr id="8" name="Text Placeholder 5">
            <a:extLst>
              <a:ext uri="{FF2B5EF4-FFF2-40B4-BE49-F238E27FC236}">
                <a16:creationId xmlns:a16="http://schemas.microsoft.com/office/drawing/2014/main" id="{3A5EC604-C69A-8891-1B53-E11149E2F5CA}"/>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10" name="Title 4">
            <a:extLst>
              <a:ext uri="{FF2B5EF4-FFF2-40B4-BE49-F238E27FC236}">
                <a16:creationId xmlns:a16="http://schemas.microsoft.com/office/drawing/2014/main" id="{0AE43D4D-B5C0-4755-F0CF-B819394BD84F}"/>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3" name="Footer Placeholder 7">
            <a:extLst>
              <a:ext uri="{FF2B5EF4-FFF2-40B4-BE49-F238E27FC236}">
                <a16:creationId xmlns:a16="http://schemas.microsoft.com/office/drawing/2014/main" id="{78E4A644-9CDA-47FD-DDA4-9911AA1D62A3}"/>
              </a:ext>
            </a:extLst>
          </p:cNvPr>
          <p:cNvSpPr>
            <a:spLocks noGrp="1"/>
          </p:cNvSpPr>
          <p:nvPr>
            <p:ph type="ftr" sz="quarter" idx="3"/>
          </p:nvPr>
        </p:nvSpPr>
        <p:spPr>
          <a:xfrm>
            <a:off x="6503988" y="6229255"/>
            <a:ext cx="5059388"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8870117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68563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56642985"/>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9372B4-79FF-1568-B3D6-7FCAAA20B7B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0" name="Text Placeholder 5">
            <a:extLst>
              <a:ext uri="{FF2B5EF4-FFF2-40B4-BE49-F238E27FC236}">
                <a16:creationId xmlns:a16="http://schemas.microsoft.com/office/drawing/2014/main" id="{B61CC271-180C-648D-087D-DEC613F81762}"/>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Public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19" name="Title 17">
            <a:extLst>
              <a:ext uri="{FF2B5EF4-FFF2-40B4-BE49-F238E27FC236}">
                <a16:creationId xmlns:a16="http://schemas.microsoft.com/office/drawing/2014/main" id="{7604B72C-3E22-5D39-D192-EC4666871B0F}"/>
              </a:ext>
            </a:extLst>
          </p:cNvPr>
          <p:cNvSpPr>
            <a:spLocks noGrp="1"/>
          </p:cNvSpPr>
          <p:nvPr>
            <p:ph type="title" hasCustomPrompt="1"/>
          </p:nvPr>
        </p:nvSpPr>
        <p:spPr>
          <a:xfrm>
            <a:off x="1343025" y="1616532"/>
            <a:ext cx="5062539" cy="2610984"/>
          </a:xfrm>
          <a:prstGeom prst="rect">
            <a:avLst/>
          </a:prstGeom>
        </p:spPr>
        <p:txBody>
          <a:bodyPr lIns="0" tIns="0" rIns="0" bIns="0" anchor="b"/>
          <a:lstStyle>
            <a:lvl1pPr>
              <a:defRPr lang="en-US" sz="4200" dirty="0">
                <a:latin typeface="Poppins SemiBold" panose="00000700000000000000" pitchFamily="2" charset="0"/>
                <a:ea typeface="+mn-ea"/>
                <a:cs typeface="Poppins SemiBold" panose="00000700000000000000" pitchFamily="2" charset="0"/>
              </a:defRPr>
            </a:lvl1pPr>
          </a:lstStyle>
          <a:p>
            <a:pPr marL="0" lvl="0" indent="0">
              <a:lnSpc>
                <a:spcPct val="100000"/>
              </a:lnSpc>
              <a:spcBef>
                <a:spcPts val="1000"/>
              </a:spcBef>
              <a:buFontTx/>
            </a:pPr>
            <a:r>
              <a:rPr lang="en-US"/>
              <a:t>The Presentation Title Goes Here</a:t>
            </a:r>
          </a:p>
        </p:txBody>
      </p:sp>
      <p:sp>
        <p:nvSpPr>
          <p:cNvPr id="22" name="Text Placeholder 20">
            <a:extLst>
              <a:ext uri="{FF2B5EF4-FFF2-40B4-BE49-F238E27FC236}">
                <a16:creationId xmlns:a16="http://schemas.microsoft.com/office/drawing/2014/main" id="{83503EB8-22AC-2652-541F-328652BFB8EE}"/>
              </a:ext>
            </a:extLst>
          </p:cNvPr>
          <p:cNvSpPr>
            <a:spLocks noGrp="1"/>
          </p:cNvSpPr>
          <p:nvPr>
            <p:ph type="body" sz="quarter" idx="13" hasCustomPrompt="1"/>
          </p:nvPr>
        </p:nvSpPr>
        <p:spPr>
          <a:xfrm>
            <a:off x="1342652" y="4695137"/>
            <a:ext cx="5062539" cy="423152"/>
          </a:xfrm>
          <a:prstGeom prst="rect">
            <a:avLst/>
          </a:prstGeom>
        </p:spPr>
        <p:txBody>
          <a:bodyPr lIns="0" tIns="0" rIns="0" bIns="0" anchor="b"/>
          <a:lstStyle>
            <a:lvl1pPr marL="0" indent="0">
              <a:lnSpc>
                <a:spcPct val="100000"/>
              </a:lnSpc>
              <a:buFontTx/>
              <a:buNone/>
              <a:defRPr sz="18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 or speaker name</a:t>
            </a:r>
          </a:p>
        </p:txBody>
      </p:sp>
      <p:sp>
        <p:nvSpPr>
          <p:cNvPr id="24" name="Text Placeholder 20">
            <a:extLst>
              <a:ext uri="{FF2B5EF4-FFF2-40B4-BE49-F238E27FC236}">
                <a16:creationId xmlns:a16="http://schemas.microsoft.com/office/drawing/2014/main" id="{D8507CC8-D535-4BC6-E58E-11FA855D0C8A}"/>
              </a:ext>
            </a:extLst>
          </p:cNvPr>
          <p:cNvSpPr>
            <a:spLocks noGrp="1"/>
          </p:cNvSpPr>
          <p:nvPr>
            <p:ph type="body" sz="quarter" idx="14" hasCustomPrompt="1"/>
          </p:nvPr>
        </p:nvSpPr>
        <p:spPr>
          <a:xfrm>
            <a:off x="1342652" y="5223518"/>
            <a:ext cx="5062539" cy="847618"/>
          </a:xfrm>
          <a:prstGeom prst="rect">
            <a:avLst/>
          </a:prstGeom>
        </p:spPr>
        <p:txBody>
          <a:bodyPr lIns="0" tIns="0" rIns="0" bIns="0" anchor="t"/>
          <a:lstStyle>
            <a:lvl1pPr marL="0" indent="0">
              <a:lnSpc>
                <a:spcPct val="100000"/>
              </a:lnSpc>
              <a:buFontTx/>
              <a:buNone/>
              <a:defRPr sz="150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If required goes here | speaker title, date and/or additional information</a:t>
            </a:r>
          </a:p>
        </p:txBody>
      </p:sp>
      <p:grpSp>
        <p:nvGrpSpPr>
          <p:cNvPr id="4" name="Group 3">
            <a:extLst>
              <a:ext uri="{FF2B5EF4-FFF2-40B4-BE49-F238E27FC236}">
                <a16:creationId xmlns:a16="http://schemas.microsoft.com/office/drawing/2014/main" id="{1BEB20A5-EF9D-B4CD-8327-7B9564DB7690}"/>
              </a:ext>
            </a:extLst>
          </p:cNvPr>
          <p:cNvGrpSpPr/>
          <p:nvPr userDrawn="1"/>
        </p:nvGrpSpPr>
        <p:grpSpPr>
          <a:xfrm>
            <a:off x="532238" y="532263"/>
            <a:ext cx="1522954" cy="515204"/>
            <a:chOff x="532238" y="532263"/>
            <a:chExt cx="1522954" cy="515204"/>
          </a:xfrm>
        </p:grpSpPr>
        <p:sp>
          <p:nvSpPr>
            <p:cNvPr id="6" name="Freeform: Shape 5">
              <a:extLst>
                <a:ext uri="{FF2B5EF4-FFF2-40B4-BE49-F238E27FC236}">
                  <a16:creationId xmlns:a16="http://schemas.microsoft.com/office/drawing/2014/main" id="{4B8B0E0D-A07D-CED0-324D-F6B0BD7878E5}"/>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7" name="Freeform: Shape 6">
              <a:extLst>
                <a:ext uri="{FF2B5EF4-FFF2-40B4-BE49-F238E27FC236}">
                  <a16:creationId xmlns:a16="http://schemas.microsoft.com/office/drawing/2014/main" id="{E4B9C520-802F-607D-CD32-293B8F5FF939}"/>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9" name="Freeform: Shape 8">
              <a:extLst>
                <a:ext uri="{FF2B5EF4-FFF2-40B4-BE49-F238E27FC236}">
                  <a16:creationId xmlns:a16="http://schemas.microsoft.com/office/drawing/2014/main" id="{0CCDBBF9-3E97-0881-79C2-B541C6F19CD2}"/>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285970531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64706" y="0"/>
            <a:ext cx="3227293" cy="6858000"/>
          </a:xfrm>
          <a:prstGeom prst="rect">
            <a:avLst/>
          </a:prstGeom>
        </p:spPr>
      </p:pic>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582800" y="2586193"/>
            <a:ext cx="4230687" cy="847619"/>
          </a:xfrm>
          <a:prstGeom prst="rect">
            <a:avLst/>
          </a:prstGeom>
        </p:spPr>
        <p:txBody>
          <a:bodyPr lIns="0" tIns="0" rIns="0" bIns="0" anchor="t">
            <a:normAutofit/>
          </a:bodyPr>
          <a:lstStyle>
            <a:lvl1pPr marL="0" indent="0">
              <a:lnSpc>
                <a:spcPct val="100000"/>
              </a:lnSpc>
              <a:spcBef>
                <a:spcPts val="0"/>
              </a:spcBef>
              <a:buNone/>
              <a:defRPr sz="19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Official title goes here</a:t>
            </a:r>
          </a:p>
        </p:txBody>
      </p:sp>
      <p:sp>
        <p:nvSpPr>
          <p:cNvPr id="3" name="Text Placeholder 5">
            <a:extLst>
              <a:ext uri="{FF2B5EF4-FFF2-40B4-BE49-F238E27FC236}">
                <a16:creationId xmlns:a16="http://schemas.microsoft.com/office/drawing/2014/main" id="{09C11136-AD83-CA64-23C7-0F8A328ED84F}"/>
              </a:ext>
            </a:extLst>
          </p:cNvPr>
          <p:cNvSpPr>
            <a:spLocks noGrp="1"/>
          </p:cNvSpPr>
          <p:nvPr>
            <p:ph type="body" sz="quarter" idx="12" hasCustomPrompt="1"/>
          </p:nvPr>
        </p:nvSpPr>
        <p:spPr>
          <a:xfrm>
            <a:off x="3582800" y="5060452"/>
            <a:ext cx="4230687" cy="847619"/>
          </a:xfrm>
          <a:prstGeom prst="rect">
            <a:avLst/>
          </a:prstGeom>
        </p:spPr>
        <p:txBody>
          <a:bodyPr lIns="0" tIns="0" rIns="0" bIns="0" anchor="t">
            <a:normAutofit/>
          </a:bodyPr>
          <a:lstStyle>
            <a:lvl1pPr marL="0" indent="0">
              <a:lnSpc>
                <a:spcPct val="100000"/>
              </a:lnSpc>
              <a:spcBef>
                <a:spcPts val="0"/>
              </a:spcBef>
              <a:buNone/>
              <a:defRPr sz="19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Official title goes here</a:t>
            </a:r>
          </a:p>
        </p:txBody>
      </p:sp>
      <p:sp>
        <p:nvSpPr>
          <p:cNvPr id="6" name="Picture Placeholder 5">
            <a:extLst>
              <a:ext uri="{FF2B5EF4-FFF2-40B4-BE49-F238E27FC236}">
                <a16:creationId xmlns:a16="http://schemas.microsoft.com/office/drawing/2014/main" id="{01BADA11-126E-0F2B-E2E8-D5AFBFD7CC00}"/>
              </a:ext>
            </a:extLst>
          </p:cNvPr>
          <p:cNvSpPr>
            <a:spLocks noGrp="1"/>
          </p:cNvSpPr>
          <p:nvPr>
            <p:ph type="pic" sz="quarter" idx="13"/>
          </p:nvPr>
        </p:nvSpPr>
        <p:spPr>
          <a:xfrm>
            <a:off x="783573" y="1177085"/>
            <a:ext cx="2318216" cy="2298700"/>
          </a:xfrm>
        </p:spPr>
        <p:txBody>
          <a:bodyPr anchor="ctr"/>
          <a:lstStyle>
            <a:lvl1pPr marL="0" indent="0" algn="ctr">
              <a:buFontTx/>
              <a:buNone/>
              <a:defRPr/>
            </a:lvl1pPr>
          </a:lstStyle>
          <a:p>
            <a:endParaRPr lang="en-US"/>
          </a:p>
        </p:txBody>
      </p:sp>
      <p:sp>
        <p:nvSpPr>
          <p:cNvPr id="7" name="Picture Placeholder 5">
            <a:extLst>
              <a:ext uri="{FF2B5EF4-FFF2-40B4-BE49-F238E27FC236}">
                <a16:creationId xmlns:a16="http://schemas.microsoft.com/office/drawing/2014/main" id="{77BA8CF2-0911-5CEA-4DA9-A53971D21C1E}"/>
              </a:ext>
            </a:extLst>
          </p:cNvPr>
          <p:cNvSpPr>
            <a:spLocks noGrp="1"/>
          </p:cNvSpPr>
          <p:nvPr>
            <p:ph type="pic" sz="quarter" idx="14"/>
          </p:nvPr>
        </p:nvSpPr>
        <p:spPr>
          <a:xfrm>
            <a:off x="783573" y="3657320"/>
            <a:ext cx="2318216" cy="2298700"/>
          </a:xfrm>
        </p:spPr>
        <p:txBody>
          <a:bodyPr anchor="ctr"/>
          <a:lstStyle>
            <a:lvl1pPr marL="0" indent="0" algn="ctr">
              <a:buFontTx/>
              <a:buNone/>
              <a:defRPr/>
            </a:lvl1pPr>
          </a:lstStyle>
          <a:p>
            <a:endParaRPr lang="en-US"/>
          </a:p>
        </p:txBody>
      </p:sp>
      <p:sp>
        <p:nvSpPr>
          <p:cNvPr id="15" name="Text Placeholder 5">
            <a:extLst>
              <a:ext uri="{FF2B5EF4-FFF2-40B4-BE49-F238E27FC236}">
                <a16:creationId xmlns:a16="http://schemas.microsoft.com/office/drawing/2014/main" id="{11AFCCAD-DD1D-9997-88CF-0F920DEB093F}"/>
              </a:ext>
            </a:extLst>
          </p:cNvPr>
          <p:cNvSpPr>
            <a:spLocks noGrp="1"/>
          </p:cNvSpPr>
          <p:nvPr>
            <p:ph type="body" sz="quarter" idx="15" hasCustomPrompt="1"/>
          </p:nvPr>
        </p:nvSpPr>
        <p:spPr>
          <a:xfrm>
            <a:off x="3582800" y="3657321"/>
            <a:ext cx="4230687" cy="1270606"/>
          </a:xfrm>
          <a:prstGeom prst="rect">
            <a:avLst/>
          </a:prstGeom>
        </p:spPr>
        <p:txBody>
          <a:bodyPr vert="horz" lIns="0" tIns="0" rIns="0" bIns="0" rtlCol="0" anchor="b">
            <a:normAutofit/>
          </a:bodyPr>
          <a:lstStyle>
            <a:lvl1pPr>
              <a:defRPr lang="en-GB" sz="3200" b="0" i="0" dirty="0">
                <a:solidFill>
                  <a:schemeClr val="tx2"/>
                </a:solidFill>
                <a:latin typeface="Poppins SemiBold" pitchFamily="2" charset="77"/>
                <a:cs typeface="Poppins SemiBold" pitchFamily="2" charset="77"/>
              </a:defRPr>
            </a:lvl1pPr>
          </a:lstStyle>
          <a:p>
            <a:pPr marL="0" lvl="0">
              <a:lnSpc>
                <a:spcPct val="100000"/>
              </a:lnSpc>
              <a:spcBef>
                <a:spcPct val="0"/>
              </a:spcBef>
              <a:buNone/>
            </a:pPr>
            <a:r>
              <a:rPr lang="en-GB"/>
              <a:t>First name, </a:t>
            </a:r>
          </a:p>
          <a:p>
            <a:pPr marL="0" lvl="0">
              <a:lnSpc>
                <a:spcPct val="100000"/>
              </a:lnSpc>
              <a:spcBef>
                <a:spcPct val="0"/>
              </a:spcBef>
              <a:buNone/>
            </a:pPr>
            <a:r>
              <a:rPr lang="en-GB"/>
              <a:t>Last name</a:t>
            </a:r>
          </a:p>
        </p:txBody>
      </p:sp>
      <p:sp>
        <p:nvSpPr>
          <p:cNvPr id="16" name="Text Placeholder 5">
            <a:extLst>
              <a:ext uri="{FF2B5EF4-FFF2-40B4-BE49-F238E27FC236}">
                <a16:creationId xmlns:a16="http://schemas.microsoft.com/office/drawing/2014/main" id="{305C653E-C51A-93D2-AE4D-A093D012A171}"/>
              </a:ext>
            </a:extLst>
          </p:cNvPr>
          <p:cNvSpPr>
            <a:spLocks noGrp="1"/>
          </p:cNvSpPr>
          <p:nvPr>
            <p:ph type="body" sz="quarter" idx="16" hasCustomPrompt="1"/>
          </p:nvPr>
        </p:nvSpPr>
        <p:spPr>
          <a:xfrm>
            <a:off x="3582800" y="1177085"/>
            <a:ext cx="4230687" cy="1270606"/>
          </a:xfrm>
          <a:prstGeom prst="rect">
            <a:avLst/>
          </a:prstGeom>
        </p:spPr>
        <p:txBody>
          <a:bodyPr vert="horz" lIns="0" tIns="0" rIns="0" bIns="0" rtlCol="0" anchor="b">
            <a:normAutofit/>
          </a:bodyPr>
          <a:lstStyle>
            <a:lvl1pPr>
              <a:defRPr lang="en-GB" sz="3200" b="0" i="0" dirty="0">
                <a:solidFill>
                  <a:schemeClr val="tx2"/>
                </a:solidFill>
                <a:latin typeface="Poppins SemiBold" pitchFamily="2" charset="77"/>
                <a:cs typeface="Poppins SemiBold" pitchFamily="2" charset="77"/>
              </a:defRPr>
            </a:lvl1pPr>
          </a:lstStyle>
          <a:p>
            <a:pPr marL="0" lvl="0">
              <a:lnSpc>
                <a:spcPct val="100000"/>
              </a:lnSpc>
              <a:spcBef>
                <a:spcPct val="0"/>
              </a:spcBef>
              <a:buNone/>
            </a:pPr>
            <a:r>
              <a:rPr lang="en-GB"/>
              <a:t>First name, </a:t>
            </a:r>
          </a:p>
          <a:p>
            <a:pPr marL="0" lvl="0">
              <a:lnSpc>
                <a:spcPct val="100000"/>
              </a:lnSpc>
              <a:spcBef>
                <a:spcPct val="0"/>
              </a:spcBef>
              <a:buNone/>
            </a:pPr>
            <a:r>
              <a:rPr lang="en-GB"/>
              <a:t>Last name</a:t>
            </a:r>
          </a:p>
        </p:txBody>
      </p:sp>
      <p:grpSp>
        <p:nvGrpSpPr>
          <p:cNvPr id="17" name="Group 16">
            <a:extLst>
              <a:ext uri="{FF2B5EF4-FFF2-40B4-BE49-F238E27FC236}">
                <a16:creationId xmlns:a16="http://schemas.microsoft.com/office/drawing/2014/main" id="{0658B994-2041-23B6-8674-7A3B0DFBAF9D}"/>
              </a:ext>
            </a:extLst>
          </p:cNvPr>
          <p:cNvGrpSpPr/>
          <p:nvPr userDrawn="1"/>
        </p:nvGrpSpPr>
        <p:grpSpPr>
          <a:xfrm>
            <a:off x="532238" y="532263"/>
            <a:ext cx="1165080" cy="394138"/>
            <a:chOff x="532238" y="532263"/>
            <a:chExt cx="1522954" cy="515204"/>
          </a:xfrm>
        </p:grpSpPr>
        <p:sp>
          <p:nvSpPr>
            <p:cNvPr id="18" name="Freeform: Shape 17">
              <a:extLst>
                <a:ext uri="{FF2B5EF4-FFF2-40B4-BE49-F238E27FC236}">
                  <a16:creationId xmlns:a16="http://schemas.microsoft.com/office/drawing/2014/main" id="{E9F57042-C32A-883E-D2AC-A95556649471}"/>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9" name="Freeform: Shape 18">
              <a:extLst>
                <a:ext uri="{FF2B5EF4-FFF2-40B4-BE49-F238E27FC236}">
                  <a16:creationId xmlns:a16="http://schemas.microsoft.com/office/drawing/2014/main" id="{11ABEFCB-9051-1D43-D18C-AD517D5A0DC5}"/>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20" name="Freeform: Shape 19">
              <a:extLst>
                <a:ext uri="{FF2B5EF4-FFF2-40B4-BE49-F238E27FC236}">
                  <a16:creationId xmlns:a16="http://schemas.microsoft.com/office/drawing/2014/main" id="{E5C91B3F-5563-7127-BA60-533179AE6234}"/>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145017007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11" name="Text Placeholder 10">
            <a:extLst>
              <a:ext uri="{FF2B5EF4-FFF2-40B4-BE49-F238E27FC236}">
                <a16:creationId xmlns:a16="http://schemas.microsoft.com/office/drawing/2014/main" id="{6C8C5959-5865-DB24-5DF2-A323BD521A2B}"/>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241278839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44" name="Rectangle 226"/>
          <p:cNvSpPr>
            <a:spLocks noGrp="1" noChangeArrowheads="1"/>
          </p:cNvSpPr>
          <p:nvPr>
            <p:ph type="title" hasCustomPrompt="1"/>
          </p:nvPr>
        </p:nvSpPr>
        <p:spPr bwMode="auto">
          <a:xfrm>
            <a:off x="394775" y="414064"/>
            <a:ext cx="11425752" cy="654049"/>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stStyle>
          <a:p>
            <a:pPr lvl="0"/>
            <a:r>
              <a:rPr lang="en-US"/>
              <a:t>Click to add title here</a:t>
            </a:r>
            <a:br>
              <a:rPr lang="en-US"/>
            </a:br>
            <a:r>
              <a:rPr lang="en-US"/>
              <a:t>second line title</a:t>
            </a:r>
          </a:p>
        </p:txBody>
      </p:sp>
      <p:sp>
        <p:nvSpPr>
          <p:cNvPr id="46" name="Text Placeholder 45"/>
          <p:cNvSpPr>
            <a:spLocks noGrp="1"/>
          </p:cNvSpPr>
          <p:nvPr>
            <p:ph type="body" sz="quarter" idx="10"/>
          </p:nvPr>
        </p:nvSpPr>
        <p:spPr>
          <a:xfrm>
            <a:off x="394774" y="1153266"/>
            <a:ext cx="11425752" cy="46672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12363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Smart City Large Headline">
    <p:spTree>
      <p:nvGrpSpPr>
        <p:cNvPr id="1" name=""/>
        <p:cNvGrpSpPr/>
        <p:nvPr/>
      </p:nvGrpSpPr>
      <p:grpSpPr>
        <a:xfrm>
          <a:off x="0" y="0"/>
          <a:ext cx="0" cy="0"/>
          <a:chOff x="0" y="0"/>
          <a:chExt cx="0" cy="0"/>
        </a:xfrm>
      </p:grpSpPr>
      <p:pic>
        <p:nvPicPr>
          <p:cNvPr id="4" name="Picture 3" descr="A city skyline at night&#10;&#10;Description automatically generated with medium confidence">
            <a:extLst>
              <a:ext uri="{FF2B5EF4-FFF2-40B4-BE49-F238E27FC236}">
                <a16:creationId xmlns:a16="http://schemas.microsoft.com/office/drawing/2014/main" id="{B2668686-E808-54D7-78D8-17CDE30666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70808"/>
            <a:ext cx="4562132" cy="6787192"/>
          </a:xfrm>
          <a:prstGeom prst="rect">
            <a:avLst/>
          </a:prstGeom>
        </p:spPr>
      </p:pic>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grpSp>
      <p:sp>
        <p:nvSpPr>
          <p:cNvPr id="20" name="Slide Number Placeholder 1">
            <a:extLst>
              <a:ext uri="{FF2B5EF4-FFF2-40B4-BE49-F238E27FC236}">
                <a16:creationId xmlns:a16="http://schemas.microsoft.com/office/drawing/2014/main" id="{83A94EBF-98FE-4812-9A14-44279029264B}"/>
              </a:ext>
            </a:extLst>
          </p:cNvPr>
          <p:cNvSpPr txBox="1">
            <a:spLocks/>
          </p:cNvSpPr>
          <p:nvPr userDrawn="1"/>
        </p:nvSpPr>
        <p:spPr>
          <a:xfrm>
            <a:off x="10315547" y="6463203"/>
            <a:ext cx="596447" cy="277811"/>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9899D5D8-9A89-49C6-87E2-D5B81659BB09}" type="slidenum">
              <a:rPr lang="en-US" sz="1000" b="1" spc="300" smtClean="0">
                <a:solidFill>
                  <a:schemeClr val="tx1">
                    <a:lumMod val="65000"/>
                    <a:lumOff val="35000"/>
                  </a:schemeClr>
                </a:solidFill>
                <a:latin typeface="Arial" panose="020B0604020202020204" pitchFamily="34" charset="0"/>
                <a:cs typeface="Arial" panose="020B0604020202020204" pitchFamily="34" charset="0"/>
              </a:rPr>
              <a:pPr algn="r"/>
              <a:t>‹#›</a:t>
            </a:fld>
            <a:endParaRPr lang="en-US" sz="1000" b="1" spc="30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03D1922-F66C-4A65-BADA-585E83654932}"/>
              </a:ext>
            </a:extLst>
          </p:cNvPr>
          <p:cNvSpPr txBox="1"/>
          <p:nvPr userDrawn="1"/>
        </p:nvSpPr>
        <p:spPr>
          <a:xfrm>
            <a:off x="7781092" y="6418656"/>
            <a:ext cx="2590528" cy="308777"/>
          </a:xfrm>
          <a:prstGeom prst="rect">
            <a:avLst/>
          </a:prstGeom>
          <a:noFill/>
        </p:spPr>
        <p:txBody>
          <a:bodyPr wrap="square" rtlCol="0" anchor="b">
            <a:noAutofit/>
          </a:bodyPr>
          <a:lstStyle/>
          <a:p>
            <a:pPr algn="r"/>
            <a:r>
              <a:rPr lang="en-US" sz="900" b="1" i="0" cap="all" spc="50" baseline="0">
                <a:solidFill>
                  <a:schemeClr val="tx2">
                    <a:lumMod val="90000"/>
                  </a:schemeClr>
                </a:solidFill>
                <a:latin typeface="Arial" panose="020B0604020202020204" pitchFamily="34" charset="0"/>
                <a:cs typeface="Arial" panose="020B0604020202020204" pitchFamily="34" charset="0"/>
              </a:rPr>
              <a:t>CONFIDENTIAL</a:t>
            </a:r>
          </a:p>
        </p:txBody>
      </p:sp>
      <p:grpSp>
        <p:nvGrpSpPr>
          <p:cNvPr id="35" name="Group 34">
            <a:extLst>
              <a:ext uri="{FF2B5EF4-FFF2-40B4-BE49-F238E27FC236}">
                <a16:creationId xmlns:a16="http://schemas.microsoft.com/office/drawing/2014/main" id="{712E3D91-19A9-47E1-A2D0-389742C55D2F}"/>
              </a:ext>
            </a:extLst>
          </p:cNvPr>
          <p:cNvGrpSpPr/>
          <p:nvPr userDrawn="1"/>
        </p:nvGrpSpPr>
        <p:grpSpPr>
          <a:xfrm>
            <a:off x="11369623" y="6476214"/>
            <a:ext cx="489002" cy="176138"/>
            <a:chOff x="271463" y="2852738"/>
            <a:chExt cx="3190876" cy="1149350"/>
          </a:xfrm>
        </p:grpSpPr>
        <p:sp>
          <p:nvSpPr>
            <p:cNvPr id="40" name="Freeform 6">
              <a:extLst>
                <a:ext uri="{FF2B5EF4-FFF2-40B4-BE49-F238E27FC236}">
                  <a16:creationId xmlns:a16="http://schemas.microsoft.com/office/drawing/2014/main" id="{ACAB0B10-E424-4C5F-81CD-AE869D728553}"/>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0F5701D1-A391-456C-8948-07FBBDD32D2C}"/>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2A0F9761-7943-4EDD-AD61-B82DDD42EE1A}"/>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5C1A76E3-E547-459A-AA20-2A41DD1D59AF}"/>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468C635A-20C5-45ED-A75C-99F8C469DED1}"/>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AD862EFA-9FAA-E6C6-F4B4-D8D056A0212E}"/>
              </a:ext>
            </a:extLst>
          </p:cNvPr>
          <p:cNvGrpSpPr/>
          <p:nvPr userDrawn="1"/>
        </p:nvGrpSpPr>
        <p:grpSpPr>
          <a:xfrm>
            <a:off x="268581" y="647208"/>
            <a:ext cx="625002" cy="625002"/>
            <a:chOff x="7175739" y="4598827"/>
            <a:chExt cx="864217" cy="864217"/>
          </a:xfrm>
        </p:grpSpPr>
        <p:pic>
          <p:nvPicPr>
            <p:cNvPr id="75" name="Graphic 74">
              <a:extLst>
                <a:ext uri="{FF2B5EF4-FFF2-40B4-BE49-F238E27FC236}">
                  <a16:creationId xmlns:a16="http://schemas.microsoft.com/office/drawing/2014/main" id="{A0842791-7369-C3A8-4EFD-348550C8AC6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5739" y="4598827"/>
              <a:ext cx="864217" cy="864217"/>
            </a:xfrm>
            <a:prstGeom prst="rect">
              <a:avLst/>
            </a:prstGeom>
          </p:spPr>
        </p:pic>
        <p:pic>
          <p:nvPicPr>
            <p:cNvPr id="76" name="Graphic 75">
              <a:extLst>
                <a:ext uri="{FF2B5EF4-FFF2-40B4-BE49-F238E27FC236}">
                  <a16:creationId xmlns:a16="http://schemas.microsoft.com/office/drawing/2014/main" id="{9A63F7B6-0EDD-CA80-EF0C-4E6B09F145A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60683" y="4683771"/>
              <a:ext cx="694328" cy="694328"/>
            </a:xfrm>
            <a:prstGeom prst="rect">
              <a:avLst/>
            </a:prstGeom>
          </p:spPr>
        </p:pic>
        <p:grpSp>
          <p:nvGrpSpPr>
            <p:cNvPr id="77" name="Group 76">
              <a:extLst>
                <a:ext uri="{FF2B5EF4-FFF2-40B4-BE49-F238E27FC236}">
                  <a16:creationId xmlns:a16="http://schemas.microsoft.com/office/drawing/2014/main" id="{6983D893-3E22-0292-4D14-C0B04D72E332}"/>
                </a:ext>
              </a:extLst>
            </p:cNvPr>
            <p:cNvGrpSpPr/>
            <p:nvPr/>
          </p:nvGrpSpPr>
          <p:grpSpPr>
            <a:xfrm flipH="1">
              <a:off x="7410607" y="4838137"/>
              <a:ext cx="409783" cy="422393"/>
              <a:chOff x="4720608" y="1360488"/>
              <a:chExt cx="206375" cy="212725"/>
            </a:xfrm>
            <a:solidFill>
              <a:schemeClr val="tx2"/>
            </a:solidFill>
          </p:grpSpPr>
          <p:sp>
            <p:nvSpPr>
              <p:cNvPr id="78" name="Freeform 58">
                <a:extLst>
                  <a:ext uri="{FF2B5EF4-FFF2-40B4-BE49-F238E27FC236}">
                    <a16:creationId xmlns:a16="http://schemas.microsoft.com/office/drawing/2014/main" id="{A831D44B-D7C6-88B4-5C3C-EA2BD54CEB3F}"/>
                  </a:ext>
                </a:extLst>
              </p:cNvPr>
              <p:cNvSpPr>
                <a:spLocks/>
              </p:cNvSpPr>
              <p:nvPr/>
            </p:nvSpPr>
            <p:spPr bwMode="auto">
              <a:xfrm>
                <a:off x="4720608" y="1360488"/>
                <a:ext cx="34925" cy="115888"/>
              </a:xfrm>
              <a:custGeom>
                <a:avLst/>
                <a:gdLst>
                  <a:gd name="T0" fmla="*/ 61 w 65"/>
                  <a:gd name="T1" fmla="*/ 197 h 219"/>
                  <a:gd name="T2" fmla="*/ 61 w 65"/>
                  <a:gd name="T3" fmla="*/ 197 h 219"/>
                  <a:gd name="T4" fmla="*/ 27 w 65"/>
                  <a:gd name="T5" fmla="*/ 110 h 219"/>
                  <a:gd name="T6" fmla="*/ 61 w 65"/>
                  <a:gd name="T7" fmla="*/ 22 h 219"/>
                  <a:gd name="T8" fmla="*/ 61 w 65"/>
                  <a:gd name="T9" fmla="*/ 9 h 219"/>
                  <a:gd name="T10" fmla="*/ 55 w 65"/>
                  <a:gd name="T11" fmla="*/ 3 h 219"/>
                  <a:gd name="T12" fmla="*/ 49 w 65"/>
                  <a:gd name="T13" fmla="*/ 0 h 219"/>
                  <a:gd name="T14" fmla="*/ 49 w 65"/>
                  <a:gd name="T15" fmla="*/ 0 h 219"/>
                  <a:gd name="T16" fmla="*/ 42 w 65"/>
                  <a:gd name="T17" fmla="*/ 3 h 219"/>
                  <a:gd name="T18" fmla="*/ 42 w 65"/>
                  <a:gd name="T19" fmla="*/ 3 h 219"/>
                  <a:gd name="T20" fmla="*/ 0 w 65"/>
                  <a:gd name="T21" fmla="*/ 110 h 219"/>
                  <a:gd name="T22" fmla="*/ 42 w 65"/>
                  <a:gd name="T23" fmla="*/ 216 h 219"/>
                  <a:gd name="T24" fmla="*/ 49 w 65"/>
                  <a:gd name="T25" fmla="*/ 219 h 219"/>
                  <a:gd name="T26" fmla="*/ 55 w 65"/>
                  <a:gd name="T27" fmla="*/ 216 h 219"/>
                  <a:gd name="T28" fmla="*/ 55 w 65"/>
                  <a:gd name="T29" fmla="*/ 216 h 219"/>
                  <a:gd name="T30" fmla="*/ 61 w 65"/>
                  <a:gd name="T31" fmla="*/ 210 h 219"/>
                  <a:gd name="T32" fmla="*/ 61 w 65"/>
                  <a:gd name="T33" fmla="*/ 19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219">
                    <a:moveTo>
                      <a:pt x="61" y="197"/>
                    </a:moveTo>
                    <a:cubicBezTo>
                      <a:pt x="61" y="197"/>
                      <a:pt x="61" y="197"/>
                      <a:pt x="61" y="197"/>
                    </a:cubicBezTo>
                    <a:cubicBezTo>
                      <a:pt x="39" y="174"/>
                      <a:pt x="27" y="142"/>
                      <a:pt x="27" y="110"/>
                    </a:cubicBezTo>
                    <a:cubicBezTo>
                      <a:pt x="27" y="77"/>
                      <a:pt x="39" y="46"/>
                      <a:pt x="61" y="22"/>
                    </a:cubicBezTo>
                    <a:cubicBezTo>
                      <a:pt x="65" y="18"/>
                      <a:pt x="65" y="13"/>
                      <a:pt x="61" y="9"/>
                    </a:cubicBezTo>
                    <a:cubicBezTo>
                      <a:pt x="55" y="3"/>
                      <a:pt x="55" y="3"/>
                      <a:pt x="55" y="3"/>
                    </a:cubicBezTo>
                    <a:cubicBezTo>
                      <a:pt x="53" y="1"/>
                      <a:pt x="51" y="0"/>
                      <a:pt x="49" y="0"/>
                    </a:cubicBezTo>
                    <a:cubicBezTo>
                      <a:pt x="49" y="0"/>
                      <a:pt x="49" y="0"/>
                      <a:pt x="49" y="0"/>
                    </a:cubicBezTo>
                    <a:cubicBezTo>
                      <a:pt x="46" y="0"/>
                      <a:pt x="44" y="1"/>
                      <a:pt x="42" y="3"/>
                    </a:cubicBezTo>
                    <a:cubicBezTo>
                      <a:pt x="42" y="3"/>
                      <a:pt x="42" y="3"/>
                      <a:pt x="42" y="3"/>
                    </a:cubicBezTo>
                    <a:cubicBezTo>
                      <a:pt x="15" y="32"/>
                      <a:pt x="0" y="70"/>
                      <a:pt x="0" y="110"/>
                    </a:cubicBezTo>
                    <a:cubicBezTo>
                      <a:pt x="0" y="149"/>
                      <a:pt x="15" y="187"/>
                      <a:pt x="42" y="216"/>
                    </a:cubicBezTo>
                    <a:cubicBezTo>
                      <a:pt x="44" y="218"/>
                      <a:pt x="46" y="219"/>
                      <a:pt x="49" y="219"/>
                    </a:cubicBezTo>
                    <a:cubicBezTo>
                      <a:pt x="51" y="219"/>
                      <a:pt x="53" y="218"/>
                      <a:pt x="55" y="216"/>
                    </a:cubicBezTo>
                    <a:cubicBezTo>
                      <a:pt x="55" y="216"/>
                      <a:pt x="55" y="216"/>
                      <a:pt x="55" y="216"/>
                    </a:cubicBezTo>
                    <a:cubicBezTo>
                      <a:pt x="61" y="210"/>
                      <a:pt x="61" y="210"/>
                      <a:pt x="61" y="210"/>
                    </a:cubicBezTo>
                    <a:cubicBezTo>
                      <a:pt x="65" y="206"/>
                      <a:pt x="65" y="201"/>
                      <a:pt x="61" y="1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 name="Freeform 59">
                <a:extLst>
                  <a:ext uri="{FF2B5EF4-FFF2-40B4-BE49-F238E27FC236}">
                    <a16:creationId xmlns:a16="http://schemas.microsoft.com/office/drawing/2014/main" id="{376B80FA-27D7-28CB-071D-B0E3D070A469}"/>
                  </a:ext>
                </a:extLst>
              </p:cNvPr>
              <p:cNvSpPr>
                <a:spLocks/>
              </p:cNvSpPr>
              <p:nvPr/>
            </p:nvSpPr>
            <p:spPr bwMode="auto">
              <a:xfrm>
                <a:off x="4749183" y="1381125"/>
                <a:ext cx="30163" cy="74613"/>
              </a:xfrm>
              <a:custGeom>
                <a:avLst/>
                <a:gdLst>
                  <a:gd name="T0" fmla="*/ 35 w 57"/>
                  <a:gd name="T1" fmla="*/ 140 h 143"/>
                  <a:gd name="T2" fmla="*/ 41 w 57"/>
                  <a:gd name="T3" fmla="*/ 143 h 143"/>
                  <a:gd name="T4" fmla="*/ 47 w 57"/>
                  <a:gd name="T5" fmla="*/ 141 h 143"/>
                  <a:gd name="T6" fmla="*/ 48 w 57"/>
                  <a:gd name="T7" fmla="*/ 141 h 143"/>
                  <a:gd name="T8" fmla="*/ 54 w 57"/>
                  <a:gd name="T9" fmla="*/ 134 h 143"/>
                  <a:gd name="T10" fmla="*/ 54 w 57"/>
                  <a:gd name="T11" fmla="*/ 122 h 143"/>
                  <a:gd name="T12" fmla="*/ 54 w 57"/>
                  <a:gd name="T13" fmla="*/ 21 h 143"/>
                  <a:gd name="T14" fmla="*/ 54 w 57"/>
                  <a:gd name="T15" fmla="*/ 10 h 143"/>
                  <a:gd name="T16" fmla="*/ 54 w 57"/>
                  <a:gd name="T17" fmla="*/ 9 h 143"/>
                  <a:gd name="T18" fmla="*/ 48 w 57"/>
                  <a:gd name="T19" fmla="*/ 3 h 143"/>
                  <a:gd name="T20" fmla="*/ 41 w 57"/>
                  <a:gd name="T21" fmla="*/ 0 h 143"/>
                  <a:gd name="T22" fmla="*/ 35 w 57"/>
                  <a:gd name="T23" fmla="*/ 3 h 143"/>
                  <a:gd name="T24" fmla="*/ 35 w 57"/>
                  <a:gd name="T25" fmla="*/ 3 h 143"/>
                  <a:gd name="T26" fmla="*/ 35 w 57"/>
                  <a:gd name="T27" fmla="*/ 14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43">
                    <a:moveTo>
                      <a:pt x="35" y="140"/>
                    </a:moveTo>
                    <a:cubicBezTo>
                      <a:pt x="36" y="142"/>
                      <a:pt x="39" y="143"/>
                      <a:pt x="41" y="143"/>
                    </a:cubicBezTo>
                    <a:cubicBezTo>
                      <a:pt x="44" y="143"/>
                      <a:pt x="46" y="142"/>
                      <a:pt x="47" y="141"/>
                    </a:cubicBezTo>
                    <a:cubicBezTo>
                      <a:pt x="48" y="141"/>
                      <a:pt x="48" y="141"/>
                      <a:pt x="48" y="141"/>
                    </a:cubicBezTo>
                    <a:cubicBezTo>
                      <a:pt x="54" y="134"/>
                      <a:pt x="54" y="134"/>
                      <a:pt x="54" y="134"/>
                    </a:cubicBezTo>
                    <a:cubicBezTo>
                      <a:pt x="57" y="131"/>
                      <a:pt x="57" y="125"/>
                      <a:pt x="54" y="122"/>
                    </a:cubicBezTo>
                    <a:cubicBezTo>
                      <a:pt x="29" y="93"/>
                      <a:pt x="29" y="50"/>
                      <a:pt x="54" y="21"/>
                    </a:cubicBezTo>
                    <a:cubicBezTo>
                      <a:pt x="57" y="18"/>
                      <a:pt x="57" y="13"/>
                      <a:pt x="54" y="10"/>
                    </a:cubicBezTo>
                    <a:cubicBezTo>
                      <a:pt x="54" y="9"/>
                      <a:pt x="54" y="9"/>
                      <a:pt x="54" y="9"/>
                    </a:cubicBezTo>
                    <a:cubicBezTo>
                      <a:pt x="48" y="3"/>
                      <a:pt x="48" y="3"/>
                      <a:pt x="48" y="3"/>
                    </a:cubicBezTo>
                    <a:cubicBezTo>
                      <a:pt x="46" y="1"/>
                      <a:pt x="44" y="0"/>
                      <a:pt x="41" y="0"/>
                    </a:cubicBezTo>
                    <a:cubicBezTo>
                      <a:pt x="39" y="0"/>
                      <a:pt x="37" y="1"/>
                      <a:pt x="35" y="3"/>
                    </a:cubicBezTo>
                    <a:cubicBezTo>
                      <a:pt x="35" y="3"/>
                      <a:pt x="35" y="3"/>
                      <a:pt x="35" y="3"/>
                    </a:cubicBezTo>
                    <a:cubicBezTo>
                      <a:pt x="0" y="42"/>
                      <a:pt x="0" y="101"/>
                      <a:pt x="35" y="1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0" name="Freeform 60">
                <a:extLst>
                  <a:ext uri="{FF2B5EF4-FFF2-40B4-BE49-F238E27FC236}">
                    <a16:creationId xmlns:a16="http://schemas.microsoft.com/office/drawing/2014/main" id="{555856D0-E156-5F70-7DA4-8E26D6F33BA6}"/>
                  </a:ext>
                </a:extLst>
              </p:cNvPr>
              <p:cNvSpPr>
                <a:spLocks/>
              </p:cNvSpPr>
              <p:nvPr/>
            </p:nvSpPr>
            <p:spPr bwMode="auto">
              <a:xfrm>
                <a:off x="4893645" y="1360488"/>
                <a:ext cx="33338" cy="115888"/>
              </a:xfrm>
              <a:custGeom>
                <a:avLst/>
                <a:gdLst>
                  <a:gd name="T0" fmla="*/ 23 w 64"/>
                  <a:gd name="T1" fmla="*/ 3 h 219"/>
                  <a:gd name="T2" fmla="*/ 23 w 64"/>
                  <a:gd name="T3" fmla="*/ 3 h 219"/>
                  <a:gd name="T4" fmla="*/ 17 w 64"/>
                  <a:gd name="T5" fmla="*/ 0 h 219"/>
                  <a:gd name="T6" fmla="*/ 16 w 64"/>
                  <a:gd name="T7" fmla="*/ 0 h 219"/>
                  <a:gd name="T8" fmla="*/ 10 w 64"/>
                  <a:gd name="T9" fmla="*/ 3 h 219"/>
                  <a:gd name="T10" fmla="*/ 10 w 64"/>
                  <a:gd name="T11" fmla="*/ 3 h 219"/>
                  <a:gd name="T12" fmla="*/ 4 w 64"/>
                  <a:gd name="T13" fmla="*/ 9 h 219"/>
                  <a:gd name="T14" fmla="*/ 3 w 64"/>
                  <a:gd name="T15" fmla="*/ 22 h 219"/>
                  <a:gd name="T16" fmla="*/ 38 w 64"/>
                  <a:gd name="T17" fmla="*/ 110 h 219"/>
                  <a:gd name="T18" fmla="*/ 4 w 64"/>
                  <a:gd name="T19" fmla="*/ 197 h 219"/>
                  <a:gd name="T20" fmla="*/ 4 w 64"/>
                  <a:gd name="T21" fmla="*/ 210 h 219"/>
                  <a:gd name="T22" fmla="*/ 10 w 64"/>
                  <a:gd name="T23" fmla="*/ 216 h 219"/>
                  <a:gd name="T24" fmla="*/ 16 w 64"/>
                  <a:gd name="T25" fmla="*/ 219 h 219"/>
                  <a:gd name="T26" fmla="*/ 23 w 64"/>
                  <a:gd name="T27" fmla="*/ 216 h 219"/>
                  <a:gd name="T28" fmla="*/ 23 w 64"/>
                  <a:gd name="T29" fmla="*/ 216 h 219"/>
                  <a:gd name="T30" fmla="*/ 64 w 64"/>
                  <a:gd name="T31" fmla="*/ 110 h 219"/>
                  <a:gd name="T32" fmla="*/ 23 w 64"/>
                  <a:gd name="T33" fmla="*/ 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219">
                    <a:moveTo>
                      <a:pt x="23" y="3"/>
                    </a:moveTo>
                    <a:cubicBezTo>
                      <a:pt x="23" y="3"/>
                      <a:pt x="23" y="3"/>
                      <a:pt x="23" y="3"/>
                    </a:cubicBezTo>
                    <a:cubicBezTo>
                      <a:pt x="21" y="1"/>
                      <a:pt x="19" y="0"/>
                      <a:pt x="17" y="0"/>
                    </a:cubicBezTo>
                    <a:cubicBezTo>
                      <a:pt x="16" y="0"/>
                      <a:pt x="16" y="0"/>
                      <a:pt x="16" y="0"/>
                    </a:cubicBezTo>
                    <a:cubicBezTo>
                      <a:pt x="14" y="0"/>
                      <a:pt x="12" y="1"/>
                      <a:pt x="10" y="3"/>
                    </a:cubicBezTo>
                    <a:cubicBezTo>
                      <a:pt x="10" y="3"/>
                      <a:pt x="10" y="3"/>
                      <a:pt x="10" y="3"/>
                    </a:cubicBezTo>
                    <a:cubicBezTo>
                      <a:pt x="4" y="9"/>
                      <a:pt x="4" y="9"/>
                      <a:pt x="4" y="9"/>
                    </a:cubicBezTo>
                    <a:cubicBezTo>
                      <a:pt x="0" y="13"/>
                      <a:pt x="0" y="18"/>
                      <a:pt x="3" y="22"/>
                    </a:cubicBezTo>
                    <a:cubicBezTo>
                      <a:pt x="25" y="46"/>
                      <a:pt x="38" y="77"/>
                      <a:pt x="38" y="110"/>
                    </a:cubicBezTo>
                    <a:cubicBezTo>
                      <a:pt x="38" y="142"/>
                      <a:pt x="25" y="173"/>
                      <a:pt x="4" y="197"/>
                    </a:cubicBezTo>
                    <a:cubicBezTo>
                      <a:pt x="0" y="201"/>
                      <a:pt x="0" y="206"/>
                      <a:pt x="4" y="210"/>
                    </a:cubicBezTo>
                    <a:cubicBezTo>
                      <a:pt x="10" y="216"/>
                      <a:pt x="10" y="216"/>
                      <a:pt x="10" y="216"/>
                    </a:cubicBezTo>
                    <a:cubicBezTo>
                      <a:pt x="11" y="218"/>
                      <a:pt x="14" y="219"/>
                      <a:pt x="16" y="219"/>
                    </a:cubicBezTo>
                    <a:cubicBezTo>
                      <a:pt x="19" y="219"/>
                      <a:pt x="21" y="218"/>
                      <a:pt x="23" y="216"/>
                    </a:cubicBezTo>
                    <a:cubicBezTo>
                      <a:pt x="23" y="216"/>
                      <a:pt x="23" y="216"/>
                      <a:pt x="23" y="216"/>
                    </a:cubicBezTo>
                    <a:cubicBezTo>
                      <a:pt x="50" y="187"/>
                      <a:pt x="64" y="149"/>
                      <a:pt x="64" y="110"/>
                    </a:cubicBezTo>
                    <a:cubicBezTo>
                      <a:pt x="64" y="70"/>
                      <a:pt x="50" y="32"/>
                      <a:pt x="2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1" name="Freeform 61">
                <a:extLst>
                  <a:ext uri="{FF2B5EF4-FFF2-40B4-BE49-F238E27FC236}">
                    <a16:creationId xmlns:a16="http://schemas.microsoft.com/office/drawing/2014/main" id="{01A7EE40-4600-F4CC-6668-5489D0F38412}"/>
                  </a:ext>
                </a:extLst>
              </p:cNvPr>
              <p:cNvSpPr>
                <a:spLocks/>
              </p:cNvSpPr>
              <p:nvPr/>
            </p:nvSpPr>
            <p:spPr bwMode="auto">
              <a:xfrm>
                <a:off x="4868245" y="1381125"/>
                <a:ext cx="31750" cy="74613"/>
              </a:xfrm>
              <a:custGeom>
                <a:avLst/>
                <a:gdLst>
                  <a:gd name="T0" fmla="*/ 4 w 58"/>
                  <a:gd name="T1" fmla="*/ 122 h 143"/>
                  <a:gd name="T2" fmla="*/ 4 w 58"/>
                  <a:gd name="T3" fmla="*/ 122 h 143"/>
                  <a:gd name="T4" fmla="*/ 4 w 58"/>
                  <a:gd name="T5" fmla="*/ 134 h 143"/>
                  <a:gd name="T6" fmla="*/ 10 w 58"/>
                  <a:gd name="T7" fmla="*/ 141 h 143"/>
                  <a:gd name="T8" fmla="*/ 16 w 58"/>
                  <a:gd name="T9" fmla="*/ 143 h 143"/>
                  <a:gd name="T10" fmla="*/ 23 w 58"/>
                  <a:gd name="T11" fmla="*/ 141 h 143"/>
                  <a:gd name="T12" fmla="*/ 23 w 58"/>
                  <a:gd name="T13" fmla="*/ 140 h 143"/>
                  <a:gd name="T14" fmla="*/ 23 w 58"/>
                  <a:gd name="T15" fmla="*/ 3 h 143"/>
                  <a:gd name="T16" fmla="*/ 17 w 58"/>
                  <a:gd name="T17" fmla="*/ 0 h 143"/>
                  <a:gd name="T18" fmla="*/ 16 w 58"/>
                  <a:gd name="T19" fmla="*/ 0 h 143"/>
                  <a:gd name="T20" fmla="*/ 10 w 58"/>
                  <a:gd name="T21" fmla="*/ 2 h 143"/>
                  <a:gd name="T22" fmla="*/ 10 w 58"/>
                  <a:gd name="T23" fmla="*/ 3 h 143"/>
                  <a:gd name="T24" fmla="*/ 4 w 58"/>
                  <a:gd name="T25" fmla="*/ 9 h 143"/>
                  <a:gd name="T26" fmla="*/ 4 w 58"/>
                  <a:gd name="T27" fmla="*/ 21 h 143"/>
                  <a:gd name="T28" fmla="*/ 4 w 58"/>
                  <a:gd name="T29" fmla="*/ 12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3">
                    <a:moveTo>
                      <a:pt x="4" y="122"/>
                    </a:moveTo>
                    <a:cubicBezTo>
                      <a:pt x="4" y="122"/>
                      <a:pt x="4" y="122"/>
                      <a:pt x="4" y="122"/>
                    </a:cubicBezTo>
                    <a:cubicBezTo>
                      <a:pt x="0" y="125"/>
                      <a:pt x="1" y="131"/>
                      <a:pt x="4" y="134"/>
                    </a:cubicBezTo>
                    <a:cubicBezTo>
                      <a:pt x="10" y="141"/>
                      <a:pt x="10" y="141"/>
                      <a:pt x="10" y="141"/>
                    </a:cubicBezTo>
                    <a:cubicBezTo>
                      <a:pt x="12" y="142"/>
                      <a:pt x="14" y="143"/>
                      <a:pt x="16" y="143"/>
                    </a:cubicBezTo>
                    <a:cubicBezTo>
                      <a:pt x="19" y="143"/>
                      <a:pt x="21" y="142"/>
                      <a:pt x="23" y="141"/>
                    </a:cubicBezTo>
                    <a:cubicBezTo>
                      <a:pt x="23" y="141"/>
                      <a:pt x="23" y="141"/>
                      <a:pt x="23" y="140"/>
                    </a:cubicBezTo>
                    <a:cubicBezTo>
                      <a:pt x="58" y="101"/>
                      <a:pt x="58" y="42"/>
                      <a:pt x="23" y="3"/>
                    </a:cubicBezTo>
                    <a:cubicBezTo>
                      <a:pt x="22" y="1"/>
                      <a:pt x="19" y="0"/>
                      <a:pt x="17" y="0"/>
                    </a:cubicBezTo>
                    <a:cubicBezTo>
                      <a:pt x="17" y="0"/>
                      <a:pt x="17" y="0"/>
                      <a:pt x="16" y="0"/>
                    </a:cubicBezTo>
                    <a:cubicBezTo>
                      <a:pt x="14" y="0"/>
                      <a:pt x="12" y="1"/>
                      <a:pt x="10" y="2"/>
                    </a:cubicBezTo>
                    <a:cubicBezTo>
                      <a:pt x="10" y="2"/>
                      <a:pt x="10" y="3"/>
                      <a:pt x="10" y="3"/>
                    </a:cubicBezTo>
                    <a:cubicBezTo>
                      <a:pt x="4" y="9"/>
                      <a:pt x="4" y="9"/>
                      <a:pt x="4" y="9"/>
                    </a:cubicBezTo>
                    <a:cubicBezTo>
                      <a:pt x="1" y="12"/>
                      <a:pt x="0" y="18"/>
                      <a:pt x="4" y="21"/>
                    </a:cubicBezTo>
                    <a:cubicBezTo>
                      <a:pt x="29" y="50"/>
                      <a:pt x="29" y="93"/>
                      <a:pt x="4" y="1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 name="Freeform 62">
                <a:extLst>
                  <a:ext uri="{FF2B5EF4-FFF2-40B4-BE49-F238E27FC236}">
                    <a16:creationId xmlns:a16="http://schemas.microsoft.com/office/drawing/2014/main" id="{93BFFD06-473E-61D5-2C5F-9413C6F5DD05}"/>
                  </a:ext>
                </a:extLst>
              </p:cNvPr>
              <p:cNvSpPr>
                <a:spLocks noEditPoints="1"/>
              </p:cNvSpPr>
              <p:nvPr/>
            </p:nvSpPr>
            <p:spPr bwMode="auto">
              <a:xfrm>
                <a:off x="4752358" y="1390650"/>
                <a:ext cx="144463" cy="182563"/>
              </a:xfrm>
              <a:custGeom>
                <a:avLst/>
                <a:gdLst>
                  <a:gd name="T0" fmla="*/ 169 w 274"/>
                  <a:gd name="T1" fmla="*/ 90 h 346"/>
                  <a:gd name="T2" fmla="*/ 169 w 274"/>
                  <a:gd name="T3" fmla="*/ 89 h 346"/>
                  <a:gd name="T4" fmla="*/ 188 w 274"/>
                  <a:gd name="T5" fmla="*/ 51 h 346"/>
                  <a:gd name="T6" fmla="*/ 137 w 274"/>
                  <a:gd name="T7" fmla="*/ 0 h 346"/>
                  <a:gd name="T8" fmla="*/ 87 w 274"/>
                  <a:gd name="T9" fmla="*/ 51 h 346"/>
                  <a:gd name="T10" fmla="*/ 105 w 274"/>
                  <a:gd name="T11" fmla="*/ 90 h 346"/>
                  <a:gd name="T12" fmla="*/ 106 w 274"/>
                  <a:gd name="T13" fmla="*/ 90 h 346"/>
                  <a:gd name="T14" fmla="*/ 2 w 274"/>
                  <a:gd name="T15" fmla="*/ 330 h 346"/>
                  <a:gd name="T16" fmla="*/ 6 w 274"/>
                  <a:gd name="T17" fmla="*/ 340 h 346"/>
                  <a:gd name="T18" fmla="*/ 17 w 274"/>
                  <a:gd name="T19" fmla="*/ 345 h 346"/>
                  <a:gd name="T20" fmla="*/ 23 w 274"/>
                  <a:gd name="T21" fmla="*/ 345 h 346"/>
                  <a:gd name="T22" fmla="*/ 27 w 274"/>
                  <a:gd name="T23" fmla="*/ 341 h 346"/>
                  <a:gd name="T24" fmla="*/ 78 w 274"/>
                  <a:gd name="T25" fmla="*/ 223 h 346"/>
                  <a:gd name="T26" fmla="*/ 196 w 274"/>
                  <a:gd name="T27" fmla="*/ 223 h 346"/>
                  <a:gd name="T28" fmla="*/ 247 w 274"/>
                  <a:gd name="T29" fmla="*/ 341 h 346"/>
                  <a:gd name="T30" fmla="*/ 258 w 274"/>
                  <a:gd name="T31" fmla="*/ 345 h 346"/>
                  <a:gd name="T32" fmla="*/ 269 w 274"/>
                  <a:gd name="T33" fmla="*/ 340 h 346"/>
                  <a:gd name="T34" fmla="*/ 273 w 274"/>
                  <a:gd name="T35" fmla="*/ 330 h 346"/>
                  <a:gd name="T36" fmla="*/ 169 w 274"/>
                  <a:gd name="T37" fmla="*/ 90 h 346"/>
                  <a:gd name="T38" fmla="*/ 137 w 274"/>
                  <a:gd name="T39" fmla="*/ 28 h 346"/>
                  <a:gd name="T40" fmla="*/ 160 w 274"/>
                  <a:gd name="T41" fmla="*/ 51 h 346"/>
                  <a:gd name="T42" fmla="*/ 137 w 274"/>
                  <a:gd name="T43" fmla="*/ 74 h 346"/>
                  <a:gd name="T44" fmla="*/ 114 w 274"/>
                  <a:gd name="T45" fmla="*/ 51 h 346"/>
                  <a:gd name="T46" fmla="*/ 137 w 274"/>
                  <a:gd name="T47" fmla="*/ 28 h 346"/>
                  <a:gd name="T48" fmla="*/ 90 w 274"/>
                  <a:gd name="T49" fmla="*/ 196 h 346"/>
                  <a:gd name="T50" fmla="*/ 132 w 274"/>
                  <a:gd name="T51" fmla="*/ 101 h 346"/>
                  <a:gd name="T52" fmla="*/ 133 w 274"/>
                  <a:gd name="T53" fmla="*/ 101 h 346"/>
                  <a:gd name="T54" fmla="*/ 142 w 274"/>
                  <a:gd name="T55" fmla="*/ 101 h 346"/>
                  <a:gd name="T56" fmla="*/ 143 w 274"/>
                  <a:gd name="T57" fmla="*/ 101 h 346"/>
                  <a:gd name="T58" fmla="*/ 184 w 274"/>
                  <a:gd name="T59" fmla="*/ 196 h 346"/>
                  <a:gd name="T60" fmla="*/ 90 w 274"/>
                  <a:gd name="T61" fmla="*/ 19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4" h="346">
                    <a:moveTo>
                      <a:pt x="169" y="90"/>
                    </a:moveTo>
                    <a:cubicBezTo>
                      <a:pt x="169" y="89"/>
                      <a:pt x="169" y="89"/>
                      <a:pt x="169" y="89"/>
                    </a:cubicBezTo>
                    <a:cubicBezTo>
                      <a:pt x="181" y="80"/>
                      <a:pt x="188" y="66"/>
                      <a:pt x="188" y="51"/>
                    </a:cubicBezTo>
                    <a:cubicBezTo>
                      <a:pt x="188" y="23"/>
                      <a:pt x="165" y="0"/>
                      <a:pt x="137" y="0"/>
                    </a:cubicBezTo>
                    <a:cubicBezTo>
                      <a:pt x="109" y="0"/>
                      <a:pt x="87" y="23"/>
                      <a:pt x="87" y="51"/>
                    </a:cubicBezTo>
                    <a:cubicBezTo>
                      <a:pt x="87" y="66"/>
                      <a:pt x="94" y="80"/>
                      <a:pt x="105" y="90"/>
                    </a:cubicBezTo>
                    <a:cubicBezTo>
                      <a:pt x="106" y="90"/>
                      <a:pt x="106" y="90"/>
                      <a:pt x="106" y="90"/>
                    </a:cubicBezTo>
                    <a:cubicBezTo>
                      <a:pt x="2" y="330"/>
                      <a:pt x="2" y="330"/>
                      <a:pt x="2" y="330"/>
                    </a:cubicBezTo>
                    <a:cubicBezTo>
                      <a:pt x="0" y="334"/>
                      <a:pt x="2" y="338"/>
                      <a:pt x="6" y="340"/>
                    </a:cubicBezTo>
                    <a:cubicBezTo>
                      <a:pt x="17" y="345"/>
                      <a:pt x="17" y="345"/>
                      <a:pt x="17" y="345"/>
                    </a:cubicBezTo>
                    <a:cubicBezTo>
                      <a:pt x="19" y="346"/>
                      <a:pt x="21" y="346"/>
                      <a:pt x="23" y="345"/>
                    </a:cubicBezTo>
                    <a:cubicBezTo>
                      <a:pt x="25" y="344"/>
                      <a:pt x="27" y="343"/>
                      <a:pt x="27" y="341"/>
                    </a:cubicBezTo>
                    <a:cubicBezTo>
                      <a:pt x="78" y="223"/>
                      <a:pt x="78" y="223"/>
                      <a:pt x="78" y="223"/>
                    </a:cubicBezTo>
                    <a:cubicBezTo>
                      <a:pt x="196" y="223"/>
                      <a:pt x="196" y="223"/>
                      <a:pt x="196" y="223"/>
                    </a:cubicBezTo>
                    <a:cubicBezTo>
                      <a:pt x="247" y="341"/>
                      <a:pt x="247" y="341"/>
                      <a:pt x="247" y="341"/>
                    </a:cubicBezTo>
                    <a:cubicBezTo>
                      <a:pt x="249" y="345"/>
                      <a:pt x="254" y="346"/>
                      <a:pt x="258" y="345"/>
                    </a:cubicBezTo>
                    <a:cubicBezTo>
                      <a:pt x="269" y="340"/>
                      <a:pt x="269" y="340"/>
                      <a:pt x="269" y="340"/>
                    </a:cubicBezTo>
                    <a:cubicBezTo>
                      <a:pt x="273" y="338"/>
                      <a:pt x="274" y="334"/>
                      <a:pt x="273" y="330"/>
                    </a:cubicBezTo>
                    <a:lnTo>
                      <a:pt x="169" y="90"/>
                    </a:lnTo>
                    <a:close/>
                    <a:moveTo>
                      <a:pt x="137" y="28"/>
                    </a:moveTo>
                    <a:cubicBezTo>
                      <a:pt x="150" y="28"/>
                      <a:pt x="160" y="38"/>
                      <a:pt x="160" y="51"/>
                    </a:cubicBezTo>
                    <a:cubicBezTo>
                      <a:pt x="160" y="63"/>
                      <a:pt x="150" y="74"/>
                      <a:pt x="137" y="74"/>
                    </a:cubicBezTo>
                    <a:cubicBezTo>
                      <a:pt x="125" y="74"/>
                      <a:pt x="114" y="63"/>
                      <a:pt x="114" y="51"/>
                    </a:cubicBezTo>
                    <a:cubicBezTo>
                      <a:pt x="114" y="38"/>
                      <a:pt x="125" y="28"/>
                      <a:pt x="137" y="28"/>
                    </a:cubicBezTo>
                    <a:close/>
                    <a:moveTo>
                      <a:pt x="90" y="196"/>
                    </a:moveTo>
                    <a:cubicBezTo>
                      <a:pt x="132" y="101"/>
                      <a:pt x="132" y="101"/>
                      <a:pt x="132" y="101"/>
                    </a:cubicBezTo>
                    <a:cubicBezTo>
                      <a:pt x="133" y="101"/>
                      <a:pt x="133" y="101"/>
                      <a:pt x="133" y="101"/>
                    </a:cubicBezTo>
                    <a:cubicBezTo>
                      <a:pt x="136" y="101"/>
                      <a:pt x="139" y="101"/>
                      <a:pt x="142" y="101"/>
                    </a:cubicBezTo>
                    <a:cubicBezTo>
                      <a:pt x="143" y="101"/>
                      <a:pt x="143" y="101"/>
                      <a:pt x="143" y="101"/>
                    </a:cubicBezTo>
                    <a:cubicBezTo>
                      <a:pt x="184" y="196"/>
                      <a:pt x="184" y="196"/>
                      <a:pt x="184" y="196"/>
                    </a:cubicBezTo>
                    <a:lnTo>
                      <a:pt x="9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83" name="Group 82">
            <a:extLst>
              <a:ext uri="{FF2B5EF4-FFF2-40B4-BE49-F238E27FC236}">
                <a16:creationId xmlns:a16="http://schemas.microsoft.com/office/drawing/2014/main" id="{A7684B9F-2EE5-E659-356A-8654B424B2BA}"/>
              </a:ext>
            </a:extLst>
          </p:cNvPr>
          <p:cNvGrpSpPr/>
          <p:nvPr userDrawn="1"/>
        </p:nvGrpSpPr>
        <p:grpSpPr>
          <a:xfrm>
            <a:off x="3131344" y="1704310"/>
            <a:ext cx="864217" cy="864217"/>
            <a:chOff x="6276946" y="4598827"/>
            <a:chExt cx="864217" cy="864217"/>
          </a:xfrm>
          <a:solidFill>
            <a:schemeClr val="bg2"/>
          </a:solidFill>
        </p:grpSpPr>
        <p:pic>
          <p:nvPicPr>
            <p:cNvPr id="84" name="Graphic 83">
              <a:extLst>
                <a:ext uri="{FF2B5EF4-FFF2-40B4-BE49-F238E27FC236}">
                  <a16:creationId xmlns:a16="http://schemas.microsoft.com/office/drawing/2014/main" id="{CE5C27FB-142F-F7AC-5096-A97D85C34B6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76946" y="4598827"/>
              <a:ext cx="864217" cy="864217"/>
            </a:xfrm>
            <a:prstGeom prst="rect">
              <a:avLst/>
            </a:prstGeom>
          </p:spPr>
        </p:pic>
        <p:pic>
          <p:nvPicPr>
            <p:cNvPr id="85" name="Graphic 84">
              <a:extLst>
                <a:ext uri="{FF2B5EF4-FFF2-40B4-BE49-F238E27FC236}">
                  <a16:creationId xmlns:a16="http://schemas.microsoft.com/office/drawing/2014/main" id="{774AB408-5472-2C44-827B-08BDE836117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61890" y="4683771"/>
              <a:ext cx="694328" cy="694328"/>
            </a:xfrm>
            <a:prstGeom prst="rect">
              <a:avLst/>
            </a:prstGeom>
          </p:spPr>
        </p:pic>
        <p:grpSp>
          <p:nvGrpSpPr>
            <p:cNvPr id="86" name="Group 85">
              <a:extLst>
                <a:ext uri="{FF2B5EF4-FFF2-40B4-BE49-F238E27FC236}">
                  <a16:creationId xmlns:a16="http://schemas.microsoft.com/office/drawing/2014/main" id="{B46DF75A-98B9-88A7-5689-BC9BBD876544}"/>
                </a:ext>
              </a:extLst>
            </p:cNvPr>
            <p:cNvGrpSpPr/>
            <p:nvPr/>
          </p:nvGrpSpPr>
          <p:grpSpPr>
            <a:xfrm flipH="1">
              <a:off x="6489972" y="4841446"/>
              <a:ext cx="428696" cy="356197"/>
              <a:chOff x="4134820" y="1360488"/>
              <a:chExt cx="215900" cy="179388"/>
            </a:xfrm>
            <a:grpFill/>
          </p:grpSpPr>
          <p:sp>
            <p:nvSpPr>
              <p:cNvPr id="87" name="Freeform 42">
                <a:extLst>
                  <a:ext uri="{FF2B5EF4-FFF2-40B4-BE49-F238E27FC236}">
                    <a16:creationId xmlns:a16="http://schemas.microsoft.com/office/drawing/2014/main" id="{3DE74864-DE4A-AD2E-F022-C27032ED7688}"/>
                  </a:ext>
                </a:extLst>
              </p:cNvPr>
              <p:cNvSpPr>
                <a:spLocks noEditPoints="1"/>
              </p:cNvSpPr>
              <p:nvPr/>
            </p:nvSpPr>
            <p:spPr bwMode="auto">
              <a:xfrm>
                <a:off x="4134820" y="1360488"/>
                <a:ext cx="215900" cy="179388"/>
              </a:xfrm>
              <a:custGeom>
                <a:avLst/>
                <a:gdLst>
                  <a:gd name="T0" fmla="*/ 402 w 408"/>
                  <a:gd name="T1" fmla="*/ 149 h 340"/>
                  <a:gd name="T2" fmla="*/ 375 w 408"/>
                  <a:gd name="T3" fmla="*/ 111 h 340"/>
                  <a:gd name="T4" fmla="*/ 406 w 408"/>
                  <a:gd name="T5" fmla="*/ 93 h 340"/>
                  <a:gd name="T6" fmla="*/ 371 w 408"/>
                  <a:gd name="T7" fmla="*/ 78 h 340"/>
                  <a:gd name="T8" fmla="*/ 346 w 408"/>
                  <a:gd name="T9" fmla="*/ 44 h 340"/>
                  <a:gd name="T10" fmla="*/ 204 w 408"/>
                  <a:gd name="T11" fmla="*/ 0 h 340"/>
                  <a:gd name="T12" fmla="*/ 63 w 408"/>
                  <a:gd name="T13" fmla="*/ 44 h 340"/>
                  <a:gd name="T14" fmla="*/ 38 w 408"/>
                  <a:gd name="T15" fmla="*/ 78 h 340"/>
                  <a:gd name="T16" fmla="*/ 3 w 408"/>
                  <a:gd name="T17" fmla="*/ 93 h 340"/>
                  <a:gd name="T18" fmla="*/ 34 w 408"/>
                  <a:gd name="T19" fmla="*/ 111 h 340"/>
                  <a:gd name="T20" fmla="*/ 7 w 408"/>
                  <a:gd name="T21" fmla="*/ 149 h 340"/>
                  <a:gd name="T22" fmla="*/ 10 w 408"/>
                  <a:gd name="T23" fmla="*/ 297 h 340"/>
                  <a:gd name="T24" fmla="*/ 22 w 408"/>
                  <a:gd name="T25" fmla="*/ 333 h 340"/>
                  <a:gd name="T26" fmla="*/ 90 w 408"/>
                  <a:gd name="T27" fmla="*/ 340 h 340"/>
                  <a:gd name="T28" fmla="*/ 106 w 408"/>
                  <a:gd name="T29" fmla="*/ 320 h 340"/>
                  <a:gd name="T30" fmla="*/ 303 w 408"/>
                  <a:gd name="T31" fmla="*/ 320 h 340"/>
                  <a:gd name="T32" fmla="*/ 319 w 408"/>
                  <a:gd name="T33" fmla="*/ 340 h 340"/>
                  <a:gd name="T34" fmla="*/ 387 w 408"/>
                  <a:gd name="T35" fmla="*/ 333 h 340"/>
                  <a:gd name="T36" fmla="*/ 399 w 408"/>
                  <a:gd name="T37" fmla="*/ 297 h 340"/>
                  <a:gd name="T38" fmla="*/ 105 w 408"/>
                  <a:gd name="T39" fmla="*/ 32 h 340"/>
                  <a:gd name="T40" fmla="*/ 303 w 408"/>
                  <a:gd name="T41" fmla="*/ 32 h 340"/>
                  <a:gd name="T42" fmla="*/ 312 w 408"/>
                  <a:gd name="T43" fmla="*/ 105 h 340"/>
                  <a:gd name="T44" fmla="*/ 66 w 408"/>
                  <a:gd name="T45" fmla="*/ 96 h 340"/>
                  <a:gd name="T46" fmla="*/ 85 w 408"/>
                  <a:gd name="T47" fmla="*/ 200 h 340"/>
                  <a:gd name="T48" fmla="*/ 28 w 408"/>
                  <a:gd name="T49" fmla="*/ 194 h 340"/>
                  <a:gd name="T50" fmla="*/ 84 w 408"/>
                  <a:gd name="T51" fmla="*/ 199 h 340"/>
                  <a:gd name="T52" fmla="*/ 85 w 408"/>
                  <a:gd name="T53" fmla="*/ 200 h 340"/>
                  <a:gd name="T54" fmla="*/ 28 w 408"/>
                  <a:gd name="T55" fmla="*/ 219 h 340"/>
                  <a:gd name="T56" fmla="*/ 55 w 408"/>
                  <a:gd name="T57" fmla="*/ 225 h 340"/>
                  <a:gd name="T58" fmla="*/ 91 w 408"/>
                  <a:gd name="T59" fmla="*/ 226 h 340"/>
                  <a:gd name="T60" fmla="*/ 95 w 408"/>
                  <a:gd name="T61" fmla="*/ 176 h 340"/>
                  <a:gd name="T62" fmla="*/ 39 w 408"/>
                  <a:gd name="T63" fmla="*/ 147 h 340"/>
                  <a:gd name="T64" fmla="*/ 98 w 408"/>
                  <a:gd name="T65" fmla="*/ 131 h 340"/>
                  <a:gd name="T66" fmla="*/ 318 w 408"/>
                  <a:gd name="T67" fmla="*/ 130 h 340"/>
                  <a:gd name="T68" fmla="*/ 370 w 408"/>
                  <a:gd name="T69" fmla="*/ 147 h 340"/>
                  <a:gd name="T70" fmla="*/ 313 w 408"/>
                  <a:gd name="T71" fmla="*/ 176 h 340"/>
                  <a:gd name="T72" fmla="*/ 317 w 408"/>
                  <a:gd name="T73" fmla="*/ 226 h 340"/>
                  <a:gd name="T74" fmla="*/ 353 w 408"/>
                  <a:gd name="T75" fmla="*/ 225 h 340"/>
                  <a:gd name="T76" fmla="*/ 381 w 408"/>
                  <a:gd name="T77" fmla="*/ 218 h 340"/>
                  <a:gd name="T78" fmla="*/ 381 w 408"/>
                  <a:gd name="T79" fmla="*/ 220 h 340"/>
                  <a:gd name="T80" fmla="*/ 378 w 408"/>
                  <a:gd name="T81" fmla="*/ 281 h 340"/>
                  <a:gd name="T82" fmla="*/ 204 w 408"/>
                  <a:gd name="T83" fmla="*/ 294 h 340"/>
                  <a:gd name="T84" fmla="*/ 31 w 408"/>
                  <a:gd name="T85" fmla="*/ 281 h 340"/>
                  <a:gd name="T86" fmla="*/ 28 w 408"/>
                  <a:gd name="T87" fmla="*/ 219 h 340"/>
                  <a:gd name="T88" fmla="*/ 323 w 408"/>
                  <a:gd name="T89" fmla="*/ 199 h 340"/>
                  <a:gd name="T90" fmla="*/ 376 w 408"/>
                  <a:gd name="T91" fmla="*/ 177 h 340"/>
                  <a:gd name="T92" fmla="*/ 380 w 408"/>
                  <a:gd name="T93" fmla="*/ 1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8" h="340">
                    <a:moveTo>
                      <a:pt x="407" y="218"/>
                    </a:moveTo>
                    <a:cubicBezTo>
                      <a:pt x="406" y="192"/>
                      <a:pt x="404" y="156"/>
                      <a:pt x="402" y="149"/>
                    </a:cubicBezTo>
                    <a:cubicBezTo>
                      <a:pt x="400" y="143"/>
                      <a:pt x="395" y="137"/>
                      <a:pt x="389" y="130"/>
                    </a:cubicBezTo>
                    <a:cubicBezTo>
                      <a:pt x="385" y="125"/>
                      <a:pt x="379" y="119"/>
                      <a:pt x="375" y="111"/>
                    </a:cubicBezTo>
                    <a:cubicBezTo>
                      <a:pt x="383" y="113"/>
                      <a:pt x="392" y="112"/>
                      <a:pt x="399" y="109"/>
                    </a:cubicBezTo>
                    <a:cubicBezTo>
                      <a:pt x="404" y="108"/>
                      <a:pt x="406" y="100"/>
                      <a:pt x="406" y="93"/>
                    </a:cubicBezTo>
                    <a:cubicBezTo>
                      <a:pt x="405" y="87"/>
                      <a:pt x="404" y="79"/>
                      <a:pt x="399" y="78"/>
                    </a:cubicBezTo>
                    <a:cubicBezTo>
                      <a:pt x="395" y="77"/>
                      <a:pt x="375" y="76"/>
                      <a:pt x="371" y="78"/>
                    </a:cubicBezTo>
                    <a:cubicBezTo>
                      <a:pt x="368" y="80"/>
                      <a:pt x="367" y="85"/>
                      <a:pt x="366" y="87"/>
                    </a:cubicBezTo>
                    <a:cubicBezTo>
                      <a:pt x="362" y="74"/>
                      <a:pt x="354" y="58"/>
                      <a:pt x="346" y="44"/>
                    </a:cubicBezTo>
                    <a:cubicBezTo>
                      <a:pt x="336" y="27"/>
                      <a:pt x="325" y="15"/>
                      <a:pt x="316" y="10"/>
                    </a:cubicBezTo>
                    <a:cubicBezTo>
                      <a:pt x="301" y="1"/>
                      <a:pt x="233" y="0"/>
                      <a:pt x="204" y="0"/>
                    </a:cubicBezTo>
                    <a:cubicBezTo>
                      <a:pt x="176" y="0"/>
                      <a:pt x="108" y="1"/>
                      <a:pt x="93" y="10"/>
                    </a:cubicBezTo>
                    <a:cubicBezTo>
                      <a:pt x="84" y="15"/>
                      <a:pt x="73" y="27"/>
                      <a:pt x="63" y="44"/>
                    </a:cubicBezTo>
                    <a:cubicBezTo>
                      <a:pt x="55" y="58"/>
                      <a:pt x="47" y="74"/>
                      <a:pt x="42" y="87"/>
                    </a:cubicBezTo>
                    <a:cubicBezTo>
                      <a:pt x="42" y="85"/>
                      <a:pt x="41" y="80"/>
                      <a:pt x="38" y="78"/>
                    </a:cubicBezTo>
                    <a:cubicBezTo>
                      <a:pt x="33" y="76"/>
                      <a:pt x="14" y="77"/>
                      <a:pt x="9" y="78"/>
                    </a:cubicBezTo>
                    <a:cubicBezTo>
                      <a:pt x="5" y="79"/>
                      <a:pt x="3" y="87"/>
                      <a:pt x="3" y="93"/>
                    </a:cubicBezTo>
                    <a:cubicBezTo>
                      <a:pt x="3" y="100"/>
                      <a:pt x="5" y="108"/>
                      <a:pt x="9" y="109"/>
                    </a:cubicBezTo>
                    <a:cubicBezTo>
                      <a:pt x="17" y="112"/>
                      <a:pt x="25" y="113"/>
                      <a:pt x="34" y="111"/>
                    </a:cubicBezTo>
                    <a:cubicBezTo>
                      <a:pt x="29" y="119"/>
                      <a:pt x="24" y="125"/>
                      <a:pt x="19" y="130"/>
                    </a:cubicBezTo>
                    <a:cubicBezTo>
                      <a:pt x="14" y="137"/>
                      <a:pt x="9" y="143"/>
                      <a:pt x="7" y="149"/>
                    </a:cubicBezTo>
                    <a:cubicBezTo>
                      <a:pt x="5" y="156"/>
                      <a:pt x="3" y="192"/>
                      <a:pt x="2" y="218"/>
                    </a:cubicBezTo>
                    <a:cubicBezTo>
                      <a:pt x="0" y="283"/>
                      <a:pt x="7" y="293"/>
                      <a:pt x="10" y="297"/>
                    </a:cubicBezTo>
                    <a:cubicBezTo>
                      <a:pt x="12" y="300"/>
                      <a:pt x="14" y="303"/>
                      <a:pt x="16" y="306"/>
                    </a:cubicBezTo>
                    <a:cubicBezTo>
                      <a:pt x="16" y="314"/>
                      <a:pt x="16" y="326"/>
                      <a:pt x="22" y="333"/>
                    </a:cubicBezTo>
                    <a:cubicBezTo>
                      <a:pt x="25" y="337"/>
                      <a:pt x="29" y="339"/>
                      <a:pt x="34" y="339"/>
                    </a:cubicBezTo>
                    <a:cubicBezTo>
                      <a:pt x="44" y="340"/>
                      <a:pt x="70" y="340"/>
                      <a:pt x="90" y="340"/>
                    </a:cubicBezTo>
                    <a:cubicBezTo>
                      <a:pt x="94" y="340"/>
                      <a:pt x="99" y="338"/>
                      <a:pt x="102" y="335"/>
                    </a:cubicBezTo>
                    <a:cubicBezTo>
                      <a:pt x="105" y="331"/>
                      <a:pt x="106" y="326"/>
                      <a:pt x="106" y="320"/>
                    </a:cubicBezTo>
                    <a:cubicBezTo>
                      <a:pt x="121" y="320"/>
                      <a:pt x="139" y="320"/>
                      <a:pt x="160" y="320"/>
                    </a:cubicBezTo>
                    <a:cubicBezTo>
                      <a:pt x="212" y="320"/>
                      <a:pt x="268" y="320"/>
                      <a:pt x="303" y="320"/>
                    </a:cubicBezTo>
                    <a:cubicBezTo>
                      <a:pt x="303" y="326"/>
                      <a:pt x="304" y="331"/>
                      <a:pt x="307" y="335"/>
                    </a:cubicBezTo>
                    <a:cubicBezTo>
                      <a:pt x="310" y="338"/>
                      <a:pt x="314" y="340"/>
                      <a:pt x="319" y="340"/>
                    </a:cubicBezTo>
                    <a:cubicBezTo>
                      <a:pt x="339" y="340"/>
                      <a:pt x="365" y="340"/>
                      <a:pt x="375" y="339"/>
                    </a:cubicBezTo>
                    <a:cubicBezTo>
                      <a:pt x="380" y="339"/>
                      <a:pt x="384" y="337"/>
                      <a:pt x="387" y="333"/>
                    </a:cubicBezTo>
                    <a:cubicBezTo>
                      <a:pt x="393" y="326"/>
                      <a:pt x="393" y="314"/>
                      <a:pt x="392" y="306"/>
                    </a:cubicBezTo>
                    <a:cubicBezTo>
                      <a:pt x="395" y="303"/>
                      <a:pt x="397" y="300"/>
                      <a:pt x="399" y="297"/>
                    </a:cubicBezTo>
                    <a:cubicBezTo>
                      <a:pt x="402" y="293"/>
                      <a:pt x="408" y="283"/>
                      <a:pt x="407" y="218"/>
                    </a:cubicBezTo>
                    <a:close/>
                    <a:moveTo>
                      <a:pt x="105" y="32"/>
                    </a:moveTo>
                    <a:cubicBezTo>
                      <a:pt x="111" y="29"/>
                      <a:pt x="146" y="25"/>
                      <a:pt x="204" y="25"/>
                    </a:cubicBezTo>
                    <a:cubicBezTo>
                      <a:pt x="263" y="25"/>
                      <a:pt x="297" y="29"/>
                      <a:pt x="303" y="32"/>
                    </a:cubicBezTo>
                    <a:cubicBezTo>
                      <a:pt x="314" y="38"/>
                      <a:pt x="332" y="68"/>
                      <a:pt x="341" y="93"/>
                    </a:cubicBezTo>
                    <a:cubicBezTo>
                      <a:pt x="333" y="97"/>
                      <a:pt x="318" y="104"/>
                      <a:pt x="312" y="105"/>
                    </a:cubicBezTo>
                    <a:cubicBezTo>
                      <a:pt x="296" y="107"/>
                      <a:pt x="119" y="106"/>
                      <a:pt x="99" y="105"/>
                    </a:cubicBezTo>
                    <a:cubicBezTo>
                      <a:pt x="89" y="105"/>
                      <a:pt x="74" y="99"/>
                      <a:pt x="66" y="96"/>
                    </a:cubicBezTo>
                    <a:cubicBezTo>
                      <a:pt x="75" y="71"/>
                      <a:pt x="94" y="38"/>
                      <a:pt x="105" y="32"/>
                    </a:cubicBezTo>
                    <a:close/>
                    <a:moveTo>
                      <a:pt x="85" y="200"/>
                    </a:moveTo>
                    <a:cubicBezTo>
                      <a:pt x="85" y="201"/>
                      <a:pt x="85" y="205"/>
                      <a:pt x="78" y="205"/>
                    </a:cubicBezTo>
                    <a:cubicBezTo>
                      <a:pt x="73" y="205"/>
                      <a:pt x="33" y="195"/>
                      <a:pt x="28" y="194"/>
                    </a:cubicBezTo>
                    <a:cubicBezTo>
                      <a:pt x="30" y="176"/>
                      <a:pt x="30" y="176"/>
                      <a:pt x="30" y="176"/>
                    </a:cubicBezTo>
                    <a:cubicBezTo>
                      <a:pt x="46" y="183"/>
                      <a:pt x="74" y="194"/>
                      <a:pt x="84" y="199"/>
                    </a:cubicBezTo>
                    <a:cubicBezTo>
                      <a:pt x="85" y="199"/>
                      <a:pt x="85" y="199"/>
                      <a:pt x="85" y="200"/>
                    </a:cubicBezTo>
                    <a:cubicBezTo>
                      <a:pt x="85" y="200"/>
                      <a:pt x="85" y="200"/>
                      <a:pt x="85" y="200"/>
                    </a:cubicBezTo>
                    <a:close/>
                    <a:moveTo>
                      <a:pt x="28" y="219"/>
                    </a:moveTo>
                    <a:cubicBezTo>
                      <a:pt x="28" y="219"/>
                      <a:pt x="28" y="219"/>
                      <a:pt x="28" y="219"/>
                    </a:cubicBezTo>
                    <a:cubicBezTo>
                      <a:pt x="48" y="223"/>
                      <a:pt x="48" y="223"/>
                      <a:pt x="48" y="223"/>
                    </a:cubicBezTo>
                    <a:cubicBezTo>
                      <a:pt x="49" y="224"/>
                      <a:pt x="53" y="225"/>
                      <a:pt x="55" y="225"/>
                    </a:cubicBezTo>
                    <a:cubicBezTo>
                      <a:pt x="57" y="226"/>
                      <a:pt x="67" y="228"/>
                      <a:pt x="77" y="228"/>
                    </a:cubicBezTo>
                    <a:cubicBezTo>
                      <a:pt x="82" y="228"/>
                      <a:pt x="87" y="227"/>
                      <a:pt x="91" y="226"/>
                    </a:cubicBezTo>
                    <a:cubicBezTo>
                      <a:pt x="102" y="223"/>
                      <a:pt x="110" y="212"/>
                      <a:pt x="111" y="201"/>
                    </a:cubicBezTo>
                    <a:cubicBezTo>
                      <a:pt x="111" y="190"/>
                      <a:pt x="105" y="181"/>
                      <a:pt x="95" y="176"/>
                    </a:cubicBezTo>
                    <a:cubicBezTo>
                      <a:pt x="81" y="169"/>
                      <a:pt x="47" y="156"/>
                      <a:pt x="35" y="151"/>
                    </a:cubicBezTo>
                    <a:cubicBezTo>
                      <a:pt x="37" y="150"/>
                      <a:pt x="38" y="148"/>
                      <a:pt x="39" y="147"/>
                    </a:cubicBezTo>
                    <a:cubicBezTo>
                      <a:pt x="45" y="140"/>
                      <a:pt x="53" y="131"/>
                      <a:pt x="58" y="120"/>
                    </a:cubicBezTo>
                    <a:cubicBezTo>
                      <a:pt x="69" y="125"/>
                      <a:pt x="85" y="130"/>
                      <a:pt x="98" y="131"/>
                    </a:cubicBezTo>
                    <a:cubicBezTo>
                      <a:pt x="99" y="131"/>
                      <a:pt x="181" y="132"/>
                      <a:pt x="245" y="132"/>
                    </a:cubicBezTo>
                    <a:cubicBezTo>
                      <a:pt x="289" y="132"/>
                      <a:pt x="314" y="131"/>
                      <a:pt x="318" y="130"/>
                    </a:cubicBezTo>
                    <a:cubicBezTo>
                      <a:pt x="326" y="128"/>
                      <a:pt x="341" y="121"/>
                      <a:pt x="349" y="117"/>
                    </a:cubicBezTo>
                    <a:cubicBezTo>
                      <a:pt x="355" y="130"/>
                      <a:pt x="363" y="139"/>
                      <a:pt x="370" y="147"/>
                    </a:cubicBezTo>
                    <a:cubicBezTo>
                      <a:pt x="371" y="148"/>
                      <a:pt x="372" y="150"/>
                      <a:pt x="373" y="151"/>
                    </a:cubicBezTo>
                    <a:cubicBezTo>
                      <a:pt x="362" y="155"/>
                      <a:pt x="327" y="169"/>
                      <a:pt x="313" y="176"/>
                    </a:cubicBezTo>
                    <a:cubicBezTo>
                      <a:pt x="303" y="181"/>
                      <a:pt x="297" y="190"/>
                      <a:pt x="297" y="201"/>
                    </a:cubicBezTo>
                    <a:cubicBezTo>
                      <a:pt x="298" y="212"/>
                      <a:pt x="306" y="223"/>
                      <a:pt x="317" y="226"/>
                    </a:cubicBezTo>
                    <a:cubicBezTo>
                      <a:pt x="321" y="227"/>
                      <a:pt x="326" y="228"/>
                      <a:pt x="331" y="228"/>
                    </a:cubicBezTo>
                    <a:cubicBezTo>
                      <a:pt x="341" y="228"/>
                      <a:pt x="351" y="226"/>
                      <a:pt x="353" y="225"/>
                    </a:cubicBezTo>
                    <a:cubicBezTo>
                      <a:pt x="355" y="225"/>
                      <a:pt x="359" y="224"/>
                      <a:pt x="361" y="223"/>
                    </a:cubicBezTo>
                    <a:cubicBezTo>
                      <a:pt x="381" y="218"/>
                      <a:pt x="381" y="218"/>
                      <a:pt x="381" y="218"/>
                    </a:cubicBezTo>
                    <a:cubicBezTo>
                      <a:pt x="381" y="219"/>
                      <a:pt x="381" y="219"/>
                      <a:pt x="381" y="219"/>
                    </a:cubicBezTo>
                    <a:cubicBezTo>
                      <a:pt x="381" y="220"/>
                      <a:pt x="381" y="220"/>
                      <a:pt x="381" y="220"/>
                    </a:cubicBezTo>
                    <a:cubicBezTo>
                      <a:pt x="382" y="269"/>
                      <a:pt x="382" y="269"/>
                      <a:pt x="378" y="280"/>
                    </a:cubicBezTo>
                    <a:cubicBezTo>
                      <a:pt x="378" y="281"/>
                      <a:pt x="378" y="281"/>
                      <a:pt x="378" y="281"/>
                    </a:cubicBezTo>
                    <a:cubicBezTo>
                      <a:pt x="374" y="291"/>
                      <a:pt x="363" y="294"/>
                      <a:pt x="355" y="294"/>
                    </a:cubicBezTo>
                    <a:cubicBezTo>
                      <a:pt x="354" y="294"/>
                      <a:pt x="279" y="294"/>
                      <a:pt x="204" y="294"/>
                    </a:cubicBezTo>
                    <a:cubicBezTo>
                      <a:pt x="130" y="294"/>
                      <a:pt x="55" y="294"/>
                      <a:pt x="54" y="294"/>
                    </a:cubicBezTo>
                    <a:cubicBezTo>
                      <a:pt x="46" y="294"/>
                      <a:pt x="35" y="291"/>
                      <a:pt x="31" y="281"/>
                    </a:cubicBezTo>
                    <a:cubicBezTo>
                      <a:pt x="31" y="280"/>
                      <a:pt x="31" y="279"/>
                      <a:pt x="30" y="279"/>
                    </a:cubicBezTo>
                    <a:cubicBezTo>
                      <a:pt x="27" y="271"/>
                      <a:pt x="26" y="269"/>
                      <a:pt x="28" y="219"/>
                    </a:cubicBezTo>
                    <a:close/>
                    <a:moveTo>
                      <a:pt x="332" y="205"/>
                    </a:moveTo>
                    <a:cubicBezTo>
                      <a:pt x="328" y="205"/>
                      <a:pt x="324" y="201"/>
                      <a:pt x="323" y="199"/>
                    </a:cubicBezTo>
                    <a:cubicBezTo>
                      <a:pt x="323" y="199"/>
                      <a:pt x="324" y="199"/>
                      <a:pt x="324" y="199"/>
                    </a:cubicBezTo>
                    <a:cubicBezTo>
                      <a:pt x="333" y="194"/>
                      <a:pt x="360" y="184"/>
                      <a:pt x="376" y="177"/>
                    </a:cubicBezTo>
                    <a:cubicBezTo>
                      <a:pt x="379" y="176"/>
                      <a:pt x="379" y="176"/>
                      <a:pt x="379" y="176"/>
                    </a:cubicBezTo>
                    <a:cubicBezTo>
                      <a:pt x="380" y="194"/>
                      <a:pt x="380" y="194"/>
                      <a:pt x="380" y="194"/>
                    </a:cubicBezTo>
                    <a:cubicBezTo>
                      <a:pt x="376" y="195"/>
                      <a:pt x="337" y="205"/>
                      <a:pt x="332"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8" name="Freeform 43">
                <a:extLst>
                  <a:ext uri="{FF2B5EF4-FFF2-40B4-BE49-F238E27FC236}">
                    <a16:creationId xmlns:a16="http://schemas.microsoft.com/office/drawing/2014/main" id="{B384D0FF-5B50-DD3F-DE7F-5C3F87CCD457}"/>
                  </a:ext>
                </a:extLst>
              </p:cNvPr>
              <p:cNvSpPr>
                <a:spLocks noEditPoints="1"/>
              </p:cNvSpPr>
              <p:nvPr/>
            </p:nvSpPr>
            <p:spPr bwMode="auto">
              <a:xfrm>
                <a:off x="4199908" y="1462088"/>
                <a:ext cx="85725" cy="34925"/>
              </a:xfrm>
              <a:custGeom>
                <a:avLst/>
                <a:gdLst>
                  <a:gd name="T0" fmla="*/ 12 w 164"/>
                  <a:gd name="T1" fmla="*/ 43 h 67"/>
                  <a:gd name="T2" fmla="*/ 30 w 164"/>
                  <a:gd name="T3" fmla="*/ 57 h 67"/>
                  <a:gd name="T4" fmla="*/ 53 w 164"/>
                  <a:gd name="T5" fmla="*/ 66 h 67"/>
                  <a:gd name="T6" fmla="*/ 84 w 164"/>
                  <a:gd name="T7" fmla="*/ 67 h 67"/>
                  <a:gd name="T8" fmla="*/ 115 w 164"/>
                  <a:gd name="T9" fmla="*/ 66 h 67"/>
                  <a:gd name="T10" fmla="*/ 139 w 164"/>
                  <a:gd name="T11" fmla="*/ 56 h 67"/>
                  <a:gd name="T12" fmla="*/ 154 w 164"/>
                  <a:gd name="T13" fmla="*/ 42 h 67"/>
                  <a:gd name="T14" fmla="*/ 160 w 164"/>
                  <a:gd name="T15" fmla="*/ 13 h 67"/>
                  <a:gd name="T16" fmla="*/ 134 w 164"/>
                  <a:gd name="T17" fmla="*/ 2 h 67"/>
                  <a:gd name="T18" fmla="*/ 84 w 164"/>
                  <a:gd name="T19" fmla="*/ 4 h 67"/>
                  <a:gd name="T20" fmla="*/ 30 w 164"/>
                  <a:gd name="T21" fmla="*/ 2 h 67"/>
                  <a:gd name="T22" fmla="*/ 5 w 164"/>
                  <a:gd name="T23" fmla="*/ 14 h 67"/>
                  <a:gd name="T24" fmla="*/ 12 w 164"/>
                  <a:gd name="T25" fmla="*/ 43 h 67"/>
                  <a:gd name="T26" fmla="*/ 84 w 164"/>
                  <a:gd name="T27" fmla="*/ 41 h 67"/>
                  <a:gd name="T28" fmla="*/ 55 w 164"/>
                  <a:gd name="T29" fmla="*/ 40 h 67"/>
                  <a:gd name="T30" fmla="*/ 46 w 164"/>
                  <a:gd name="T31" fmla="*/ 37 h 67"/>
                  <a:gd name="T32" fmla="*/ 34 w 164"/>
                  <a:gd name="T33" fmla="*/ 28 h 67"/>
                  <a:gd name="T34" fmla="*/ 84 w 164"/>
                  <a:gd name="T35" fmla="*/ 30 h 67"/>
                  <a:gd name="T36" fmla="*/ 132 w 164"/>
                  <a:gd name="T37" fmla="*/ 28 h 67"/>
                  <a:gd name="T38" fmla="*/ 122 w 164"/>
                  <a:gd name="T39" fmla="*/ 37 h 67"/>
                  <a:gd name="T40" fmla="*/ 113 w 164"/>
                  <a:gd name="T41" fmla="*/ 40 h 67"/>
                  <a:gd name="T42" fmla="*/ 84 w 164"/>
                  <a:gd name="T43" fmla="*/ 4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67">
                    <a:moveTo>
                      <a:pt x="12" y="43"/>
                    </a:moveTo>
                    <a:cubicBezTo>
                      <a:pt x="30" y="57"/>
                      <a:pt x="30" y="57"/>
                      <a:pt x="30" y="57"/>
                    </a:cubicBezTo>
                    <a:cubicBezTo>
                      <a:pt x="36" y="62"/>
                      <a:pt x="45" y="65"/>
                      <a:pt x="53" y="66"/>
                    </a:cubicBezTo>
                    <a:cubicBezTo>
                      <a:pt x="53" y="66"/>
                      <a:pt x="67" y="67"/>
                      <a:pt x="84" y="67"/>
                    </a:cubicBezTo>
                    <a:cubicBezTo>
                      <a:pt x="103" y="67"/>
                      <a:pt x="115" y="66"/>
                      <a:pt x="115" y="66"/>
                    </a:cubicBezTo>
                    <a:cubicBezTo>
                      <a:pt x="124" y="65"/>
                      <a:pt x="133" y="61"/>
                      <a:pt x="139" y="56"/>
                    </a:cubicBezTo>
                    <a:cubicBezTo>
                      <a:pt x="154" y="42"/>
                      <a:pt x="154" y="42"/>
                      <a:pt x="154" y="42"/>
                    </a:cubicBezTo>
                    <a:cubicBezTo>
                      <a:pt x="164" y="33"/>
                      <a:pt x="164" y="21"/>
                      <a:pt x="160" y="13"/>
                    </a:cubicBezTo>
                    <a:cubicBezTo>
                      <a:pt x="156" y="7"/>
                      <a:pt x="147" y="0"/>
                      <a:pt x="134" y="2"/>
                    </a:cubicBezTo>
                    <a:cubicBezTo>
                      <a:pt x="134" y="2"/>
                      <a:pt x="109" y="4"/>
                      <a:pt x="84" y="4"/>
                    </a:cubicBezTo>
                    <a:cubicBezTo>
                      <a:pt x="57" y="4"/>
                      <a:pt x="30" y="2"/>
                      <a:pt x="30" y="2"/>
                    </a:cubicBezTo>
                    <a:cubicBezTo>
                      <a:pt x="17" y="1"/>
                      <a:pt x="8" y="7"/>
                      <a:pt x="5" y="14"/>
                    </a:cubicBezTo>
                    <a:cubicBezTo>
                      <a:pt x="0" y="22"/>
                      <a:pt x="1" y="34"/>
                      <a:pt x="12" y="43"/>
                    </a:cubicBezTo>
                    <a:close/>
                    <a:moveTo>
                      <a:pt x="84" y="41"/>
                    </a:moveTo>
                    <a:cubicBezTo>
                      <a:pt x="68" y="41"/>
                      <a:pt x="55" y="40"/>
                      <a:pt x="55" y="40"/>
                    </a:cubicBezTo>
                    <a:cubicBezTo>
                      <a:pt x="52" y="40"/>
                      <a:pt x="48" y="38"/>
                      <a:pt x="46" y="37"/>
                    </a:cubicBezTo>
                    <a:cubicBezTo>
                      <a:pt x="34" y="28"/>
                      <a:pt x="34" y="28"/>
                      <a:pt x="34" y="28"/>
                    </a:cubicBezTo>
                    <a:cubicBezTo>
                      <a:pt x="43" y="28"/>
                      <a:pt x="63" y="29"/>
                      <a:pt x="84" y="30"/>
                    </a:cubicBezTo>
                    <a:cubicBezTo>
                      <a:pt x="104" y="30"/>
                      <a:pt x="123" y="28"/>
                      <a:pt x="132" y="28"/>
                    </a:cubicBezTo>
                    <a:cubicBezTo>
                      <a:pt x="122" y="37"/>
                      <a:pt x="122" y="37"/>
                      <a:pt x="122" y="37"/>
                    </a:cubicBezTo>
                    <a:cubicBezTo>
                      <a:pt x="120" y="38"/>
                      <a:pt x="116" y="40"/>
                      <a:pt x="113" y="40"/>
                    </a:cubicBezTo>
                    <a:cubicBezTo>
                      <a:pt x="113" y="40"/>
                      <a:pt x="102" y="41"/>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89" name="Group 88">
            <a:extLst>
              <a:ext uri="{FF2B5EF4-FFF2-40B4-BE49-F238E27FC236}">
                <a16:creationId xmlns:a16="http://schemas.microsoft.com/office/drawing/2014/main" id="{84FA898D-9D1D-3BF0-6329-CAC18486CF4F}"/>
              </a:ext>
            </a:extLst>
          </p:cNvPr>
          <p:cNvGrpSpPr/>
          <p:nvPr userDrawn="1"/>
        </p:nvGrpSpPr>
        <p:grpSpPr>
          <a:xfrm>
            <a:off x="3615866" y="957057"/>
            <a:ext cx="735860" cy="735860"/>
            <a:chOff x="8074532" y="4598827"/>
            <a:chExt cx="864217" cy="864217"/>
          </a:xfrm>
        </p:grpSpPr>
        <p:pic>
          <p:nvPicPr>
            <p:cNvPr id="90" name="Graphic 89">
              <a:extLst>
                <a:ext uri="{FF2B5EF4-FFF2-40B4-BE49-F238E27FC236}">
                  <a16:creationId xmlns:a16="http://schemas.microsoft.com/office/drawing/2014/main" id="{DEC14D68-B748-8F17-31C6-DD6DDDFCE30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74532" y="4598827"/>
              <a:ext cx="864217" cy="864217"/>
            </a:xfrm>
            <a:prstGeom prst="rect">
              <a:avLst/>
            </a:prstGeom>
          </p:spPr>
        </p:pic>
        <p:grpSp>
          <p:nvGrpSpPr>
            <p:cNvPr id="91" name="Group 90">
              <a:extLst>
                <a:ext uri="{FF2B5EF4-FFF2-40B4-BE49-F238E27FC236}">
                  <a16:creationId xmlns:a16="http://schemas.microsoft.com/office/drawing/2014/main" id="{5A737B9E-851E-C4E4-A986-09376F1F0464}"/>
                </a:ext>
              </a:extLst>
            </p:cNvPr>
            <p:cNvGrpSpPr/>
            <p:nvPr/>
          </p:nvGrpSpPr>
          <p:grpSpPr>
            <a:xfrm>
              <a:off x="8159476" y="4683771"/>
              <a:ext cx="694328" cy="694328"/>
              <a:chOff x="8159476" y="4683771"/>
              <a:chExt cx="694328" cy="694328"/>
            </a:xfrm>
            <a:solidFill>
              <a:schemeClr val="bg2"/>
            </a:solidFill>
          </p:grpSpPr>
          <p:pic>
            <p:nvPicPr>
              <p:cNvPr id="92" name="Graphic 91">
                <a:extLst>
                  <a:ext uri="{FF2B5EF4-FFF2-40B4-BE49-F238E27FC236}">
                    <a16:creationId xmlns:a16="http://schemas.microsoft.com/office/drawing/2014/main" id="{AB56E0C8-DFDB-0BD5-85EF-CBA799B60BF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59476" y="4683771"/>
                <a:ext cx="694328" cy="694328"/>
              </a:xfrm>
              <a:prstGeom prst="rect">
                <a:avLst/>
              </a:prstGeom>
            </p:spPr>
          </p:pic>
          <p:grpSp>
            <p:nvGrpSpPr>
              <p:cNvPr id="93" name="Group 92">
                <a:extLst>
                  <a:ext uri="{FF2B5EF4-FFF2-40B4-BE49-F238E27FC236}">
                    <a16:creationId xmlns:a16="http://schemas.microsoft.com/office/drawing/2014/main" id="{EB192769-8C91-E0AB-28EF-579CC91603B9}"/>
                  </a:ext>
                </a:extLst>
              </p:cNvPr>
              <p:cNvGrpSpPr/>
              <p:nvPr/>
            </p:nvGrpSpPr>
            <p:grpSpPr>
              <a:xfrm flipH="1">
                <a:off x="8507464" y="4729659"/>
                <a:ext cx="231088" cy="538153"/>
                <a:chOff x="1802783" y="1304925"/>
                <a:chExt cx="115887" cy="269875"/>
              </a:xfrm>
              <a:grpFill/>
            </p:grpSpPr>
            <p:sp>
              <p:nvSpPr>
                <p:cNvPr id="97" name="Line 28">
                  <a:extLst>
                    <a:ext uri="{FF2B5EF4-FFF2-40B4-BE49-F238E27FC236}">
                      <a16:creationId xmlns:a16="http://schemas.microsoft.com/office/drawing/2014/main" id="{7D708B13-B48A-98F2-2C49-B7A8D0373F00}"/>
                    </a:ext>
                  </a:extLst>
                </p:cNvPr>
                <p:cNvSpPr>
                  <a:spLocks noChangeShapeType="1"/>
                </p:cNvSpPr>
                <p:nvPr/>
              </p:nvSpPr>
              <p:spPr bwMode="auto">
                <a:xfrm>
                  <a:off x="1802783" y="1338263"/>
                  <a:ext cx="0" cy="0"/>
                </a:xfrm>
                <a:prstGeom prst="line">
                  <a:avLst/>
                </a:prstGeom>
                <a:grp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Line 29">
                  <a:extLst>
                    <a:ext uri="{FF2B5EF4-FFF2-40B4-BE49-F238E27FC236}">
                      <a16:creationId xmlns:a16="http://schemas.microsoft.com/office/drawing/2014/main" id="{83C91A27-70AD-1F3C-EA44-611A4F214A0B}"/>
                    </a:ext>
                  </a:extLst>
                </p:cNvPr>
                <p:cNvSpPr>
                  <a:spLocks noChangeShapeType="1"/>
                </p:cNvSpPr>
                <p:nvPr/>
              </p:nvSpPr>
              <p:spPr bwMode="auto">
                <a:xfrm>
                  <a:off x="1918670" y="1304925"/>
                  <a:ext cx="0" cy="0"/>
                </a:xfrm>
                <a:prstGeom prst="line">
                  <a:avLst/>
                </a:prstGeom>
                <a:grp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Line 355">
                  <a:extLst>
                    <a:ext uri="{FF2B5EF4-FFF2-40B4-BE49-F238E27FC236}">
                      <a16:creationId xmlns:a16="http://schemas.microsoft.com/office/drawing/2014/main" id="{A6670E8D-E77A-01E0-99A1-90EE74CD036D}"/>
                    </a:ext>
                  </a:extLst>
                </p:cNvPr>
                <p:cNvSpPr>
                  <a:spLocks noChangeShapeType="1"/>
                </p:cNvSpPr>
                <p:nvPr/>
              </p:nvSpPr>
              <p:spPr bwMode="auto">
                <a:xfrm>
                  <a:off x="1918670" y="1574800"/>
                  <a:ext cx="0" cy="0"/>
                </a:xfrm>
                <a:prstGeom prst="line">
                  <a:avLst/>
                </a:prstGeom>
                <a:grp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4" name="Group 93">
                <a:extLst>
                  <a:ext uri="{FF2B5EF4-FFF2-40B4-BE49-F238E27FC236}">
                    <a16:creationId xmlns:a16="http://schemas.microsoft.com/office/drawing/2014/main" id="{691097F6-46FF-C053-F122-310F7E24873F}"/>
                  </a:ext>
                </a:extLst>
              </p:cNvPr>
              <p:cNvGrpSpPr/>
              <p:nvPr/>
            </p:nvGrpSpPr>
            <p:grpSpPr>
              <a:xfrm flipH="1">
                <a:off x="8286462" y="4816069"/>
                <a:ext cx="400328" cy="416088"/>
                <a:chOff x="5317508" y="1349375"/>
                <a:chExt cx="201613" cy="209550"/>
              </a:xfrm>
              <a:grpFill/>
            </p:grpSpPr>
            <p:sp>
              <p:nvSpPr>
                <p:cNvPr id="95" name="Oval 40">
                  <a:extLst>
                    <a:ext uri="{FF2B5EF4-FFF2-40B4-BE49-F238E27FC236}">
                      <a16:creationId xmlns:a16="http://schemas.microsoft.com/office/drawing/2014/main" id="{71BA5019-A5A9-76D6-20C6-ED892DDE6FE7}"/>
                    </a:ext>
                  </a:extLst>
                </p:cNvPr>
                <p:cNvSpPr>
                  <a:spLocks noChangeArrowheads="1"/>
                </p:cNvSpPr>
                <p:nvPr/>
              </p:nvSpPr>
              <p:spPr bwMode="auto">
                <a:xfrm>
                  <a:off x="5347670" y="1377950"/>
                  <a:ext cx="22225"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41">
                  <a:extLst>
                    <a:ext uri="{FF2B5EF4-FFF2-40B4-BE49-F238E27FC236}">
                      <a16:creationId xmlns:a16="http://schemas.microsoft.com/office/drawing/2014/main" id="{1ADB0BB5-B329-2BD3-2AAA-594757E337FE}"/>
                    </a:ext>
                  </a:extLst>
                </p:cNvPr>
                <p:cNvSpPr>
                  <a:spLocks noEditPoints="1"/>
                </p:cNvSpPr>
                <p:nvPr/>
              </p:nvSpPr>
              <p:spPr bwMode="auto">
                <a:xfrm>
                  <a:off x="5317508" y="1349375"/>
                  <a:ext cx="201613" cy="209550"/>
                </a:xfrm>
                <a:custGeom>
                  <a:avLst/>
                  <a:gdLst>
                    <a:gd name="T0" fmla="*/ 375 w 382"/>
                    <a:gd name="T1" fmla="*/ 74 h 397"/>
                    <a:gd name="T2" fmla="*/ 327 w 382"/>
                    <a:gd name="T3" fmla="*/ 37 h 397"/>
                    <a:gd name="T4" fmla="*/ 312 w 382"/>
                    <a:gd name="T5" fmla="*/ 36 h 397"/>
                    <a:gd name="T6" fmla="*/ 277 w 382"/>
                    <a:gd name="T7" fmla="*/ 56 h 397"/>
                    <a:gd name="T8" fmla="*/ 139 w 382"/>
                    <a:gd name="T9" fmla="*/ 32 h 397"/>
                    <a:gd name="T10" fmla="*/ 78 w 382"/>
                    <a:gd name="T11" fmla="*/ 0 h 397"/>
                    <a:gd name="T12" fmla="*/ 4 w 382"/>
                    <a:gd name="T13" fmla="*/ 74 h 397"/>
                    <a:gd name="T14" fmla="*/ 35 w 382"/>
                    <a:gd name="T15" fmla="*/ 134 h 397"/>
                    <a:gd name="T16" fmla="*/ 84 w 382"/>
                    <a:gd name="T17" fmla="*/ 302 h 397"/>
                    <a:gd name="T18" fmla="*/ 13 w 382"/>
                    <a:gd name="T19" fmla="*/ 302 h 397"/>
                    <a:gd name="T20" fmla="*/ 0 w 382"/>
                    <a:gd name="T21" fmla="*/ 315 h 397"/>
                    <a:gd name="T22" fmla="*/ 0 w 382"/>
                    <a:gd name="T23" fmla="*/ 384 h 397"/>
                    <a:gd name="T24" fmla="*/ 13 w 382"/>
                    <a:gd name="T25" fmla="*/ 397 h 397"/>
                    <a:gd name="T26" fmla="*/ 301 w 382"/>
                    <a:gd name="T27" fmla="*/ 397 h 397"/>
                    <a:gd name="T28" fmla="*/ 315 w 382"/>
                    <a:gd name="T29" fmla="*/ 384 h 397"/>
                    <a:gd name="T30" fmla="*/ 315 w 382"/>
                    <a:gd name="T31" fmla="*/ 315 h 397"/>
                    <a:gd name="T32" fmla="*/ 301 w 382"/>
                    <a:gd name="T33" fmla="*/ 302 h 397"/>
                    <a:gd name="T34" fmla="*/ 202 w 382"/>
                    <a:gd name="T35" fmla="*/ 302 h 397"/>
                    <a:gd name="T36" fmla="*/ 140 w 382"/>
                    <a:gd name="T37" fmla="*/ 128 h 397"/>
                    <a:gd name="T38" fmla="*/ 264 w 382"/>
                    <a:gd name="T39" fmla="*/ 142 h 397"/>
                    <a:gd name="T40" fmla="*/ 289 w 382"/>
                    <a:gd name="T41" fmla="*/ 170 h 397"/>
                    <a:gd name="T42" fmla="*/ 299 w 382"/>
                    <a:gd name="T43" fmla="*/ 174 h 397"/>
                    <a:gd name="T44" fmla="*/ 301 w 382"/>
                    <a:gd name="T45" fmla="*/ 174 h 397"/>
                    <a:gd name="T46" fmla="*/ 354 w 382"/>
                    <a:gd name="T47" fmla="*/ 167 h 397"/>
                    <a:gd name="T48" fmla="*/ 365 w 382"/>
                    <a:gd name="T49" fmla="*/ 152 h 397"/>
                    <a:gd name="T50" fmla="*/ 350 w 382"/>
                    <a:gd name="T51" fmla="*/ 140 h 397"/>
                    <a:gd name="T52" fmla="*/ 304 w 382"/>
                    <a:gd name="T53" fmla="*/ 146 h 397"/>
                    <a:gd name="T54" fmla="*/ 283 w 382"/>
                    <a:gd name="T55" fmla="*/ 123 h 397"/>
                    <a:gd name="T56" fmla="*/ 290 w 382"/>
                    <a:gd name="T57" fmla="*/ 79 h 397"/>
                    <a:gd name="T58" fmla="*/ 317 w 382"/>
                    <a:gd name="T59" fmla="*/ 63 h 397"/>
                    <a:gd name="T60" fmla="*/ 358 w 382"/>
                    <a:gd name="T61" fmla="*/ 95 h 397"/>
                    <a:gd name="T62" fmla="*/ 377 w 382"/>
                    <a:gd name="T63" fmla="*/ 93 h 397"/>
                    <a:gd name="T64" fmla="*/ 375 w 382"/>
                    <a:gd name="T65" fmla="*/ 74 h 397"/>
                    <a:gd name="T66" fmla="*/ 31 w 382"/>
                    <a:gd name="T67" fmla="*/ 74 h 397"/>
                    <a:gd name="T68" fmla="*/ 78 w 382"/>
                    <a:gd name="T69" fmla="*/ 27 h 397"/>
                    <a:gd name="T70" fmla="*/ 125 w 382"/>
                    <a:gd name="T71" fmla="*/ 74 h 397"/>
                    <a:gd name="T72" fmla="*/ 78 w 382"/>
                    <a:gd name="T73" fmla="*/ 121 h 397"/>
                    <a:gd name="T74" fmla="*/ 31 w 382"/>
                    <a:gd name="T75" fmla="*/ 74 h 397"/>
                    <a:gd name="T76" fmla="*/ 288 w 382"/>
                    <a:gd name="T77" fmla="*/ 329 h 397"/>
                    <a:gd name="T78" fmla="*/ 288 w 382"/>
                    <a:gd name="T79" fmla="*/ 370 h 397"/>
                    <a:gd name="T80" fmla="*/ 27 w 382"/>
                    <a:gd name="T81" fmla="*/ 370 h 397"/>
                    <a:gd name="T82" fmla="*/ 27 w 382"/>
                    <a:gd name="T83" fmla="*/ 329 h 397"/>
                    <a:gd name="T84" fmla="*/ 288 w 382"/>
                    <a:gd name="T85" fmla="*/ 329 h 397"/>
                    <a:gd name="T86" fmla="*/ 173 w 382"/>
                    <a:gd name="T87" fmla="*/ 302 h 397"/>
                    <a:gd name="T88" fmla="*/ 112 w 382"/>
                    <a:gd name="T89" fmla="*/ 302 h 397"/>
                    <a:gd name="T90" fmla="*/ 67 w 382"/>
                    <a:gd name="T91" fmla="*/ 147 h 397"/>
                    <a:gd name="T92" fmla="*/ 115 w 382"/>
                    <a:gd name="T93" fmla="*/ 138 h 397"/>
                    <a:gd name="T94" fmla="*/ 173 w 382"/>
                    <a:gd name="T95" fmla="*/ 302 h 397"/>
                    <a:gd name="T96" fmla="*/ 151 w 382"/>
                    <a:gd name="T97" fmla="*/ 63 h 397"/>
                    <a:gd name="T98" fmla="*/ 263 w 382"/>
                    <a:gd name="T99" fmla="*/ 80 h 397"/>
                    <a:gd name="T100" fmla="*/ 257 w 382"/>
                    <a:gd name="T101" fmla="*/ 116 h 397"/>
                    <a:gd name="T102" fmla="*/ 147 w 382"/>
                    <a:gd name="T103" fmla="*/ 102 h 397"/>
                    <a:gd name="T104" fmla="*/ 152 w 382"/>
                    <a:gd name="T105" fmla="*/ 74 h 397"/>
                    <a:gd name="T106" fmla="*/ 151 w 382"/>
                    <a:gd name="T10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2" h="397">
                      <a:moveTo>
                        <a:pt x="375" y="74"/>
                      </a:moveTo>
                      <a:cubicBezTo>
                        <a:pt x="327" y="37"/>
                        <a:pt x="327" y="37"/>
                        <a:pt x="327" y="37"/>
                      </a:cubicBezTo>
                      <a:cubicBezTo>
                        <a:pt x="322" y="33"/>
                        <a:pt x="316" y="33"/>
                        <a:pt x="312" y="36"/>
                      </a:cubicBezTo>
                      <a:cubicBezTo>
                        <a:pt x="277" y="56"/>
                        <a:pt x="277" y="56"/>
                        <a:pt x="277" y="56"/>
                      </a:cubicBezTo>
                      <a:cubicBezTo>
                        <a:pt x="139" y="32"/>
                        <a:pt x="139" y="32"/>
                        <a:pt x="139" y="32"/>
                      </a:cubicBezTo>
                      <a:cubicBezTo>
                        <a:pt x="125" y="12"/>
                        <a:pt x="102" y="0"/>
                        <a:pt x="78" y="0"/>
                      </a:cubicBezTo>
                      <a:cubicBezTo>
                        <a:pt x="37" y="0"/>
                        <a:pt x="4" y="33"/>
                        <a:pt x="4" y="74"/>
                      </a:cubicBezTo>
                      <a:cubicBezTo>
                        <a:pt x="4" y="98"/>
                        <a:pt x="16" y="120"/>
                        <a:pt x="35" y="134"/>
                      </a:cubicBezTo>
                      <a:cubicBezTo>
                        <a:pt x="84" y="302"/>
                        <a:pt x="84" y="302"/>
                        <a:pt x="84" y="302"/>
                      </a:cubicBezTo>
                      <a:cubicBezTo>
                        <a:pt x="13" y="302"/>
                        <a:pt x="13" y="302"/>
                        <a:pt x="13" y="302"/>
                      </a:cubicBezTo>
                      <a:cubicBezTo>
                        <a:pt x="6" y="302"/>
                        <a:pt x="0" y="308"/>
                        <a:pt x="0" y="315"/>
                      </a:cubicBezTo>
                      <a:cubicBezTo>
                        <a:pt x="0" y="384"/>
                        <a:pt x="0" y="384"/>
                        <a:pt x="0" y="384"/>
                      </a:cubicBezTo>
                      <a:cubicBezTo>
                        <a:pt x="0" y="391"/>
                        <a:pt x="6" y="397"/>
                        <a:pt x="13" y="397"/>
                      </a:cubicBezTo>
                      <a:cubicBezTo>
                        <a:pt x="301" y="397"/>
                        <a:pt x="301" y="397"/>
                        <a:pt x="301" y="397"/>
                      </a:cubicBezTo>
                      <a:cubicBezTo>
                        <a:pt x="309" y="397"/>
                        <a:pt x="315" y="391"/>
                        <a:pt x="315" y="384"/>
                      </a:cubicBezTo>
                      <a:cubicBezTo>
                        <a:pt x="315" y="315"/>
                        <a:pt x="315" y="315"/>
                        <a:pt x="315" y="315"/>
                      </a:cubicBezTo>
                      <a:cubicBezTo>
                        <a:pt x="315" y="308"/>
                        <a:pt x="309" y="302"/>
                        <a:pt x="301" y="302"/>
                      </a:cubicBezTo>
                      <a:cubicBezTo>
                        <a:pt x="202" y="302"/>
                        <a:pt x="202" y="302"/>
                        <a:pt x="202" y="302"/>
                      </a:cubicBezTo>
                      <a:cubicBezTo>
                        <a:pt x="140" y="128"/>
                        <a:pt x="140" y="128"/>
                        <a:pt x="140" y="128"/>
                      </a:cubicBezTo>
                      <a:cubicBezTo>
                        <a:pt x="264" y="142"/>
                        <a:pt x="264" y="142"/>
                        <a:pt x="264" y="142"/>
                      </a:cubicBezTo>
                      <a:cubicBezTo>
                        <a:pt x="289" y="170"/>
                        <a:pt x="289" y="170"/>
                        <a:pt x="289" y="170"/>
                      </a:cubicBezTo>
                      <a:cubicBezTo>
                        <a:pt x="292" y="172"/>
                        <a:pt x="296" y="174"/>
                        <a:pt x="299" y="174"/>
                      </a:cubicBezTo>
                      <a:cubicBezTo>
                        <a:pt x="300" y="174"/>
                        <a:pt x="300" y="174"/>
                        <a:pt x="301" y="174"/>
                      </a:cubicBezTo>
                      <a:cubicBezTo>
                        <a:pt x="354" y="167"/>
                        <a:pt x="354" y="167"/>
                        <a:pt x="354" y="167"/>
                      </a:cubicBezTo>
                      <a:cubicBezTo>
                        <a:pt x="361" y="166"/>
                        <a:pt x="366" y="159"/>
                        <a:pt x="365" y="152"/>
                      </a:cubicBezTo>
                      <a:cubicBezTo>
                        <a:pt x="365" y="144"/>
                        <a:pt x="358" y="139"/>
                        <a:pt x="350" y="140"/>
                      </a:cubicBezTo>
                      <a:cubicBezTo>
                        <a:pt x="304" y="146"/>
                        <a:pt x="304" y="146"/>
                        <a:pt x="304" y="146"/>
                      </a:cubicBezTo>
                      <a:cubicBezTo>
                        <a:pt x="283" y="123"/>
                        <a:pt x="283" y="123"/>
                        <a:pt x="283" y="123"/>
                      </a:cubicBezTo>
                      <a:cubicBezTo>
                        <a:pt x="290" y="79"/>
                        <a:pt x="290" y="79"/>
                        <a:pt x="290" y="79"/>
                      </a:cubicBezTo>
                      <a:cubicBezTo>
                        <a:pt x="317" y="63"/>
                        <a:pt x="317" y="63"/>
                        <a:pt x="317" y="63"/>
                      </a:cubicBezTo>
                      <a:cubicBezTo>
                        <a:pt x="358" y="95"/>
                        <a:pt x="358" y="95"/>
                        <a:pt x="358" y="95"/>
                      </a:cubicBezTo>
                      <a:cubicBezTo>
                        <a:pt x="364" y="100"/>
                        <a:pt x="373" y="99"/>
                        <a:pt x="377" y="93"/>
                      </a:cubicBezTo>
                      <a:cubicBezTo>
                        <a:pt x="382" y="87"/>
                        <a:pt x="381" y="79"/>
                        <a:pt x="375" y="74"/>
                      </a:cubicBezTo>
                      <a:close/>
                      <a:moveTo>
                        <a:pt x="31" y="74"/>
                      </a:moveTo>
                      <a:cubicBezTo>
                        <a:pt x="31" y="48"/>
                        <a:pt x="52" y="27"/>
                        <a:pt x="78" y="27"/>
                      </a:cubicBezTo>
                      <a:cubicBezTo>
                        <a:pt x="104" y="27"/>
                        <a:pt x="125" y="48"/>
                        <a:pt x="125" y="74"/>
                      </a:cubicBezTo>
                      <a:cubicBezTo>
                        <a:pt x="125" y="100"/>
                        <a:pt x="104" y="121"/>
                        <a:pt x="78" y="121"/>
                      </a:cubicBezTo>
                      <a:cubicBezTo>
                        <a:pt x="52" y="121"/>
                        <a:pt x="31" y="100"/>
                        <a:pt x="31" y="74"/>
                      </a:cubicBezTo>
                      <a:close/>
                      <a:moveTo>
                        <a:pt x="288" y="329"/>
                      </a:moveTo>
                      <a:cubicBezTo>
                        <a:pt x="288" y="370"/>
                        <a:pt x="288" y="370"/>
                        <a:pt x="288" y="370"/>
                      </a:cubicBezTo>
                      <a:cubicBezTo>
                        <a:pt x="27" y="370"/>
                        <a:pt x="27" y="370"/>
                        <a:pt x="27" y="370"/>
                      </a:cubicBezTo>
                      <a:cubicBezTo>
                        <a:pt x="27" y="329"/>
                        <a:pt x="27" y="329"/>
                        <a:pt x="27" y="329"/>
                      </a:cubicBezTo>
                      <a:lnTo>
                        <a:pt x="288" y="329"/>
                      </a:lnTo>
                      <a:close/>
                      <a:moveTo>
                        <a:pt x="173" y="302"/>
                      </a:moveTo>
                      <a:cubicBezTo>
                        <a:pt x="112" y="302"/>
                        <a:pt x="112" y="302"/>
                        <a:pt x="112" y="302"/>
                      </a:cubicBezTo>
                      <a:cubicBezTo>
                        <a:pt x="67" y="147"/>
                        <a:pt x="67" y="147"/>
                        <a:pt x="67" y="147"/>
                      </a:cubicBezTo>
                      <a:cubicBezTo>
                        <a:pt x="83" y="150"/>
                        <a:pt x="100" y="146"/>
                        <a:pt x="115" y="138"/>
                      </a:cubicBezTo>
                      <a:lnTo>
                        <a:pt x="173" y="302"/>
                      </a:lnTo>
                      <a:close/>
                      <a:moveTo>
                        <a:pt x="151" y="63"/>
                      </a:moveTo>
                      <a:cubicBezTo>
                        <a:pt x="263" y="80"/>
                        <a:pt x="263" y="80"/>
                        <a:pt x="263" y="80"/>
                      </a:cubicBezTo>
                      <a:cubicBezTo>
                        <a:pt x="257" y="116"/>
                        <a:pt x="257" y="116"/>
                        <a:pt x="257" y="116"/>
                      </a:cubicBezTo>
                      <a:cubicBezTo>
                        <a:pt x="147" y="102"/>
                        <a:pt x="147" y="102"/>
                        <a:pt x="147" y="102"/>
                      </a:cubicBezTo>
                      <a:cubicBezTo>
                        <a:pt x="150" y="93"/>
                        <a:pt x="152" y="84"/>
                        <a:pt x="152" y="74"/>
                      </a:cubicBezTo>
                      <a:cubicBezTo>
                        <a:pt x="152" y="70"/>
                        <a:pt x="152" y="66"/>
                        <a:pt x="15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grpSp>
        <p:nvGrpSpPr>
          <p:cNvPr id="100" name="Group 99">
            <a:extLst>
              <a:ext uri="{FF2B5EF4-FFF2-40B4-BE49-F238E27FC236}">
                <a16:creationId xmlns:a16="http://schemas.microsoft.com/office/drawing/2014/main" id="{73391652-2E55-F671-6091-E7532142811A}"/>
              </a:ext>
            </a:extLst>
          </p:cNvPr>
          <p:cNvGrpSpPr/>
          <p:nvPr userDrawn="1"/>
        </p:nvGrpSpPr>
        <p:grpSpPr>
          <a:xfrm>
            <a:off x="669677" y="1357147"/>
            <a:ext cx="864217" cy="864217"/>
            <a:chOff x="8973325" y="4598827"/>
            <a:chExt cx="864217" cy="864217"/>
          </a:xfrm>
        </p:grpSpPr>
        <p:pic>
          <p:nvPicPr>
            <p:cNvPr id="101" name="Graphic 100">
              <a:extLst>
                <a:ext uri="{FF2B5EF4-FFF2-40B4-BE49-F238E27FC236}">
                  <a16:creationId xmlns:a16="http://schemas.microsoft.com/office/drawing/2014/main" id="{6EBAE99F-75CF-F54B-2C7E-C1E6EDB17B7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73325" y="4598827"/>
              <a:ext cx="864217" cy="864217"/>
            </a:xfrm>
            <a:prstGeom prst="rect">
              <a:avLst/>
            </a:prstGeom>
          </p:spPr>
        </p:pic>
        <p:grpSp>
          <p:nvGrpSpPr>
            <p:cNvPr id="102" name="Group 101">
              <a:extLst>
                <a:ext uri="{FF2B5EF4-FFF2-40B4-BE49-F238E27FC236}">
                  <a16:creationId xmlns:a16="http://schemas.microsoft.com/office/drawing/2014/main" id="{7A30680D-8920-0016-322F-F385C0003E2A}"/>
                </a:ext>
              </a:extLst>
            </p:cNvPr>
            <p:cNvGrpSpPr/>
            <p:nvPr/>
          </p:nvGrpSpPr>
          <p:grpSpPr>
            <a:xfrm>
              <a:off x="9058269" y="4683771"/>
              <a:ext cx="694328" cy="694328"/>
              <a:chOff x="9058269" y="4683771"/>
              <a:chExt cx="694328" cy="694328"/>
            </a:xfrm>
          </p:grpSpPr>
          <p:pic>
            <p:nvPicPr>
              <p:cNvPr id="103" name="Graphic 102">
                <a:extLst>
                  <a:ext uri="{FF2B5EF4-FFF2-40B4-BE49-F238E27FC236}">
                    <a16:creationId xmlns:a16="http://schemas.microsoft.com/office/drawing/2014/main" id="{9EC1DD2B-90B5-418C-D519-35E7EDA61FF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58269" y="4683771"/>
                <a:ext cx="694328" cy="694328"/>
              </a:xfrm>
              <a:prstGeom prst="rect">
                <a:avLst/>
              </a:prstGeom>
            </p:spPr>
          </p:pic>
          <p:grpSp>
            <p:nvGrpSpPr>
              <p:cNvPr id="104" name="Group 103">
                <a:extLst>
                  <a:ext uri="{FF2B5EF4-FFF2-40B4-BE49-F238E27FC236}">
                    <a16:creationId xmlns:a16="http://schemas.microsoft.com/office/drawing/2014/main" id="{2F896D7D-C017-9A2B-7C7C-F7EC0E343566}"/>
                  </a:ext>
                </a:extLst>
              </p:cNvPr>
              <p:cNvGrpSpPr/>
              <p:nvPr/>
            </p:nvGrpSpPr>
            <p:grpSpPr>
              <a:xfrm>
                <a:off x="9262984" y="4817530"/>
                <a:ext cx="274241" cy="435001"/>
                <a:chOff x="9262984" y="4817530"/>
                <a:chExt cx="274241" cy="435001"/>
              </a:xfrm>
            </p:grpSpPr>
            <p:sp>
              <p:nvSpPr>
                <p:cNvPr id="105" name="Freeform 37">
                  <a:extLst>
                    <a:ext uri="{FF2B5EF4-FFF2-40B4-BE49-F238E27FC236}">
                      <a16:creationId xmlns:a16="http://schemas.microsoft.com/office/drawing/2014/main" id="{E0C5C3F4-A6DD-723B-97D9-585C50C276BE}"/>
                    </a:ext>
                  </a:extLst>
                </p:cNvPr>
                <p:cNvSpPr>
                  <a:spLocks noEditPoints="1"/>
                </p:cNvSpPr>
                <p:nvPr/>
              </p:nvSpPr>
              <p:spPr bwMode="auto">
                <a:xfrm flipH="1">
                  <a:off x="9262984" y="4817530"/>
                  <a:ext cx="274241" cy="435001"/>
                </a:xfrm>
                <a:custGeom>
                  <a:avLst/>
                  <a:gdLst>
                    <a:gd name="T0" fmla="*/ 221 w 260"/>
                    <a:gd name="T1" fmla="*/ 0 h 415"/>
                    <a:gd name="T2" fmla="*/ 40 w 260"/>
                    <a:gd name="T3" fmla="*/ 0 h 415"/>
                    <a:gd name="T4" fmla="*/ 0 w 260"/>
                    <a:gd name="T5" fmla="*/ 40 h 415"/>
                    <a:gd name="T6" fmla="*/ 0 w 260"/>
                    <a:gd name="T7" fmla="*/ 375 h 415"/>
                    <a:gd name="T8" fmla="*/ 40 w 260"/>
                    <a:gd name="T9" fmla="*/ 415 h 415"/>
                    <a:gd name="T10" fmla="*/ 221 w 260"/>
                    <a:gd name="T11" fmla="*/ 415 h 415"/>
                    <a:gd name="T12" fmla="*/ 260 w 260"/>
                    <a:gd name="T13" fmla="*/ 375 h 415"/>
                    <a:gd name="T14" fmla="*/ 260 w 260"/>
                    <a:gd name="T15" fmla="*/ 40 h 415"/>
                    <a:gd name="T16" fmla="*/ 221 w 260"/>
                    <a:gd name="T17" fmla="*/ 0 h 415"/>
                    <a:gd name="T18" fmla="*/ 233 w 260"/>
                    <a:gd name="T19" fmla="*/ 375 h 415"/>
                    <a:gd name="T20" fmla="*/ 221 w 260"/>
                    <a:gd name="T21" fmla="*/ 387 h 415"/>
                    <a:gd name="T22" fmla="*/ 40 w 260"/>
                    <a:gd name="T23" fmla="*/ 387 h 415"/>
                    <a:gd name="T24" fmla="*/ 28 w 260"/>
                    <a:gd name="T25" fmla="*/ 375 h 415"/>
                    <a:gd name="T26" fmla="*/ 28 w 260"/>
                    <a:gd name="T27" fmla="*/ 40 h 415"/>
                    <a:gd name="T28" fmla="*/ 40 w 260"/>
                    <a:gd name="T29" fmla="*/ 28 h 415"/>
                    <a:gd name="T30" fmla="*/ 221 w 260"/>
                    <a:gd name="T31" fmla="*/ 28 h 415"/>
                    <a:gd name="T32" fmla="*/ 233 w 260"/>
                    <a:gd name="T33" fmla="*/ 40 h 415"/>
                    <a:gd name="T34" fmla="*/ 233 w 260"/>
                    <a:gd name="T35" fmla="*/ 37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415">
                      <a:moveTo>
                        <a:pt x="221" y="0"/>
                      </a:moveTo>
                      <a:cubicBezTo>
                        <a:pt x="40" y="0"/>
                        <a:pt x="40" y="0"/>
                        <a:pt x="40" y="0"/>
                      </a:cubicBezTo>
                      <a:cubicBezTo>
                        <a:pt x="18" y="0"/>
                        <a:pt x="0" y="18"/>
                        <a:pt x="0" y="40"/>
                      </a:cubicBezTo>
                      <a:cubicBezTo>
                        <a:pt x="0" y="375"/>
                        <a:pt x="0" y="375"/>
                        <a:pt x="0" y="375"/>
                      </a:cubicBezTo>
                      <a:cubicBezTo>
                        <a:pt x="0" y="397"/>
                        <a:pt x="18" y="415"/>
                        <a:pt x="40" y="415"/>
                      </a:cubicBezTo>
                      <a:cubicBezTo>
                        <a:pt x="221" y="415"/>
                        <a:pt x="221" y="415"/>
                        <a:pt x="221" y="415"/>
                      </a:cubicBezTo>
                      <a:cubicBezTo>
                        <a:pt x="243" y="415"/>
                        <a:pt x="260" y="397"/>
                        <a:pt x="260" y="375"/>
                      </a:cubicBezTo>
                      <a:cubicBezTo>
                        <a:pt x="260" y="40"/>
                        <a:pt x="260" y="40"/>
                        <a:pt x="260" y="40"/>
                      </a:cubicBezTo>
                      <a:cubicBezTo>
                        <a:pt x="260" y="18"/>
                        <a:pt x="243" y="0"/>
                        <a:pt x="221" y="0"/>
                      </a:cubicBezTo>
                      <a:close/>
                      <a:moveTo>
                        <a:pt x="233" y="375"/>
                      </a:moveTo>
                      <a:cubicBezTo>
                        <a:pt x="233" y="382"/>
                        <a:pt x="227" y="387"/>
                        <a:pt x="221" y="387"/>
                      </a:cubicBezTo>
                      <a:cubicBezTo>
                        <a:pt x="40" y="387"/>
                        <a:pt x="40" y="387"/>
                        <a:pt x="40" y="387"/>
                      </a:cubicBezTo>
                      <a:cubicBezTo>
                        <a:pt x="34" y="387"/>
                        <a:pt x="28" y="382"/>
                        <a:pt x="28" y="375"/>
                      </a:cubicBezTo>
                      <a:cubicBezTo>
                        <a:pt x="28" y="40"/>
                        <a:pt x="28" y="40"/>
                        <a:pt x="28" y="40"/>
                      </a:cubicBezTo>
                      <a:cubicBezTo>
                        <a:pt x="28" y="33"/>
                        <a:pt x="34" y="28"/>
                        <a:pt x="40" y="28"/>
                      </a:cubicBezTo>
                      <a:cubicBezTo>
                        <a:pt x="221" y="28"/>
                        <a:pt x="221" y="28"/>
                        <a:pt x="221" y="28"/>
                      </a:cubicBezTo>
                      <a:cubicBezTo>
                        <a:pt x="227" y="28"/>
                        <a:pt x="233" y="33"/>
                        <a:pt x="233" y="40"/>
                      </a:cubicBezTo>
                      <a:lnTo>
                        <a:pt x="233" y="3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38">
                  <a:extLst>
                    <a:ext uri="{FF2B5EF4-FFF2-40B4-BE49-F238E27FC236}">
                      <a16:creationId xmlns:a16="http://schemas.microsoft.com/office/drawing/2014/main" id="{55935607-F307-5C48-85ED-0661CAE9F5D2}"/>
                    </a:ext>
                  </a:extLst>
                </p:cNvPr>
                <p:cNvSpPr>
                  <a:spLocks noEditPoints="1"/>
                </p:cNvSpPr>
                <p:nvPr/>
              </p:nvSpPr>
              <p:spPr bwMode="auto">
                <a:xfrm flipH="1">
                  <a:off x="9313419" y="4867965"/>
                  <a:ext cx="173371" cy="280545"/>
                </a:xfrm>
                <a:custGeom>
                  <a:avLst/>
                  <a:gdLst>
                    <a:gd name="T0" fmla="*/ 0 w 55"/>
                    <a:gd name="T1" fmla="*/ 89 h 89"/>
                    <a:gd name="T2" fmla="*/ 55 w 55"/>
                    <a:gd name="T3" fmla="*/ 89 h 89"/>
                    <a:gd name="T4" fmla="*/ 55 w 55"/>
                    <a:gd name="T5" fmla="*/ 0 h 89"/>
                    <a:gd name="T6" fmla="*/ 0 w 55"/>
                    <a:gd name="T7" fmla="*/ 0 h 89"/>
                    <a:gd name="T8" fmla="*/ 0 w 55"/>
                    <a:gd name="T9" fmla="*/ 89 h 89"/>
                    <a:gd name="T10" fmla="*/ 9 w 55"/>
                    <a:gd name="T11" fmla="*/ 9 h 89"/>
                    <a:gd name="T12" fmla="*/ 46 w 55"/>
                    <a:gd name="T13" fmla="*/ 9 h 89"/>
                    <a:gd name="T14" fmla="*/ 46 w 55"/>
                    <a:gd name="T15" fmla="*/ 80 h 89"/>
                    <a:gd name="T16" fmla="*/ 9 w 55"/>
                    <a:gd name="T17" fmla="*/ 80 h 89"/>
                    <a:gd name="T18" fmla="*/ 9 w 55"/>
                    <a:gd name="T19"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9">
                      <a:moveTo>
                        <a:pt x="0" y="89"/>
                      </a:moveTo>
                      <a:lnTo>
                        <a:pt x="55" y="89"/>
                      </a:lnTo>
                      <a:lnTo>
                        <a:pt x="55" y="0"/>
                      </a:lnTo>
                      <a:lnTo>
                        <a:pt x="0" y="0"/>
                      </a:lnTo>
                      <a:lnTo>
                        <a:pt x="0" y="89"/>
                      </a:lnTo>
                      <a:close/>
                      <a:moveTo>
                        <a:pt x="9" y="9"/>
                      </a:moveTo>
                      <a:lnTo>
                        <a:pt x="46" y="9"/>
                      </a:lnTo>
                      <a:lnTo>
                        <a:pt x="46" y="80"/>
                      </a:lnTo>
                      <a:lnTo>
                        <a:pt x="9" y="80"/>
                      </a:lnTo>
                      <a:lnTo>
                        <a:pt x="9"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Oval 39">
                  <a:extLst>
                    <a:ext uri="{FF2B5EF4-FFF2-40B4-BE49-F238E27FC236}">
                      <a16:creationId xmlns:a16="http://schemas.microsoft.com/office/drawing/2014/main" id="{7E368E0B-0A23-F671-B45A-B8BFA5595FEB}"/>
                    </a:ext>
                  </a:extLst>
                </p:cNvPr>
                <p:cNvSpPr>
                  <a:spLocks noChangeArrowheads="1"/>
                </p:cNvSpPr>
                <p:nvPr/>
              </p:nvSpPr>
              <p:spPr bwMode="auto">
                <a:xfrm flipH="1">
                  <a:off x="9376463" y="5161119"/>
                  <a:ext cx="47284" cy="4728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grpSp>
        <p:nvGrpSpPr>
          <p:cNvPr id="108" name="Group 107">
            <a:extLst>
              <a:ext uri="{FF2B5EF4-FFF2-40B4-BE49-F238E27FC236}">
                <a16:creationId xmlns:a16="http://schemas.microsoft.com/office/drawing/2014/main" id="{4AFE4E38-F214-D202-74D9-7E8A64F5E9EE}"/>
              </a:ext>
            </a:extLst>
          </p:cNvPr>
          <p:cNvGrpSpPr/>
          <p:nvPr userDrawn="1"/>
        </p:nvGrpSpPr>
        <p:grpSpPr>
          <a:xfrm>
            <a:off x="496138" y="5584386"/>
            <a:ext cx="864217" cy="864217"/>
            <a:chOff x="10770913" y="4598827"/>
            <a:chExt cx="864217" cy="864217"/>
          </a:xfrm>
        </p:grpSpPr>
        <p:pic>
          <p:nvPicPr>
            <p:cNvPr id="109" name="Graphic 108">
              <a:extLst>
                <a:ext uri="{FF2B5EF4-FFF2-40B4-BE49-F238E27FC236}">
                  <a16:creationId xmlns:a16="http://schemas.microsoft.com/office/drawing/2014/main" id="{C64A2497-8F3F-B173-A76E-AF963DC4DA3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70913" y="4598827"/>
              <a:ext cx="864217" cy="864217"/>
            </a:xfrm>
            <a:prstGeom prst="rect">
              <a:avLst/>
            </a:prstGeom>
          </p:spPr>
        </p:pic>
        <p:pic>
          <p:nvPicPr>
            <p:cNvPr id="110" name="Graphic 109">
              <a:extLst>
                <a:ext uri="{FF2B5EF4-FFF2-40B4-BE49-F238E27FC236}">
                  <a16:creationId xmlns:a16="http://schemas.microsoft.com/office/drawing/2014/main" id="{E47A0C96-1F85-77F3-6E39-A243EF5C5B0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55857" y="4683771"/>
              <a:ext cx="694328" cy="694328"/>
            </a:xfrm>
            <a:prstGeom prst="rect">
              <a:avLst/>
            </a:prstGeom>
          </p:spPr>
        </p:pic>
        <p:grpSp>
          <p:nvGrpSpPr>
            <p:cNvPr id="111" name="Group 110">
              <a:extLst>
                <a:ext uri="{FF2B5EF4-FFF2-40B4-BE49-F238E27FC236}">
                  <a16:creationId xmlns:a16="http://schemas.microsoft.com/office/drawing/2014/main" id="{2AF28A87-00D3-80EA-9701-DDDA4E610901}"/>
                </a:ext>
              </a:extLst>
            </p:cNvPr>
            <p:cNvGrpSpPr/>
            <p:nvPr/>
          </p:nvGrpSpPr>
          <p:grpSpPr>
            <a:xfrm flipH="1">
              <a:off x="11008778" y="4817431"/>
              <a:ext cx="416088" cy="400326"/>
              <a:chOff x="7036770" y="1347788"/>
              <a:chExt cx="209550" cy="201612"/>
            </a:xfrm>
            <a:solidFill>
              <a:schemeClr val="tx2"/>
            </a:solidFill>
          </p:grpSpPr>
          <p:sp>
            <p:nvSpPr>
              <p:cNvPr id="112" name="Freeform 54">
                <a:extLst>
                  <a:ext uri="{FF2B5EF4-FFF2-40B4-BE49-F238E27FC236}">
                    <a16:creationId xmlns:a16="http://schemas.microsoft.com/office/drawing/2014/main" id="{299C5E62-94C6-A97E-3527-FC2CB9A64BE5}"/>
                  </a:ext>
                </a:extLst>
              </p:cNvPr>
              <p:cNvSpPr>
                <a:spLocks noEditPoints="1"/>
              </p:cNvSpPr>
              <p:nvPr/>
            </p:nvSpPr>
            <p:spPr bwMode="auto">
              <a:xfrm>
                <a:off x="7138370" y="1463675"/>
                <a:ext cx="39688" cy="39688"/>
              </a:xfrm>
              <a:custGeom>
                <a:avLst/>
                <a:gdLst>
                  <a:gd name="T0" fmla="*/ 75 w 75"/>
                  <a:gd name="T1" fmla="*/ 53 h 75"/>
                  <a:gd name="T2" fmla="*/ 75 w 75"/>
                  <a:gd name="T3" fmla="*/ 22 h 75"/>
                  <a:gd name="T4" fmla="*/ 53 w 75"/>
                  <a:gd name="T5" fmla="*/ 0 h 75"/>
                  <a:gd name="T6" fmla="*/ 22 w 75"/>
                  <a:gd name="T7" fmla="*/ 0 h 75"/>
                  <a:gd name="T8" fmla="*/ 0 w 75"/>
                  <a:gd name="T9" fmla="*/ 22 h 75"/>
                  <a:gd name="T10" fmla="*/ 0 w 75"/>
                  <a:gd name="T11" fmla="*/ 53 h 75"/>
                  <a:gd name="T12" fmla="*/ 22 w 75"/>
                  <a:gd name="T13" fmla="*/ 75 h 75"/>
                  <a:gd name="T14" fmla="*/ 53 w 75"/>
                  <a:gd name="T15" fmla="*/ 75 h 75"/>
                  <a:gd name="T16" fmla="*/ 75 w 75"/>
                  <a:gd name="T17" fmla="*/ 53 h 75"/>
                  <a:gd name="T18" fmla="*/ 50 w 75"/>
                  <a:gd name="T19" fmla="*/ 50 h 75"/>
                  <a:gd name="T20" fmla="*/ 25 w 75"/>
                  <a:gd name="T21" fmla="*/ 50 h 75"/>
                  <a:gd name="T22" fmla="*/ 25 w 75"/>
                  <a:gd name="T23" fmla="*/ 25 h 75"/>
                  <a:gd name="T24" fmla="*/ 50 w 75"/>
                  <a:gd name="T25" fmla="*/ 25 h 75"/>
                  <a:gd name="T26" fmla="*/ 50 w 75"/>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75">
                    <a:moveTo>
                      <a:pt x="75" y="53"/>
                    </a:moveTo>
                    <a:cubicBezTo>
                      <a:pt x="75" y="22"/>
                      <a:pt x="75" y="22"/>
                      <a:pt x="75" y="22"/>
                    </a:cubicBezTo>
                    <a:cubicBezTo>
                      <a:pt x="75" y="10"/>
                      <a:pt x="65" y="0"/>
                      <a:pt x="53" y="0"/>
                    </a:cubicBezTo>
                    <a:cubicBezTo>
                      <a:pt x="22" y="0"/>
                      <a:pt x="22" y="0"/>
                      <a:pt x="22" y="0"/>
                    </a:cubicBezTo>
                    <a:cubicBezTo>
                      <a:pt x="10" y="0"/>
                      <a:pt x="0" y="10"/>
                      <a:pt x="0" y="22"/>
                    </a:cubicBezTo>
                    <a:cubicBezTo>
                      <a:pt x="0" y="53"/>
                      <a:pt x="0" y="53"/>
                      <a:pt x="0" y="53"/>
                    </a:cubicBezTo>
                    <a:cubicBezTo>
                      <a:pt x="0" y="65"/>
                      <a:pt x="10" y="75"/>
                      <a:pt x="22" y="75"/>
                    </a:cubicBezTo>
                    <a:cubicBezTo>
                      <a:pt x="53" y="75"/>
                      <a:pt x="53" y="75"/>
                      <a:pt x="53" y="75"/>
                    </a:cubicBezTo>
                    <a:cubicBezTo>
                      <a:pt x="65" y="75"/>
                      <a:pt x="75" y="65"/>
                      <a:pt x="75" y="53"/>
                    </a:cubicBezTo>
                    <a:close/>
                    <a:moveTo>
                      <a:pt x="50" y="50"/>
                    </a:moveTo>
                    <a:cubicBezTo>
                      <a:pt x="25" y="50"/>
                      <a:pt x="25" y="50"/>
                      <a:pt x="25" y="50"/>
                    </a:cubicBezTo>
                    <a:cubicBezTo>
                      <a:pt x="25" y="25"/>
                      <a:pt x="25" y="25"/>
                      <a:pt x="25" y="25"/>
                    </a:cubicBezTo>
                    <a:cubicBezTo>
                      <a:pt x="50" y="25"/>
                      <a:pt x="50" y="25"/>
                      <a:pt x="50" y="25"/>
                    </a:cubicBezTo>
                    <a:lnTo>
                      <a:pt x="50"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55">
                <a:extLst>
                  <a:ext uri="{FF2B5EF4-FFF2-40B4-BE49-F238E27FC236}">
                    <a16:creationId xmlns:a16="http://schemas.microsoft.com/office/drawing/2014/main" id="{9AFF79CA-C817-9C11-1652-10C6B1C3E32C}"/>
                  </a:ext>
                </a:extLst>
              </p:cNvPr>
              <p:cNvSpPr>
                <a:spLocks noEditPoints="1"/>
              </p:cNvSpPr>
              <p:nvPr/>
            </p:nvSpPr>
            <p:spPr bwMode="auto">
              <a:xfrm>
                <a:off x="7071695" y="1393825"/>
                <a:ext cx="174625" cy="155575"/>
              </a:xfrm>
              <a:custGeom>
                <a:avLst/>
                <a:gdLst>
                  <a:gd name="T0" fmla="*/ 3 w 331"/>
                  <a:gd name="T1" fmla="*/ 137 h 295"/>
                  <a:gd name="T2" fmla="*/ 11 w 331"/>
                  <a:gd name="T3" fmla="*/ 147 h 295"/>
                  <a:gd name="T4" fmla="*/ 22 w 331"/>
                  <a:gd name="T5" fmla="*/ 148 h 295"/>
                  <a:gd name="T6" fmla="*/ 36 w 331"/>
                  <a:gd name="T7" fmla="*/ 137 h 295"/>
                  <a:gd name="T8" fmla="*/ 36 w 331"/>
                  <a:gd name="T9" fmla="*/ 282 h 295"/>
                  <a:gd name="T10" fmla="*/ 50 w 331"/>
                  <a:gd name="T11" fmla="*/ 295 h 295"/>
                  <a:gd name="T12" fmla="*/ 281 w 331"/>
                  <a:gd name="T13" fmla="*/ 295 h 295"/>
                  <a:gd name="T14" fmla="*/ 294 w 331"/>
                  <a:gd name="T15" fmla="*/ 282 h 295"/>
                  <a:gd name="T16" fmla="*/ 294 w 331"/>
                  <a:gd name="T17" fmla="*/ 137 h 295"/>
                  <a:gd name="T18" fmla="*/ 308 w 331"/>
                  <a:gd name="T19" fmla="*/ 148 h 295"/>
                  <a:gd name="T20" fmla="*/ 320 w 331"/>
                  <a:gd name="T21" fmla="*/ 147 h 295"/>
                  <a:gd name="T22" fmla="*/ 328 w 331"/>
                  <a:gd name="T23" fmla="*/ 137 h 295"/>
                  <a:gd name="T24" fmla="*/ 327 w 331"/>
                  <a:gd name="T25" fmla="*/ 125 h 295"/>
                  <a:gd name="T26" fmla="*/ 294 w 331"/>
                  <a:gd name="T27" fmla="*/ 99 h 295"/>
                  <a:gd name="T28" fmla="*/ 294 w 331"/>
                  <a:gd name="T29" fmla="*/ 47 h 295"/>
                  <a:gd name="T30" fmla="*/ 285 w 331"/>
                  <a:gd name="T31" fmla="*/ 37 h 295"/>
                  <a:gd name="T32" fmla="*/ 276 w 331"/>
                  <a:gd name="T33" fmla="*/ 37 h 295"/>
                  <a:gd name="T34" fmla="*/ 267 w 331"/>
                  <a:gd name="T35" fmla="*/ 47 h 295"/>
                  <a:gd name="T36" fmla="*/ 267 w 331"/>
                  <a:gd name="T37" fmla="*/ 77 h 295"/>
                  <a:gd name="T38" fmla="*/ 181 w 331"/>
                  <a:gd name="T39" fmla="*/ 7 h 295"/>
                  <a:gd name="T40" fmla="*/ 150 w 331"/>
                  <a:gd name="T41" fmla="*/ 7 h 295"/>
                  <a:gd name="T42" fmla="*/ 4 w 331"/>
                  <a:gd name="T43" fmla="*/ 125 h 295"/>
                  <a:gd name="T44" fmla="*/ 4 w 331"/>
                  <a:gd name="T45" fmla="*/ 125 h 295"/>
                  <a:gd name="T46" fmla="*/ 3 w 331"/>
                  <a:gd name="T47" fmla="*/ 137 h 295"/>
                  <a:gd name="T48" fmla="*/ 64 w 331"/>
                  <a:gd name="T49" fmla="*/ 115 h 295"/>
                  <a:gd name="T50" fmla="*/ 165 w 331"/>
                  <a:gd name="T51" fmla="*/ 33 h 295"/>
                  <a:gd name="T52" fmla="*/ 267 w 331"/>
                  <a:gd name="T53" fmla="*/ 115 h 295"/>
                  <a:gd name="T54" fmla="*/ 267 w 331"/>
                  <a:gd name="T55" fmla="*/ 268 h 295"/>
                  <a:gd name="T56" fmla="*/ 64 w 331"/>
                  <a:gd name="T57" fmla="*/ 268 h 295"/>
                  <a:gd name="T58" fmla="*/ 64 w 331"/>
                  <a:gd name="T59" fmla="*/ 11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1" h="295">
                    <a:moveTo>
                      <a:pt x="3" y="137"/>
                    </a:moveTo>
                    <a:cubicBezTo>
                      <a:pt x="11" y="147"/>
                      <a:pt x="11" y="147"/>
                      <a:pt x="11" y="147"/>
                    </a:cubicBezTo>
                    <a:cubicBezTo>
                      <a:pt x="13" y="150"/>
                      <a:pt x="19" y="151"/>
                      <a:pt x="22" y="148"/>
                    </a:cubicBezTo>
                    <a:cubicBezTo>
                      <a:pt x="36" y="137"/>
                      <a:pt x="36" y="137"/>
                      <a:pt x="36" y="137"/>
                    </a:cubicBezTo>
                    <a:cubicBezTo>
                      <a:pt x="36" y="282"/>
                      <a:pt x="36" y="282"/>
                      <a:pt x="36" y="282"/>
                    </a:cubicBezTo>
                    <a:cubicBezTo>
                      <a:pt x="36" y="289"/>
                      <a:pt x="42" y="295"/>
                      <a:pt x="50" y="295"/>
                    </a:cubicBezTo>
                    <a:cubicBezTo>
                      <a:pt x="281" y="295"/>
                      <a:pt x="281" y="295"/>
                      <a:pt x="281" y="295"/>
                    </a:cubicBezTo>
                    <a:cubicBezTo>
                      <a:pt x="288" y="295"/>
                      <a:pt x="294" y="289"/>
                      <a:pt x="294" y="282"/>
                    </a:cubicBezTo>
                    <a:cubicBezTo>
                      <a:pt x="294" y="137"/>
                      <a:pt x="294" y="137"/>
                      <a:pt x="294" y="137"/>
                    </a:cubicBezTo>
                    <a:cubicBezTo>
                      <a:pt x="308" y="148"/>
                      <a:pt x="308" y="148"/>
                      <a:pt x="308" y="148"/>
                    </a:cubicBezTo>
                    <a:cubicBezTo>
                      <a:pt x="312" y="151"/>
                      <a:pt x="317" y="150"/>
                      <a:pt x="320" y="147"/>
                    </a:cubicBezTo>
                    <a:cubicBezTo>
                      <a:pt x="328" y="137"/>
                      <a:pt x="328" y="137"/>
                      <a:pt x="328" y="137"/>
                    </a:cubicBezTo>
                    <a:cubicBezTo>
                      <a:pt x="331" y="133"/>
                      <a:pt x="330" y="128"/>
                      <a:pt x="327" y="125"/>
                    </a:cubicBezTo>
                    <a:cubicBezTo>
                      <a:pt x="294" y="99"/>
                      <a:pt x="294" y="99"/>
                      <a:pt x="294" y="99"/>
                    </a:cubicBezTo>
                    <a:cubicBezTo>
                      <a:pt x="294" y="47"/>
                      <a:pt x="294" y="47"/>
                      <a:pt x="294" y="47"/>
                    </a:cubicBezTo>
                    <a:cubicBezTo>
                      <a:pt x="294" y="41"/>
                      <a:pt x="290" y="37"/>
                      <a:pt x="285" y="37"/>
                    </a:cubicBezTo>
                    <a:cubicBezTo>
                      <a:pt x="276" y="37"/>
                      <a:pt x="276" y="37"/>
                      <a:pt x="276" y="37"/>
                    </a:cubicBezTo>
                    <a:cubicBezTo>
                      <a:pt x="271" y="37"/>
                      <a:pt x="267" y="41"/>
                      <a:pt x="267" y="47"/>
                    </a:cubicBezTo>
                    <a:cubicBezTo>
                      <a:pt x="267" y="77"/>
                      <a:pt x="267" y="77"/>
                      <a:pt x="267" y="77"/>
                    </a:cubicBezTo>
                    <a:cubicBezTo>
                      <a:pt x="181" y="7"/>
                      <a:pt x="181" y="7"/>
                      <a:pt x="181" y="7"/>
                    </a:cubicBezTo>
                    <a:cubicBezTo>
                      <a:pt x="172" y="0"/>
                      <a:pt x="159" y="0"/>
                      <a:pt x="150" y="7"/>
                    </a:cubicBezTo>
                    <a:cubicBezTo>
                      <a:pt x="4" y="125"/>
                      <a:pt x="4" y="125"/>
                      <a:pt x="4" y="125"/>
                    </a:cubicBezTo>
                    <a:cubicBezTo>
                      <a:pt x="4" y="125"/>
                      <a:pt x="4" y="125"/>
                      <a:pt x="4" y="125"/>
                    </a:cubicBezTo>
                    <a:cubicBezTo>
                      <a:pt x="0" y="128"/>
                      <a:pt x="0" y="133"/>
                      <a:pt x="3" y="137"/>
                    </a:cubicBezTo>
                    <a:close/>
                    <a:moveTo>
                      <a:pt x="64" y="115"/>
                    </a:moveTo>
                    <a:cubicBezTo>
                      <a:pt x="165" y="33"/>
                      <a:pt x="165" y="33"/>
                      <a:pt x="165" y="33"/>
                    </a:cubicBezTo>
                    <a:cubicBezTo>
                      <a:pt x="267" y="115"/>
                      <a:pt x="267" y="115"/>
                      <a:pt x="267" y="115"/>
                    </a:cubicBezTo>
                    <a:cubicBezTo>
                      <a:pt x="267" y="268"/>
                      <a:pt x="267" y="268"/>
                      <a:pt x="267" y="268"/>
                    </a:cubicBezTo>
                    <a:cubicBezTo>
                      <a:pt x="64" y="268"/>
                      <a:pt x="64" y="268"/>
                      <a:pt x="64" y="268"/>
                    </a:cubicBezTo>
                    <a:lnTo>
                      <a:pt x="64" y="1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4" name="Freeform 56">
                <a:extLst>
                  <a:ext uri="{FF2B5EF4-FFF2-40B4-BE49-F238E27FC236}">
                    <a16:creationId xmlns:a16="http://schemas.microsoft.com/office/drawing/2014/main" id="{799E8B65-67A2-27F8-A852-CCCC57125A6D}"/>
                  </a:ext>
                </a:extLst>
              </p:cNvPr>
              <p:cNvSpPr>
                <a:spLocks/>
              </p:cNvSpPr>
              <p:nvPr/>
            </p:nvSpPr>
            <p:spPr bwMode="auto">
              <a:xfrm>
                <a:off x="7036770" y="1347788"/>
                <a:ext cx="84138" cy="74613"/>
              </a:xfrm>
              <a:custGeom>
                <a:avLst/>
                <a:gdLst>
                  <a:gd name="T0" fmla="*/ 49 w 158"/>
                  <a:gd name="T1" fmla="*/ 37 h 142"/>
                  <a:gd name="T2" fmla="*/ 148 w 158"/>
                  <a:gd name="T3" fmla="*/ 1 h 142"/>
                  <a:gd name="T4" fmla="*/ 148 w 158"/>
                  <a:gd name="T5" fmla="*/ 1 h 142"/>
                  <a:gd name="T6" fmla="*/ 157 w 158"/>
                  <a:gd name="T7" fmla="*/ 11 h 142"/>
                  <a:gd name="T8" fmla="*/ 157 w 158"/>
                  <a:gd name="T9" fmla="*/ 19 h 142"/>
                  <a:gd name="T10" fmla="*/ 157 w 158"/>
                  <a:gd name="T11" fmla="*/ 19 h 142"/>
                  <a:gd name="T12" fmla="*/ 147 w 158"/>
                  <a:gd name="T13" fmla="*/ 28 h 142"/>
                  <a:gd name="T14" fmla="*/ 67 w 158"/>
                  <a:gd name="T15" fmla="*/ 57 h 142"/>
                  <a:gd name="T16" fmla="*/ 28 w 158"/>
                  <a:gd name="T17" fmla="*/ 133 h 142"/>
                  <a:gd name="T18" fmla="*/ 19 w 158"/>
                  <a:gd name="T19" fmla="*/ 142 h 142"/>
                  <a:gd name="T20" fmla="*/ 18 w 158"/>
                  <a:gd name="T21" fmla="*/ 142 h 142"/>
                  <a:gd name="T22" fmla="*/ 10 w 158"/>
                  <a:gd name="T23" fmla="*/ 141 h 142"/>
                  <a:gd name="T24" fmla="*/ 9 w 158"/>
                  <a:gd name="T25" fmla="*/ 141 h 142"/>
                  <a:gd name="T26" fmla="*/ 3 w 158"/>
                  <a:gd name="T27" fmla="*/ 138 h 142"/>
                  <a:gd name="T28" fmla="*/ 0 w 158"/>
                  <a:gd name="T29" fmla="*/ 131 h 142"/>
                  <a:gd name="T30" fmla="*/ 49 w 158"/>
                  <a:gd name="T31" fmla="*/ 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42">
                    <a:moveTo>
                      <a:pt x="49" y="37"/>
                    </a:moveTo>
                    <a:cubicBezTo>
                      <a:pt x="76" y="13"/>
                      <a:pt x="112" y="0"/>
                      <a:pt x="148" y="1"/>
                    </a:cubicBezTo>
                    <a:cubicBezTo>
                      <a:pt x="148" y="1"/>
                      <a:pt x="148" y="1"/>
                      <a:pt x="148" y="1"/>
                    </a:cubicBezTo>
                    <a:cubicBezTo>
                      <a:pt x="154" y="1"/>
                      <a:pt x="158" y="6"/>
                      <a:pt x="157" y="11"/>
                    </a:cubicBezTo>
                    <a:cubicBezTo>
                      <a:pt x="157" y="19"/>
                      <a:pt x="157" y="19"/>
                      <a:pt x="157" y="19"/>
                    </a:cubicBezTo>
                    <a:cubicBezTo>
                      <a:pt x="157" y="19"/>
                      <a:pt x="157" y="19"/>
                      <a:pt x="157" y="19"/>
                    </a:cubicBezTo>
                    <a:cubicBezTo>
                      <a:pt x="156" y="24"/>
                      <a:pt x="152" y="28"/>
                      <a:pt x="147" y="28"/>
                    </a:cubicBezTo>
                    <a:cubicBezTo>
                      <a:pt x="118" y="28"/>
                      <a:pt x="89" y="38"/>
                      <a:pt x="67" y="57"/>
                    </a:cubicBezTo>
                    <a:cubicBezTo>
                      <a:pt x="45" y="77"/>
                      <a:pt x="31" y="104"/>
                      <a:pt x="28" y="133"/>
                    </a:cubicBezTo>
                    <a:cubicBezTo>
                      <a:pt x="27" y="138"/>
                      <a:pt x="24" y="141"/>
                      <a:pt x="19" y="142"/>
                    </a:cubicBezTo>
                    <a:cubicBezTo>
                      <a:pt x="19" y="142"/>
                      <a:pt x="18" y="142"/>
                      <a:pt x="18" y="142"/>
                    </a:cubicBezTo>
                    <a:cubicBezTo>
                      <a:pt x="10" y="141"/>
                      <a:pt x="10" y="141"/>
                      <a:pt x="10" y="141"/>
                    </a:cubicBezTo>
                    <a:cubicBezTo>
                      <a:pt x="10" y="141"/>
                      <a:pt x="9" y="141"/>
                      <a:pt x="9" y="141"/>
                    </a:cubicBezTo>
                    <a:cubicBezTo>
                      <a:pt x="7" y="141"/>
                      <a:pt x="4" y="140"/>
                      <a:pt x="3" y="138"/>
                    </a:cubicBezTo>
                    <a:cubicBezTo>
                      <a:pt x="1" y="136"/>
                      <a:pt x="0" y="133"/>
                      <a:pt x="0" y="131"/>
                    </a:cubicBezTo>
                    <a:cubicBezTo>
                      <a:pt x="4" y="94"/>
                      <a:pt x="21" y="61"/>
                      <a:pt x="49" y="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5" name="Freeform 57">
                <a:extLst>
                  <a:ext uri="{FF2B5EF4-FFF2-40B4-BE49-F238E27FC236}">
                    <a16:creationId xmlns:a16="http://schemas.microsoft.com/office/drawing/2014/main" id="{BCEBC95C-5BD0-142B-1617-96638609F301}"/>
                  </a:ext>
                </a:extLst>
              </p:cNvPr>
              <p:cNvSpPr>
                <a:spLocks/>
              </p:cNvSpPr>
              <p:nvPr/>
            </p:nvSpPr>
            <p:spPr bwMode="auto">
              <a:xfrm>
                <a:off x="7065345" y="1376363"/>
                <a:ext cx="57150" cy="50800"/>
              </a:xfrm>
              <a:custGeom>
                <a:avLst/>
                <a:gdLst>
                  <a:gd name="T0" fmla="*/ 97 w 107"/>
                  <a:gd name="T1" fmla="*/ 0 h 95"/>
                  <a:gd name="T2" fmla="*/ 97 w 107"/>
                  <a:gd name="T3" fmla="*/ 0 h 95"/>
                  <a:gd name="T4" fmla="*/ 106 w 107"/>
                  <a:gd name="T5" fmla="*/ 10 h 95"/>
                  <a:gd name="T6" fmla="*/ 106 w 107"/>
                  <a:gd name="T7" fmla="*/ 18 h 95"/>
                  <a:gd name="T8" fmla="*/ 106 w 107"/>
                  <a:gd name="T9" fmla="*/ 19 h 95"/>
                  <a:gd name="T10" fmla="*/ 96 w 107"/>
                  <a:gd name="T11" fmla="*/ 27 h 95"/>
                  <a:gd name="T12" fmla="*/ 28 w 107"/>
                  <a:gd name="T13" fmla="*/ 87 h 95"/>
                  <a:gd name="T14" fmla="*/ 20 w 107"/>
                  <a:gd name="T15" fmla="*/ 95 h 95"/>
                  <a:gd name="T16" fmla="*/ 18 w 107"/>
                  <a:gd name="T17" fmla="*/ 95 h 95"/>
                  <a:gd name="T18" fmla="*/ 10 w 107"/>
                  <a:gd name="T19" fmla="*/ 95 h 95"/>
                  <a:gd name="T20" fmla="*/ 10 w 107"/>
                  <a:gd name="T21" fmla="*/ 95 h 95"/>
                  <a:gd name="T22" fmla="*/ 1 w 107"/>
                  <a:gd name="T23" fmla="*/ 84 h 95"/>
                  <a:gd name="T24" fmla="*/ 97 w 107"/>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95">
                    <a:moveTo>
                      <a:pt x="97" y="0"/>
                    </a:moveTo>
                    <a:cubicBezTo>
                      <a:pt x="97" y="0"/>
                      <a:pt x="97" y="0"/>
                      <a:pt x="97" y="0"/>
                    </a:cubicBezTo>
                    <a:cubicBezTo>
                      <a:pt x="103" y="0"/>
                      <a:pt x="107" y="5"/>
                      <a:pt x="106" y="10"/>
                    </a:cubicBezTo>
                    <a:cubicBezTo>
                      <a:pt x="106" y="18"/>
                      <a:pt x="106" y="18"/>
                      <a:pt x="106" y="18"/>
                    </a:cubicBezTo>
                    <a:cubicBezTo>
                      <a:pt x="106" y="19"/>
                      <a:pt x="106" y="19"/>
                      <a:pt x="106" y="19"/>
                    </a:cubicBezTo>
                    <a:cubicBezTo>
                      <a:pt x="105" y="24"/>
                      <a:pt x="101" y="27"/>
                      <a:pt x="96" y="27"/>
                    </a:cubicBezTo>
                    <a:cubicBezTo>
                      <a:pt x="62" y="27"/>
                      <a:pt x="33" y="53"/>
                      <a:pt x="28" y="87"/>
                    </a:cubicBezTo>
                    <a:cubicBezTo>
                      <a:pt x="28" y="91"/>
                      <a:pt x="24" y="95"/>
                      <a:pt x="20" y="95"/>
                    </a:cubicBezTo>
                    <a:cubicBezTo>
                      <a:pt x="19" y="95"/>
                      <a:pt x="19" y="95"/>
                      <a:pt x="18" y="95"/>
                    </a:cubicBezTo>
                    <a:cubicBezTo>
                      <a:pt x="10" y="95"/>
                      <a:pt x="10" y="95"/>
                      <a:pt x="10" y="95"/>
                    </a:cubicBezTo>
                    <a:cubicBezTo>
                      <a:pt x="10" y="95"/>
                      <a:pt x="10" y="95"/>
                      <a:pt x="10" y="95"/>
                    </a:cubicBezTo>
                    <a:cubicBezTo>
                      <a:pt x="4" y="94"/>
                      <a:pt x="0" y="90"/>
                      <a:pt x="1" y="84"/>
                    </a:cubicBezTo>
                    <a:cubicBezTo>
                      <a:pt x="7" y="36"/>
                      <a:pt x="48" y="0"/>
                      <a:pt x="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116" name="Group 115">
            <a:extLst>
              <a:ext uri="{FF2B5EF4-FFF2-40B4-BE49-F238E27FC236}">
                <a16:creationId xmlns:a16="http://schemas.microsoft.com/office/drawing/2014/main" id="{E40B2C64-A055-F28A-C660-08322CE362C6}"/>
              </a:ext>
            </a:extLst>
          </p:cNvPr>
          <p:cNvGrpSpPr/>
          <p:nvPr userDrawn="1"/>
        </p:nvGrpSpPr>
        <p:grpSpPr>
          <a:xfrm>
            <a:off x="814757" y="4701790"/>
            <a:ext cx="670667" cy="670667"/>
            <a:chOff x="9872118" y="4598827"/>
            <a:chExt cx="864217" cy="864217"/>
          </a:xfrm>
        </p:grpSpPr>
        <p:pic>
          <p:nvPicPr>
            <p:cNvPr id="117" name="Graphic 116">
              <a:extLst>
                <a:ext uri="{FF2B5EF4-FFF2-40B4-BE49-F238E27FC236}">
                  <a16:creationId xmlns:a16="http://schemas.microsoft.com/office/drawing/2014/main" id="{1D7A8CAE-F3DD-FE7D-C30F-FCE82A4D556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72118" y="4598827"/>
              <a:ext cx="864217" cy="864217"/>
            </a:xfrm>
            <a:prstGeom prst="rect">
              <a:avLst/>
            </a:prstGeom>
          </p:spPr>
        </p:pic>
        <p:pic>
          <p:nvPicPr>
            <p:cNvPr id="118" name="Graphic 117">
              <a:extLst>
                <a:ext uri="{FF2B5EF4-FFF2-40B4-BE49-F238E27FC236}">
                  <a16:creationId xmlns:a16="http://schemas.microsoft.com/office/drawing/2014/main" id="{3ED7067B-739F-3B5E-B78C-ECED5648911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57062" y="4683771"/>
              <a:ext cx="694328" cy="694328"/>
            </a:xfrm>
            <a:prstGeom prst="rect">
              <a:avLst/>
            </a:prstGeom>
          </p:spPr>
        </p:pic>
        <p:grpSp>
          <p:nvGrpSpPr>
            <p:cNvPr id="119" name="Group 118">
              <a:extLst>
                <a:ext uri="{FF2B5EF4-FFF2-40B4-BE49-F238E27FC236}">
                  <a16:creationId xmlns:a16="http://schemas.microsoft.com/office/drawing/2014/main" id="{66A5F1FA-03FD-955A-E287-EF2004EA245E}"/>
                </a:ext>
              </a:extLst>
            </p:cNvPr>
            <p:cNvGrpSpPr/>
            <p:nvPr/>
          </p:nvGrpSpPr>
          <p:grpSpPr>
            <a:xfrm flipH="1">
              <a:off x="10094975" y="4794162"/>
              <a:ext cx="412937" cy="419242"/>
              <a:chOff x="6452570" y="1336675"/>
              <a:chExt cx="207963" cy="211138"/>
            </a:xfrm>
            <a:solidFill>
              <a:schemeClr val="bg1"/>
            </a:solidFill>
          </p:grpSpPr>
          <p:sp>
            <p:nvSpPr>
              <p:cNvPr id="120" name="Freeform 45">
                <a:extLst>
                  <a:ext uri="{FF2B5EF4-FFF2-40B4-BE49-F238E27FC236}">
                    <a16:creationId xmlns:a16="http://schemas.microsoft.com/office/drawing/2014/main" id="{00963C2B-CF7F-E09D-B8DD-A6E12CBF6627}"/>
                  </a:ext>
                </a:extLst>
              </p:cNvPr>
              <p:cNvSpPr>
                <a:spLocks/>
              </p:cNvSpPr>
              <p:nvPr/>
            </p:nvSpPr>
            <p:spPr bwMode="auto">
              <a:xfrm>
                <a:off x="6543058" y="1487488"/>
                <a:ext cx="17463" cy="17463"/>
              </a:xfrm>
              <a:custGeom>
                <a:avLst/>
                <a:gdLst>
                  <a:gd name="T0" fmla="*/ 7 w 33"/>
                  <a:gd name="T1" fmla="*/ 33 h 33"/>
                  <a:gd name="T2" fmla="*/ 26 w 33"/>
                  <a:gd name="T3" fmla="*/ 33 h 33"/>
                  <a:gd name="T4" fmla="*/ 33 w 33"/>
                  <a:gd name="T5" fmla="*/ 26 h 33"/>
                  <a:gd name="T6" fmla="*/ 33 w 33"/>
                  <a:gd name="T7" fmla="*/ 7 h 33"/>
                  <a:gd name="T8" fmla="*/ 26 w 33"/>
                  <a:gd name="T9" fmla="*/ 0 h 33"/>
                  <a:gd name="T10" fmla="*/ 7 w 33"/>
                  <a:gd name="T11" fmla="*/ 0 h 33"/>
                  <a:gd name="T12" fmla="*/ 0 w 33"/>
                  <a:gd name="T13" fmla="*/ 7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7"/>
                      <a:pt x="33" y="7"/>
                      <a:pt x="33" y="7"/>
                    </a:cubicBezTo>
                    <a:cubicBezTo>
                      <a:pt x="33" y="3"/>
                      <a:pt x="30" y="0"/>
                      <a:pt x="26" y="0"/>
                    </a:cubicBezTo>
                    <a:cubicBezTo>
                      <a:pt x="7" y="0"/>
                      <a:pt x="7" y="0"/>
                      <a:pt x="7" y="0"/>
                    </a:cubicBezTo>
                    <a:cubicBezTo>
                      <a:pt x="3" y="0"/>
                      <a:pt x="0" y="3"/>
                      <a:pt x="0" y="7"/>
                    </a:cubicBezTo>
                    <a:cubicBezTo>
                      <a:pt x="0" y="26"/>
                      <a:pt x="0" y="26"/>
                      <a:pt x="0" y="26"/>
                    </a:cubicBezTo>
                    <a:cubicBezTo>
                      <a:pt x="0" y="30"/>
                      <a:pt x="3"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1" name="Freeform 46">
                <a:extLst>
                  <a:ext uri="{FF2B5EF4-FFF2-40B4-BE49-F238E27FC236}">
                    <a16:creationId xmlns:a16="http://schemas.microsoft.com/office/drawing/2014/main" id="{A783E8F8-D512-0B9D-8ABC-D0CA86742143}"/>
                  </a:ext>
                </a:extLst>
              </p:cNvPr>
              <p:cNvSpPr>
                <a:spLocks/>
              </p:cNvSpPr>
              <p:nvPr/>
            </p:nvSpPr>
            <p:spPr bwMode="auto">
              <a:xfrm>
                <a:off x="6543058" y="1439863"/>
                <a:ext cx="17463" cy="15875"/>
              </a:xfrm>
              <a:custGeom>
                <a:avLst/>
                <a:gdLst>
                  <a:gd name="T0" fmla="*/ 7 w 33"/>
                  <a:gd name="T1" fmla="*/ 33 h 33"/>
                  <a:gd name="T2" fmla="*/ 26 w 33"/>
                  <a:gd name="T3" fmla="*/ 33 h 33"/>
                  <a:gd name="T4" fmla="*/ 33 w 33"/>
                  <a:gd name="T5" fmla="*/ 26 h 33"/>
                  <a:gd name="T6" fmla="*/ 33 w 33"/>
                  <a:gd name="T7" fmla="*/ 8 h 33"/>
                  <a:gd name="T8" fmla="*/ 26 w 33"/>
                  <a:gd name="T9" fmla="*/ 0 h 33"/>
                  <a:gd name="T10" fmla="*/ 7 w 33"/>
                  <a:gd name="T11" fmla="*/ 0 h 33"/>
                  <a:gd name="T12" fmla="*/ 0 w 33"/>
                  <a:gd name="T13" fmla="*/ 8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8"/>
                      <a:pt x="33" y="8"/>
                      <a:pt x="33" y="8"/>
                    </a:cubicBezTo>
                    <a:cubicBezTo>
                      <a:pt x="33" y="4"/>
                      <a:pt x="30" y="0"/>
                      <a:pt x="26" y="0"/>
                    </a:cubicBezTo>
                    <a:cubicBezTo>
                      <a:pt x="7" y="0"/>
                      <a:pt x="7" y="0"/>
                      <a:pt x="7" y="0"/>
                    </a:cubicBezTo>
                    <a:cubicBezTo>
                      <a:pt x="3" y="0"/>
                      <a:pt x="0" y="4"/>
                      <a:pt x="0" y="8"/>
                    </a:cubicBezTo>
                    <a:cubicBezTo>
                      <a:pt x="0" y="26"/>
                      <a:pt x="0" y="26"/>
                      <a:pt x="0" y="26"/>
                    </a:cubicBezTo>
                    <a:cubicBezTo>
                      <a:pt x="0" y="30"/>
                      <a:pt x="3"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 name="Freeform 47">
                <a:extLst>
                  <a:ext uri="{FF2B5EF4-FFF2-40B4-BE49-F238E27FC236}">
                    <a16:creationId xmlns:a16="http://schemas.microsoft.com/office/drawing/2014/main" id="{80C19049-BEDD-215E-E78C-5659A748A6EC}"/>
                  </a:ext>
                </a:extLst>
              </p:cNvPr>
              <p:cNvSpPr>
                <a:spLocks/>
              </p:cNvSpPr>
              <p:nvPr/>
            </p:nvSpPr>
            <p:spPr bwMode="auto">
              <a:xfrm>
                <a:off x="6574808" y="1439863"/>
                <a:ext cx="17463" cy="15875"/>
              </a:xfrm>
              <a:custGeom>
                <a:avLst/>
                <a:gdLst>
                  <a:gd name="T0" fmla="*/ 7 w 33"/>
                  <a:gd name="T1" fmla="*/ 33 h 33"/>
                  <a:gd name="T2" fmla="*/ 26 w 33"/>
                  <a:gd name="T3" fmla="*/ 33 h 33"/>
                  <a:gd name="T4" fmla="*/ 33 w 33"/>
                  <a:gd name="T5" fmla="*/ 26 h 33"/>
                  <a:gd name="T6" fmla="*/ 33 w 33"/>
                  <a:gd name="T7" fmla="*/ 8 h 33"/>
                  <a:gd name="T8" fmla="*/ 26 w 33"/>
                  <a:gd name="T9" fmla="*/ 0 h 33"/>
                  <a:gd name="T10" fmla="*/ 7 w 33"/>
                  <a:gd name="T11" fmla="*/ 0 h 33"/>
                  <a:gd name="T12" fmla="*/ 0 w 33"/>
                  <a:gd name="T13" fmla="*/ 8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8"/>
                      <a:pt x="33" y="8"/>
                      <a:pt x="33" y="8"/>
                    </a:cubicBezTo>
                    <a:cubicBezTo>
                      <a:pt x="33" y="4"/>
                      <a:pt x="30" y="0"/>
                      <a:pt x="26" y="0"/>
                    </a:cubicBezTo>
                    <a:cubicBezTo>
                      <a:pt x="7" y="0"/>
                      <a:pt x="7" y="0"/>
                      <a:pt x="7" y="0"/>
                    </a:cubicBezTo>
                    <a:cubicBezTo>
                      <a:pt x="4" y="0"/>
                      <a:pt x="0" y="4"/>
                      <a:pt x="0" y="8"/>
                    </a:cubicBezTo>
                    <a:cubicBezTo>
                      <a:pt x="0" y="26"/>
                      <a:pt x="0" y="26"/>
                      <a:pt x="0" y="26"/>
                    </a:cubicBezTo>
                    <a:cubicBezTo>
                      <a:pt x="0" y="30"/>
                      <a:pt x="4"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 name="Freeform 48">
                <a:extLst>
                  <a:ext uri="{FF2B5EF4-FFF2-40B4-BE49-F238E27FC236}">
                    <a16:creationId xmlns:a16="http://schemas.microsoft.com/office/drawing/2014/main" id="{1A6106C0-0DF0-F951-653F-1A55B78E22AE}"/>
                  </a:ext>
                </a:extLst>
              </p:cNvPr>
              <p:cNvSpPr>
                <a:spLocks/>
              </p:cNvSpPr>
              <p:nvPr/>
            </p:nvSpPr>
            <p:spPr bwMode="auto">
              <a:xfrm>
                <a:off x="6543058" y="1463675"/>
                <a:ext cx="17463" cy="17463"/>
              </a:xfrm>
              <a:custGeom>
                <a:avLst/>
                <a:gdLst>
                  <a:gd name="T0" fmla="*/ 7 w 33"/>
                  <a:gd name="T1" fmla="*/ 33 h 33"/>
                  <a:gd name="T2" fmla="*/ 26 w 33"/>
                  <a:gd name="T3" fmla="*/ 33 h 33"/>
                  <a:gd name="T4" fmla="*/ 33 w 33"/>
                  <a:gd name="T5" fmla="*/ 26 h 33"/>
                  <a:gd name="T6" fmla="*/ 33 w 33"/>
                  <a:gd name="T7" fmla="*/ 7 h 33"/>
                  <a:gd name="T8" fmla="*/ 26 w 33"/>
                  <a:gd name="T9" fmla="*/ 0 h 33"/>
                  <a:gd name="T10" fmla="*/ 7 w 33"/>
                  <a:gd name="T11" fmla="*/ 0 h 33"/>
                  <a:gd name="T12" fmla="*/ 0 w 33"/>
                  <a:gd name="T13" fmla="*/ 7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7"/>
                      <a:pt x="33" y="7"/>
                      <a:pt x="33" y="7"/>
                    </a:cubicBezTo>
                    <a:cubicBezTo>
                      <a:pt x="33" y="3"/>
                      <a:pt x="30" y="0"/>
                      <a:pt x="26" y="0"/>
                    </a:cubicBezTo>
                    <a:cubicBezTo>
                      <a:pt x="7" y="0"/>
                      <a:pt x="7" y="0"/>
                      <a:pt x="7" y="0"/>
                    </a:cubicBezTo>
                    <a:cubicBezTo>
                      <a:pt x="3" y="0"/>
                      <a:pt x="0" y="3"/>
                      <a:pt x="0" y="7"/>
                    </a:cubicBezTo>
                    <a:cubicBezTo>
                      <a:pt x="0" y="26"/>
                      <a:pt x="0" y="26"/>
                      <a:pt x="0" y="26"/>
                    </a:cubicBezTo>
                    <a:cubicBezTo>
                      <a:pt x="0" y="30"/>
                      <a:pt x="3"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4" name="Freeform 49">
                <a:extLst>
                  <a:ext uri="{FF2B5EF4-FFF2-40B4-BE49-F238E27FC236}">
                    <a16:creationId xmlns:a16="http://schemas.microsoft.com/office/drawing/2014/main" id="{4764E1C1-8DA0-504E-F0A5-2CEAA1B2F8C4}"/>
                  </a:ext>
                </a:extLst>
              </p:cNvPr>
              <p:cNvSpPr>
                <a:spLocks/>
              </p:cNvSpPr>
              <p:nvPr/>
            </p:nvSpPr>
            <p:spPr bwMode="auto">
              <a:xfrm>
                <a:off x="6574808" y="1463675"/>
                <a:ext cx="17463" cy="17463"/>
              </a:xfrm>
              <a:custGeom>
                <a:avLst/>
                <a:gdLst>
                  <a:gd name="T0" fmla="*/ 7 w 33"/>
                  <a:gd name="T1" fmla="*/ 33 h 33"/>
                  <a:gd name="T2" fmla="*/ 26 w 33"/>
                  <a:gd name="T3" fmla="*/ 33 h 33"/>
                  <a:gd name="T4" fmla="*/ 33 w 33"/>
                  <a:gd name="T5" fmla="*/ 26 h 33"/>
                  <a:gd name="T6" fmla="*/ 33 w 33"/>
                  <a:gd name="T7" fmla="*/ 7 h 33"/>
                  <a:gd name="T8" fmla="*/ 26 w 33"/>
                  <a:gd name="T9" fmla="*/ 0 h 33"/>
                  <a:gd name="T10" fmla="*/ 7 w 33"/>
                  <a:gd name="T11" fmla="*/ 0 h 33"/>
                  <a:gd name="T12" fmla="*/ 0 w 33"/>
                  <a:gd name="T13" fmla="*/ 7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7"/>
                      <a:pt x="33" y="7"/>
                      <a:pt x="33" y="7"/>
                    </a:cubicBezTo>
                    <a:cubicBezTo>
                      <a:pt x="33" y="3"/>
                      <a:pt x="30" y="0"/>
                      <a:pt x="26" y="0"/>
                    </a:cubicBezTo>
                    <a:cubicBezTo>
                      <a:pt x="7" y="0"/>
                      <a:pt x="7" y="0"/>
                      <a:pt x="7" y="0"/>
                    </a:cubicBezTo>
                    <a:cubicBezTo>
                      <a:pt x="4" y="0"/>
                      <a:pt x="0" y="3"/>
                      <a:pt x="0" y="7"/>
                    </a:cubicBezTo>
                    <a:cubicBezTo>
                      <a:pt x="0" y="26"/>
                      <a:pt x="0" y="26"/>
                      <a:pt x="0" y="26"/>
                    </a:cubicBezTo>
                    <a:cubicBezTo>
                      <a:pt x="0" y="30"/>
                      <a:pt x="4"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 name="Freeform 50">
                <a:extLst>
                  <a:ext uri="{FF2B5EF4-FFF2-40B4-BE49-F238E27FC236}">
                    <a16:creationId xmlns:a16="http://schemas.microsoft.com/office/drawing/2014/main" id="{A3361213-E9AF-1455-F643-C2BCAC4759B9}"/>
                  </a:ext>
                </a:extLst>
              </p:cNvPr>
              <p:cNvSpPr>
                <a:spLocks/>
              </p:cNvSpPr>
              <p:nvPr/>
            </p:nvSpPr>
            <p:spPr bwMode="auto">
              <a:xfrm>
                <a:off x="6574808" y="1487488"/>
                <a:ext cx="17463" cy="17463"/>
              </a:xfrm>
              <a:custGeom>
                <a:avLst/>
                <a:gdLst>
                  <a:gd name="T0" fmla="*/ 7 w 33"/>
                  <a:gd name="T1" fmla="*/ 33 h 33"/>
                  <a:gd name="T2" fmla="*/ 26 w 33"/>
                  <a:gd name="T3" fmla="*/ 33 h 33"/>
                  <a:gd name="T4" fmla="*/ 33 w 33"/>
                  <a:gd name="T5" fmla="*/ 26 h 33"/>
                  <a:gd name="T6" fmla="*/ 33 w 33"/>
                  <a:gd name="T7" fmla="*/ 7 h 33"/>
                  <a:gd name="T8" fmla="*/ 26 w 33"/>
                  <a:gd name="T9" fmla="*/ 0 h 33"/>
                  <a:gd name="T10" fmla="*/ 7 w 33"/>
                  <a:gd name="T11" fmla="*/ 0 h 33"/>
                  <a:gd name="T12" fmla="*/ 0 w 33"/>
                  <a:gd name="T13" fmla="*/ 7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7"/>
                      <a:pt x="33" y="7"/>
                      <a:pt x="33" y="7"/>
                    </a:cubicBezTo>
                    <a:cubicBezTo>
                      <a:pt x="33" y="3"/>
                      <a:pt x="30" y="0"/>
                      <a:pt x="26" y="0"/>
                    </a:cubicBezTo>
                    <a:cubicBezTo>
                      <a:pt x="7" y="0"/>
                      <a:pt x="7" y="0"/>
                      <a:pt x="7" y="0"/>
                    </a:cubicBezTo>
                    <a:cubicBezTo>
                      <a:pt x="4" y="0"/>
                      <a:pt x="0" y="3"/>
                      <a:pt x="0" y="7"/>
                    </a:cubicBezTo>
                    <a:cubicBezTo>
                      <a:pt x="0" y="26"/>
                      <a:pt x="0" y="26"/>
                      <a:pt x="0" y="26"/>
                    </a:cubicBezTo>
                    <a:cubicBezTo>
                      <a:pt x="0" y="30"/>
                      <a:pt x="4"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6" name="Freeform 51">
                <a:extLst>
                  <a:ext uri="{FF2B5EF4-FFF2-40B4-BE49-F238E27FC236}">
                    <a16:creationId xmlns:a16="http://schemas.microsoft.com/office/drawing/2014/main" id="{1E85A3C1-5C6B-4658-EEC5-3ADD391A7AA6}"/>
                  </a:ext>
                </a:extLst>
              </p:cNvPr>
              <p:cNvSpPr>
                <a:spLocks noEditPoints="1"/>
              </p:cNvSpPr>
              <p:nvPr/>
            </p:nvSpPr>
            <p:spPr bwMode="auto">
              <a:xfrm>
                <a:off x="6474795" y="1368425"/>
                <a:ext cx="185738" cy="179388"/>
              </a:xfrm>
              <a:custGeom>
                <a:avLst/>
                <a:gdLst>
                  <a:gd name="T0" fmla="*/ 338 w 350"/>
                  <a:gd name="T1" fmla="*/ 316 h 342"/>
                  <a:gd name="T2" fmla="*/ 324 w 350"/>
                  <a:gd name="T3" fmla="*/ 316 h 342"/>
                  <a:gd name="T4" fmla="*/ 324 w 350"/>
                  <a:gd name="T5" fmla="*/ 19 h 342"/>
                  <a:gd name="T6" fmla="*/ 305 w 350"/>
                  <a:gd name="T7" fmla="*/ 0 h 342"/>
                  <a:gd name="T8" fmla="*/ 216 w 350"/>
                  <a:gd name="T9" fmla="*/ 0 h 342"/>
                  <a:gd name="T10" fmla="*/ 197 w 350"/>
                  <a:gd name="T11" fmla="*/ 19 h 342"/>
                  <a:gd name="T12" fmla="*/ 197 w 350"/>
                  <a:gd name="T13" fmla="*/ 89 h 342"/>
                  <a:gd name="T14" fmla="*/ 95 w 350"/>
                  <a:gd name="T15" fmla="*/ 89 h 342"/>
                  <a:gd name="T16" fmla="*/ 78 w 350"/>
                  <a:gd name="T17" fmla="*/ 106 h 342"/>
                  <a:gd name="T18" fmla="*/ 78 w 350"/>
                  <a:gd name="T19" fmla="*/ 164 h 342"/>
                  <a:gd name="T20" fmla="*/ 39 w 350"/>
                  <a:gd name="T21" fmla="*/ 164 h 342"/>
                  <a:gd name="T22" fmla="*/ 25 w 350"/>
                  <a:gd name="T23" fmla="*/ 177 h 342"/>
                  <a:gd name="T24" fmla="*/ 25 w 350"/>
                  <a:gd name="T25" fmla="*/ 316 h 342"/>
                  <a:gd name="T26" fmla="*/ 11 w 350"/>
                  <a:gd name="T27" fmla="*/ 316 h 342"/>
                  <a:gd name="T28" fmla="*/ 0 w 350"/>
                  <a:gd name="T29" fmla="*/ 327 h 342"/>
                  <a:gd name="T30" fmla="*/ 0 w 350"/>
                  <a:gd name="T31" fmla="*/ 342 h 342"/>
                  <a:gd name="T32" fmla="*/ 350 w 350"/>
                  <a:gd name="T33" fmla="*/ 342 h 342"/>
                  <a:gd name="T34" fmla="*/ 350 w 350"/>
                  <a:gd name="T35" fmla="*/ 327 h 342"/>
                  <a:gd name="T36" fmla="*/ 338 w 350"/>
                  <a:gd name="T37" fmla="*/ 316 h 342"/>
                  <a:gd name="T38" fmla="*/ 78 w 350"/>
                  <a:gd name="T39" fmla="*/ 316 h 342"/>
                  <a:gd name="T40" fmla="*/ 52 w 350"/>
                  <a:gd name="T41" fmla="*/ 316 h 342"/>
                  <a:gd name="T42" fmla="*/ 52 w 350"/>
                  <a:gd name="T43" fmla="*/ 191 h 342"/>
                  <a:gd name="T44" fmla="*/ 78 w 350"/>
                  <a:gd name="T45" fmla="*/ 191 h 342"/>
                  <a:gd name="T46" fmla="*/ 78 w 350"/>
                  <a:gd name="T47" fmla="*/ 316 h 342"/>
                  <a:gd name="T48" fmla="*/ 245 w 350"/>
                  <a:gd name="T49" fmla="*/ 316 h 342"/>
                  <a:gd name="T50" fmla="*/ 196 w 350"/>
                  <a:gd name="T51" fmla="*/ 316 h 342"/>
                  <a:gd name="T52" fmla="*/ 196 w 350"/>
                  <a:gd name="T53" fmla="*/ 284 h 342"/>
                  <a:gd name="T54" fmla="*/ 188 w 350"/>
                  <a:gd name="T55" fmla="*/ 276 h 342"/>
                  <a:gd name="T56" fmla="*/ 164 w 350"/>
                  <a:gd name="T57" fmla="*/ 276 h 342"/>
                  <a:gd name="T58" fmla="*/ 156 w 350"/>
                  <a:gd name="T59" fmla="*/ 284 h 342"/>
                  <a:gd name="T60" fmla="*/ 156 w 350"/>
                  <a:gd name="T61" fmla="*/ 316 h 342"/>
                  <a:gd name="T62" fmla="*/ 105 w 350"/>
                  <a:gd name="T63" fmla="*/ 316 h 342"/>
                  <a:gd name="T64" fmla="*/ 105 w 350"/>
                  <a:gd name="T65" fmla="*/ 116 h 342"/>
                  <a:gd name="T66" fmla="*/ 245 w 350"/>
                  <a:gd name="T67" fmla="*/ 116 h 342"/>
                  <a:gd name="T68" fmla="*/ 245 w 350"/>
                  <a:gd name="T69" fmla="*/ 316 h 342"/>
                  <a:gd name="T70" fmla="*/ 297 w 350"/>
                  <a:gd name="T71" fmla="*/ 316 h 342"/>
                  <a:gd name="T72" fmla="*/ 271 w 350"/>
                  <a:gd name="T73" fmla="*/ 316 h 342"/>
                  <a:gd name="T74" fmla="*/ 271 w 350"/>
                  <a:gd name="T75" fmla="*/ 106 h 342"/>
                  <a:gd name="T76" fmla="*/ 254 w 350"/>
                  <a:gd name="T77" fmla="*/ 89 h 342"/>
                  <a:gd name="T78" fmla="*/ 223 w 350"/>
                  <a:gd name="T79" fmla="*/ 89 h 342"/>
                  <a:gd name="T80" fmla="*/ 223 w 350"/>
                  <a:gd name="T81" fmla="*/ 27 h 342"/>
                  <a:gd name="T82" fmla="*/ 297 w 350"/>
                  <a:gd name="T83" fmla="*/ 27 h 342"/>
                  <a:gd name="T84" fmla="*/ 297 w 350"/>
                  <a:gd name="T85" fmla="*/ 3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0" h="342">
                    <a:moveTo>
                      <a:pt x="338" y="316"/>
                    </a:moveTo>
                    <a:cubicBezTo>
                      <a:pt x="324" y="316"/>
                      <a:pt x="324" y="316"/>
                      <a:pt x="324" y="316"/>
                    </a:cubicBezTo>
                    <a:cubicBezTo>
                      <a:pt x="324" y="19"/>
                      <a:pt x="324" y="19"/>
                      <a:pt x="324" y="19"/>
                    </a:cubicBezTo>
                    <a:cubicBezTo>
                      <a:pt x="324" y="9"/>
                      <a:pt x="315" y="0"/>
                      <a:pt x="305" y="0"/>
                    </a:cubicBezTo>
                    <a:cubicBezTo>
                      <a:pt x="216" y="0"/>
                      <a:pt x="216" y="0"/>
                      <a:pt x="216" y="0"/>
                    </a:cubicBezTo>
                    <a:cubicBezTo>
                      <a:pt x="205" y="0"/>
                      <a:pt x="197" y="9"/>
                      <a:pt x="197" y="19"/>
                    </a:cubicBezTo>
                    <a:cubicBezTo>
                      <a:pt x="197" y="89"/>
                      <a:pt x="197" y="89"/>
                      <a:pt x="197" y="89"/>
                    </a:cubicBezTo>
                    <a:cubicBezTo>
                      <a:pt x="95" y="89"/>
                      <a:pt x="95" y="89"/>
                      <a:pt x="95" y="89"/>
                    </a:cubicBezTo>
                    <a:cubicBezTo>
                      <a:pt x="86" y="89"/>
                      <a:pt x="78" y="97"/>
                      <a:pt x="78" y="106"/>
                    </a:cubicBezTo>
                    <a:cubicBezTo>
                      <a:pt x="78" y="164"/>
                      <a:pt x="78" y="164"/>
                      <a:pt x="78" y="164"/>
                    </a:cubicBezTo>
                    <a:cubicBezTo>
                      <a:pt x="39" y="164"/>
                      <a:pt x="39" y="164"/>
                      <a:pt x="39" y="164"/>
                    </a:cubicBezTo>
                    <a:cubicBezTo>
                      <a:pt x="31" y="164"/>
                      <a:pt x="25" y="170"/>
                      <a:pt x="25" y="177"/>
                    </a:cubicBezTo>
                    <a:cubicBezTo>
                      <a:pt x="25" y="316"/>
                      <a:pt x="25" y="316"/>
                      <a:pt x="25" y="316"/>
                    </a:cubicBezTo>
                    <a:cubicBezTo>
                      <a:pt x="11" y="316"/>
                      <a:pt x="11" y="316"/>
                      <a:pt x="11" y="316"/>
                    </a:cubicBezTo>
                    <a:cubicBezTo>
                      <a:pt x="5" y="316"/>
                      <a:pt x="0" y="321"/>
                      <a:pt x="0" y="327"/>
                    </a:cubicBezTo>
                    <a:cubicBezTo>
                      <a:pt x="0" y="342"/>
                      <a:pt x="0" y="342"/>
                      <a:pt x="0" y="342"/>
                    </a:cubicBezTo>
                    <a:cubicBezTo>
                      <a:pt x="350" y="342"/>
                      <a:pt x="350" y="342"/>
                      <a:pt x="350" y="342"/>
                    </a:cubicBezTo>
                    <a:cubicBezTo>
                      <a:pt x="350" y="327"/>
                      <a:pt x="350" y="327"/>
                      <a:pt x="350" y="327"/>
                    </a:cubicBezTo>
                    <a:cubicBezTo>
                      <a:pt x="350" y="321"/>
                      <a:pt x="345" y="316"/>
                      <a:pt x="338" y="316"/>
                    </a:cubicBezTo>
                    <a:close/>
                    <a:moveTo>
                      <a:pt x="78" y="316"/>
                    </a:moveTo>
                    <a:cubicBezTo>
                      <a:pt x="52" y="316"/>
                      <a:pt x="52" y="316"/>
                      <a:pt x="52" y="316"/>
                    </a:cubicBezTo>
                    <a:cubicBezTo>
                      <a:pt x="52" y="191"/>
                      <a:pt x="52" y="191"/>
                      <a:pt x="52" y="191"/>
                    </a:cubicBezTo>
                    <a:cubicBezTo>
                      <a:pt x="78" y="191"/>
                      <a:pt x="78" y="191"/>
                      <a:pt x="78" y="191"/>
                    </a:cubicBezTo>
                    <a:lnTo>
                      <a:pt x="78" y="316"/>
                    </a:lnTo>
                    <a:close/>
                    <a:moveTo>
                      <a:pt x="245" y="316"/>
                    </a:moveTo>
                    <a:cubicBezTo>
                      <a:pt x="196" y="316"/>
                      <a:pt x="196" y="316"/>
                      <a:pt x="196" y="316"/>
                    </a:cubicBezTo>
                    <a:cubicBezTo>
                      <a:pt x="196" y="284"/>
                      <a:pt x="196" y="284"/>
                      <a:pt x="196" y="284"/>
                    </a:cubicBezTo>
                    <a:cubicBezTo>
                      <a:pt x="196" y="280"/>
                      <a:pt x="193" y="276"/>
                      <a:pt x="188" y="276"/>
                    </a:cubicBezTo>
                    <a:cubicBezTo>
                      <a:pt x="164" y="276"/>
                      <a:pt x="164" y="276"/>
                      <a:pt x="164" y="276"/>
                    </a:cubicBezTo>
                    <a:cubicBezTo>
                      <a:pt x="160" y="276"/>
                      <a:pt x="156" y="280"/>
                      <a:pt x="156" y="284"/>
                    </a:cubicBezTo>
                    <a:cubicBezTo>
                      <a:pt x="156" y="316"/>
                      <a:pt x="156" y="316"/>
                      <a:pt x="156" y="316"/>
                    </a:cubicBezTo>
                    <a:cubicBezTo>
                      <a:pt x="105" y="316"/>
                      <a:pt x="105" y="316"/>
                      <a:pt x="105" y="316"/>
                    </a:cubicBezTo>
                    <a:cubicBezTo>
                      <a:pt x="105" y="116"/>
                      <a:pt x="105" y="116"/>
                      <a:pt x="105" y="116"/>
                    </a:cubicBezTo>
                    <a:cubicBezTo>
                      <a:pt x="245" y="116"/>
                      <a:pt x="245" y="116"/>
                      <a:pt x="245" y="116"/>
                    </a:cubicBezTo>
                    <a:lnTo>
                      <a:pt x="245" y="316"/>
                    </a:lnTo>
                    <a:close/>
                    <a:moveTo>
                      <a:pt x="297" y="316"/>
                    </a:moveTo>
                    <a:cubicBezTo>
                      <a:pt x="271" y="316"/>
                      <a:pt x="271" y="316"/>
                      <a:pt x="271" y="316"/>
                    </a:cubicBezTo>
                    <a:cubicBezTo>
                      <a:pt x="271" y="106"/>
                      <a:pt x="271" y="106"/>
                      <a:pt x="271" y="106"/>
                    </a:cubicBezTo>
                    <a:cubicBezTo>
                      <a:pt x="271" y="97"/>
                      <a:pt x="263" y="89"/>
                      <a:pt x="254" y="89"/>
                    </a:cubicBezTo>
                    <a:cubicBezTo>
                      <a:pt x="223" y="89"/>
                      <a:pt x="223" y="89"/>
                      <a:pt x="223" y="89"/>
                    </a:cubicBezTo>
                    <a:cubicBezTo>
                      <a:pt x="223" y="27"/>
                      <a:pt x="223" y="27"/>
                      <a:pt x="223" y="27"/>
                    </a:cubicBezTo>
                    <a:cubicBezTo>
                      <a:pt x="297" y="27"/>
                      <a:pt x="297" y="27"/>
                      <a:pt x="297" y="27"/>
                    </a:cubicBezTo>
                    <a:lnTo>
                      <a:pt x="297"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7" name="Freeform 52">
                <a:extLst>
                  <a:ext uri="{FF2B5EF4-FFF2-40B4-BE49-F238E27FC236}">
                    <a16:creationId xmlns:a16="http://schemas.microsoft.com/office/drawing/2014/main" id="{66B0DEBD-2DB7-D2F1-8EE6-FD12481F7F35}"/>
                  </a:ext>
                </a:extLst>
              </p:cNvPr>
              <p:cNvSpPr>
                <a:spLocks/>
              </p:cNvSpPr>
              <p:nvPr/>
            </p:nvSpPr>
            <p:spPr bwMode="auto">
              <a:xfrm>
                <a:off x="6452570" y="1336675"/>
                <a:ext cx="88900" cy="69850"/>
              </a:xfrm>
              <a:custGeom>
                <a:avLst/>
                <a:gdLst>
                  <a:gd name="T0" fmla="*/ 74 w 169"/>
                  <a:gd name="T1" fmla="*/ 53 h 132"/>
                  <a:gd name="T2" fmla="*/ 156 w 169"/>
                  <a:gd name="T3" fmla="*/ 32 h 132"/>
                  <a:gd name="T4" fmla="*/ 167 w 169"/>
                  <a:gd name="T5" fmla="*/ 24 h 132"/>
                  <a:gd name="T6" fmla="*/ 167 w 169"/>
                  <a:gd name="T7" fmla="*/ 24 h 132"/>
                  <a:gd name="T8" fmla="*/ 169 w 169"/>
                  <a:gd name="T9" fmla="*/ 16 h 132"/>
                  <a:gd name="T10" fmla="*/ 167 w 169"/>
                  <a:gd name="T11" fmla="*/ 9 h 132"/>
                  <a:gd name="T12" fmla="*/ 161 w 169"/>
                  <a:gd name="T13" fmla="*/ 5 h 132"/>
                  <a:gd name="T14" fmla="*/ 160 w 169"/>
                  <a:gd name="T15" fmla="*/ 5 h 132"/>
                  <a:gd name="T16" fmla="*/ 58 w 169"/>
                  <a:gd name="T17" fmla="*/ 31 h 132"/>
                  <a:gd name="T18" fmla="*/ 1 w 169"/>
                  <a:gd name="T19" fmla="*/ 120 h 132"/>
                  <a:gd name="T20" fmla="*/ 2 w 169"/>
                  <a:gd name="T21" fmla="*/ 127 h 132"/>
                  <a:gd name="T22" fmla="*/ 9 w 169"/>
                  <a:gd name="T23" fmla="*/ 131 h 132"/>
                  <a:gd name="T24" fmla="*/ 9 w 169"/>
                  <a:gd name="T25" fmla="*/ 131 h 132"/>
                  <a:gd name="T26" fmla="*/ 17 w 169"/>
                  <a:gd name="T27" fmla="*/ 132 h 132"/>
                  <a:gd name="T28" fmla="*/ 18 w 169"/>
                  <a:gd name="T29" fmla="*/ 132 h 132"/>
                  <a:gd name="T30" fmla="*/ 28 w 169"/>
                  <a:gd name="T31" fmla="*/ 125 h 132"/>
                  <a:gd name="T32" fmla="*/ 74 w 169"/>
                  <a:gd name="T33" fmla="*/ 5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32">
                    <a:moveTo>
                      <a:pt x="74" y="53"/>
                    </a:moveTo>
                    <a:cubicBezTo>
                      <a:pt x="98" y="36"/>
                      <a:pt x="127" y="28"/>
                      <a:pt x="156" y="32"/>
                    </a:cubicBezTo>
                    <a:cubicBezTo>
                      <a:pt x="162" y="33"/>
                      <a:pt x="166" y="29"/>
                      <a:pt x="167" y="24"/>
                    </a:cubicBezTo>
                    <a:cubicBezTo>
                      <a:pt x="167" y="24"/>
                      <a:pt x="167" y="24"/>
                      <a:pt x="167" y="24"/>
                    </a:cubicBezTo>
                    <a:cubicBezTo>
                      <a:pt x="169" y="16"/>
                      <a:pt x="169" y="16"/>
                      <a:pt x="169" y="16"/>
                    </a:cubicBezTo>
                    <a:cubicBezTo>
                      <a:pt x="169" y="13"/>
                      <a:pt x="168" y="11"/>
                      <a:pt x="167" y="9"/>
                    </a:cubicBezTo>
                    <a:cubicBezTo>
                      <a:pt x="165" y="7"/>
                      <a:pt x="163" y="5"/>
                      <a:pt x="161" y="5"/>
                    </a:cubicBezTo>
                    <a:cubicBezTo>
                      <a:pt x="161" y="5"/>
                      <a:pt x="160" y="5"/>
                      <a:pt x="160" y="5"/>
                    </a:cubicBezTo>
                    <a:cubicBezTo>
                      <a:pt x="124" y="0"/>
                      <a:pt x="88" y="10"/>
                      <a:pt x="58" y="31"/>
                    </a:cubicBezTo>
                    <a:cubicBezTo>
                      <a:pt x="28" y="53"/>
                      <a:pt x="8" y="84"/>
                      <a:pt x="1" y="120"/>
                    </a:cubicBezTo>
                    <a:cubicBezTo>
                      <a:pt x="0" y="122"/>
                      <a:pt x="1" y="125"/>
                      <a:pt x="2" y="127"/>
                    </a:cubicBezTo>
                    <a:cubicBezTo>
                      <a:pt x="4" y="129"/>
                      <a:pt x="6" y="131"/>
                      <a:pt x="9" y="131"/>
                    </a:cubicBezTo>
                    <a:cubicBezTo>
                      <a:pt x="9" y="131"/>
                      <a:pt x="9" y="131"/>
                      <a:pt x="9" y="131"/>
                    </a:cubicBezTo>
                    <a:cubicBezTo>
                      <a:pt x="17" y="132"/>
                      <a:pt x="17" y="132"/>
                      <a:pt x="17" y="132"/>
                    </a:cubicBezTo>
                    <a:cubicBezTo>
                      <a:pt x="17" y="132"/>
                      <a:pt x="18" y="132"/>
                      <a:pt x="18" y="132"/>
                    </a:cubicBezTo>
                    <a:cubicBezTo>
                      <a:pt x="23" y="132"/>
                      <a:pt x="27" y="129"/>
                      <a:pt x="28" y="125"/>
                    </a:cubicBezTo>
                    <a:cubicBezTo>
                      <a:pt x="34" y="96"/>
                      <a:pt x="50" y="71"/>
                      <a:pt x="7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8" name="Freeform 53">
                <a:extLst>
                  <a:ext uri="{FF2B5EF4-FFF2-40B4-BE49-F238E27FC236}">
                    <a16:creationId xmlns:a16="http://schemas.microsoft.com/office/drawing/2014/main" id="{9DC69927-31EB-338A-0D06-5B63DB03D524}"/>
                  </a:ext>
                </a:extLst>
              </p:cNvPr>
              <p:cNvSpPr>
                <a:spLocks/>
              </p:cNvSpPr>
              <p:nvPr/>
            </p:nvSpPr>
            <p:spPr bwMode="auto">
              <a:xfrm>
                <a:off x="6481145" y="1365250"/>
                <a:ext cx="58738" cy="49213"/>
              </a:xfrm>
              <a:custGeom>
                <a:avLst/>
                <a:gdLst>
                  <a:gd name="T0" fmla="*/ 104 w 113"/>
                  <a:gd name="T1" fmla="*/ 5 h 92"/>
                  <a:gd name="T2" fmla="*/ 104 w 113"/>
                  <a:gd name="T3" fmla="*/ 5 h 92"/>
                  <a:gd name="T4" fmla="*/ 0 w 113"/>
                  <a:gd name="T5" fmla="*/ 79 h 92"/>
                  <a:gd name="T6" fmla="*/ 2 w 113"/>
                  <a:gd name="T7" fmla="*/ 87 h 92"/>
                  <a:gd name="T8" fmla="*/ 8 w 113"/>
                  <a:gd name="T9" fmla="*/ 91 h 92"/>
                  <a:gd name="T10" fmla="*/ 8 w 113"/>
                  <a:gd name="T11" fmla="*/ 91 h 92"/>
                  <a:gd name="T12" fmla="*/ 16 w 113"/>
                  <a:gd name="T13" fmla="*/ 92 h 92"/>
                  <a:gd name="T14" fmla="*/ 18 w 113"/>
                  <a:gd name="T15" fmla="*/ 92 h 92"/>
                  <a:gd name="T16" fmla="*/ 27 w 113"/>
                  <a:gd name="T17" fmla="*/ 85 h 92"/>
                  <a:gd name="T18" fmla="*/ 100 w 113"/>
                  <a:gd name="T19" fmla="*/ 32 h 92"/>
                  <a:gd name="T20" fmla="*/ 111 w 113"/>
                  <a:gd name="T21" fmla="*/ 25 h 92"/>
                  <a:gd name="T22" fmla="*/ 111 w 113"/>
                  <a:gd name="T23" fmla="*/ 24 h 92"/>
                  <a:gd name="T24" fmla="*/ 112 w 113"/>
                  <a:gd name="T25" fmla="*/ 16 h 92"/>
                  <a:gd name="T26" fmla="*/ 104 w 113"/>
                  <a:gd name="T27"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92">
                    <a:moveTo>
                      <a:pt x="104" y="5"/>
                    </a:moveTo>
                    <a:cubicBezTo>
                      <a:pt x="104" y="5"/>
                      <a:pt x="104" y="5"/>
                      <a:pt x="104" y="5"/>
                    </a:cubicBezTo>
                    <a:cubicBezTo>
                      <a:pt x="55" y="0"/>
                      <a:pt x="11" y="32"/>
                      <a:pt x="0" y="79"/>
                    </a:cubicBezTo>
                    <a:cubicBezTo>
                      <a:pt x="0" y="82"/>
                      <a:pt x="0" y="84"/>
                      <a:pt x="2" y="87"/>
                    </a:cubicBezTo>
                    <a:cubicBezTo>
                      <a:pt x="3" y="89"/>
                      <a:pt x="5" y="90"/>
                      <a:pt x="8" y="91"/>
                    </a:cubicBezTo>
                    <a:cubicBezTo>
                      <a:pt x="8" y="91"/>
                      <a:pt x="8" y="91"/>
                      <a:pt x="8" y="91"/>
                    </a:cubicBezTo>
                    <a:cubicBezTo>
                      <a:pt x="16" y="92"/>
                      <a:pt x="16" y="92"/>
                      <a:pt x="16" y="92"/>
                    </a:cubicBezTo>
                    <a:cubicBezTo>
                      <a:pt x="17" y="92"/>
                      <a:pt x="17" y="92"/>
                      <a:pt x="18" y="92"/>
                    </a:cubicBezTo>
                    <a:cubicBezTo>
                      <a:pt x="22" y="92"/>
                      <a:pt x="26" y="89"/>
                      <a:pt x="27" y="85"/>
                    </a:cubicBezTo>
                    <a:cubicBezTo>
                      <a:pt x="35" y="51"/>
                      <a:pt x="66" y="29"/>
                      <a:pt x="100" y="32"/>
                    </a:cubicBezTo>
                    <a:cubicBezTo>
                      <a:pt x="105" y="32"/>
                      <a:pt x="109" y="29"/>
                      <a:pt x="111" y="25"/>
                    </a:cubicBezTo>
                    <a:cubicBezTo>
                      <a:pt x="111" y="24"/>
                      <a:pt x="111" y="24"/>
                      <a:pt x="111" y="24"/>
                    </a:cubicBezTo>
                    <a:cubicBezTo>
                      <a:pt x="112" y="16"/>
                      <a:pt x="112" y="16"/>
                      <a:pt x="112" y="16"/>
                    </a:cubicBezTo>
                    <a:cubicBezTo>
                      <a:pt x="113" y="11"/>
                      <a:pt x="110" y="6"/>
                      <a:pt x="10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sp>
        <p:nvSpPr>
          <p:cNvPr id="2" name="Picture Placeholder 76">
            <a:extLst>
              <a:ext uri="{FF2B5EF4-FFF2-40B4-BE49-F238E27FC236}">
                <a16:creationId xmlns:a16="http://schemas.microsoft.com/office/drawing/2014/main" id="{06A7D2F1-8EB3-E91B-E64C-F4404F875723}"/>
              </a:ext>
            </a:extLst>
          </p:cNvPr>
          <p:cNvSpPr>
            <a:spLocks noGrp="1"/>
          </p:cNvSpPr>
          <p:nvPr>
            <p:ph type="pic" sz="quarter" idx="13" hasCustomPrompt="1"/>
          </p:nvPr>
        </p:nvSpPr>
        <p:spPr>
          <a:xfrm>
            <a:off x="-8749" y="78902"/>
            <a:ext cx="4562132" cy="6779098"/>
          </a:xfrm>
        </p:spPr>
        <p:txBody>
          <a:bodyPr anchor="ctr">
            <a:normAutofit/>
          </a:bodyPr>
          <a:lstStyle>
            <a:lvl1pPr marL="0" indent="0" algn="ctr">
              <a:buFontTx/>
              <a:buNone/>
              <a:defRPr sz="1500">
                <a:solidFill>
                  <a:schemeClr val="bg1"/>
                </a:solidFill>
                <a:latin typeface="Arial" panose="020B0604020202020204" pitchFamily="34" charset="0"/>
                <a:cs typeface="Arial" panose="020B0604020202020204" pitchFamily="34" charset="0"/>
              </a:defRPr>
            </a:lvl1pPr>
          </a:lstStyle>
          <a:p>
            <a:r>
              <a:rPr lang="en-US"/>
              <a:t>Click to Place Picture</a:t>
            </a:r>
          </a:p>
        </p:txBody>
      </p:sp>
    </p:spTree>
    <p:extLst>
      <p:ext uri="{BB962C8B-B14F-4D97-AF65-F5344CB8AC3E}">
        <p14:creationId xmlns:p14="http://schemas.microsoft.com/office/powerpoint/2010/main" val="263540468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11" name="Text Placeholder 5">
            <a:extLst>
              <a:ext uri="{FF2B5EF4-FFF2-40B4-BE49-F238E27FC236}">
                <a16:creationId xmlns:a16="http://schemas.microsoft.com/office/drawing/2014/main" id="{8A8611E8-2A99-51CF-0406-11504A28D820}"/>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p>
        </p:txBody>
      </p:sp>
      <p:sp>
        <p:nvSpPr>
          <p:cNvPr id="12" name="Title 6">
            <a:extLst>
              <a:ext uri="{FF2B5EF4-FFF2-40B4-BE49-F238E27FC236}">
                <a16:creationId xmlns:a16="http://schemas.microsoft.com/office/drawing/2014/main" id="{DD939FD6-7900-9BF1-E007-980EAA410D8D}"/>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299281972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964706" y="0"/>
            <a:ext cx="3227293" cy="6858000"/>
          </a:xfrm>
          <a:prstGeom prst="rect">
            <a:avLst/>
          </a:prstGeom>
        </p:spPr>
      </p:pic>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582800" y="2586193"/>
            <a:ext cx="4230687" cy="847619"/>
          </a:xfrm>
          <a:prstGeom prst="rect">
            <a:avLst/>
          </a:prstGeom>
        </p:spPr>
        <p:txBody>
          <a:bodyPr lIns="0" tIns="0" rIns="0" bIns="0" anchor="t">
            <a:normAutofit/>
          </a:bodyPr>
          <a:lstStyle>
            <a:lvl1pPr marL="0" indent="0">
              <a:lnSpc>
                <a:spcPct val="100000"/>
              </a:lnSpc>
              <a:spcBef>
                <a:spcPts val="0"/>
              </a:spcBef>
              <a:buNone/>
              <a:defRPr sz="19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Official title goes here</a:t>
            </a:r>
          </a:p>
        </p:txBody>
      </p:sp>
      <p:sp>
        <p:nvSpPr>
          <p:cNvPr id="3" name="Text Placeholder 5">
            <a:extLst>
              <a:ext uri="{FF2B5EF4-FFF2-40B4-BE49-F238E27FC236}">
                <a16:creationId xmlns:a16="http://schemas.microsoft.com/office/drawing/2014/main" id="{09C11136-AD83-CA64-23C7-0F8A328ED84F}"/>
              </a:ext>
            </a:extLst>
          </p:cNvPr>
          <p:cNvSpPr>
            <a:spLocks noGrp="1"/>
          </p:cNvSpPr>
          <p:nvPr>
            <p:ph type="body" sz="quarter" idx="12" hasCustomPrompt="1"/>
          </p:nvPr>
        </p:nvSpPr>
        <p:spPr>
          <a:xfrm>
            <a:off x="3582800" y="5060452"/>
            <a:ext cx="4230687" cy="847619"/>
          </a:xfrm>
          <a:prstGeom prst="rect">
            <a:avLst/>
          </a:prstGeom>
        </p:spPr>
        <p:txBody>
          <a:bodyPr lIns="0" tIns="0" rIns="0" bIns="0" anchor="t">
            <a:normAutofit/>
          </a:bodyPr>
          <a:lstStyle>
            <a:lvl1pPr marL="0" indent="0">
              <a:lnSpc>
                <a:spcPct val="100000"/>
              </a:lnSpc>
              <a:spcBef>
                <a:spcPts val="0"/>
              </a:spcBef>
              <a:buNone/>
              <a:defRPr sz="19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Official title goes here</a:t>
            </a:r>
          </a:p>
        </p:txBody>
      </p:sp>
      <p:sp>
        <p:nvSpPr>
          <p:cNvPr id="6" name="Picture Placeholder 5">
            <a:extLst>
              <a:ext uri="{FF2B5EF4-FFF2-40B4-BE49-F238E27FC236}">
                <a16:creationId xmlns:a16="http://schemas.microsoft.com/office/drawing/2014/main" id="{01BADA11-126E-0F2B-E2E8-D5AFBFD7CC00}"/>
              </a:ext>
            </a:extLst>
          </p:cNvPr>
          <p:cNvSpPr>
            <a:spLocks noGrp="1"/>
          </p:cNvSpPr>
          <p:nvPr>
            <p:ph type="pic" sz="quarter" idx="13"/>
          </p:nvPr>
        </p:nvSpPr>
        <p:spPr>
          <a:xfrm>
            <a:off x="783573" y="1177085"/>
            <a:ext cx="2318216" cy="2298700"/>
          </a:xfrm>
        </p:spPr>
        <p:txBody>
          <a:bodyPr anchor="ctr"/>
          <a:lstStyle>
            <a:lvl1pPr marL="0" indent="0" algn="ctr">
              <a:buFontTx/>
              <a:buNone/>
              <a:defRPr/>
            </a:lvl1pPr>
          </a:lstStyle>
          <a:p>
            <a:endParaRPr lang="en-US"/>
          </a:p>
        </p:txBody>
      </p:sp>
      <p:sp>
        <p:nvSpPr>
          <p:cNvPr id="7" name="Picture Placeholder 5">
            <a:extLst>
              <a:ext uri="{FF2B5EF4-FFF2-40B4-BE49-F238E27FC236}">
                <a16:creationId xmlns:a16="http://schemas.microsoft.com/office/drawing/2014/main" id="{77BA8CF2-0911-5CEA-4DA9-A53971D21C1E}"/>
              </a:ext>
            </a:extLst>
          </p:cNvPr>
          <p:cNvSpPr>
            <a:spLocks noGrp="1"/>
          </p:cNvSpPr>
          <p:nvPr>
            <p:ph type="pic" sz="quarter" idx="14"/>
          </p:nvPr>
        </p:nvSpPr>
        <p:spPr>
          <a:xfrm>
            <a:off x="783573" y="3657320"/>
            <a:ext cx="2318216" cy="2298700"/>
          </a:xfrm>
        </p:spPr>
        <p:txBody>
          <a:bodyPr anchor="ctr"/>
          <a:lstStyle>
            <a:lvl1pPr marL="0" indent="0" algn="ctr">
              <a:buFontTx/>
              <a:buNone/>
              <a:defRPr/>
            </a:lvl1pPr>
          </a:lstStyle>
          <a:p>
            <a:endParaRPr lang="en-US"/>
          </a:p>
        </p:txBody>
      </p:sp>
      <p:sp>
        <p:nvSpPr>
          <p:cNvPr id="15" name="Text Placeholder 5">
            <a:extLst>
              <a:ext uri="{FF2B5EF4-FFF2-40B4-BE49-F238E27FC236}">
                <a16:creationId xmlns:a16="http://schemas.microsoft.com/office/drawing/2014/main" id="{11AFCCAD-DD1D-9997-88CF-0F920DEB093F}"/>
              </a:ext>
            </a:extLst>
          </p:cNvPr>
          <p:cNvSpPr>
            <a:spLocks noGrp="1"/>
          </p:cNvSpPr>
          <p:nvPr>
            <p:ph type="body" sz="quarter" idx="15" hasCustomPrompt="1"/>
          </p:nvPr>
        </p:nvSpPr>
        <p:spPr>
          <a:xfrm>
            <a:off x="3582800" y="3657321"/>
            <a:ext cx="4230687" cy="1270606"/>
          </a:xfrm>
          <a:prstGeom prst="rect">
            <a:avLst/>
          </a:prstGeom>
        </p:spPr>
        <p:txBody>
          <a:bodyPr vert="horz" lIns="0" tIns="0" rIns="0" bIns="0" rtlCol="0" anchor="b">
            <a:normAutofit/>
          </a:bodyPr>
          <a:lstStyle>
            <a:lvl1pPr>
              <a:defRPr lang="en-GB" sz="3200" b="0" i="0" dirty="0">
                <a:solidFill>
                  <a:schemeClr val="tx2"/>
                </a:solidFill>
                <a:latin typeface="Poppins SemiBold" pitchFamily="2" charset="77"/>
                <a:cs typeface="Poppins SemiBold" pitchFamily="2" charset="77"/>
              </a:defRPr>
            </a:lvl1pPr>
          </a:lstStyle>
          <a:p>
            <a:pPr marL="0" lvl="0">
              <a:lnSpc>
                <a:spcPct val="100000"/>
              </a:lnSpc>
              <a:spcBef>
                <a:spcPct val="0"/>
              </a:spcBef>
              <a:buNone/>
            </a:pPr>
            <a:r>
              <a:rPr lang="en-GB"/>
              <a:t>First name, </a:t>
            </a:r>
          </a:p>
          <a:p>
            <a:pPr marL="0" lvl="0">
              <a:lnSpc>
                <a:spcPct val="100000"/>
              </a:lnSpc>
              <a:spcBef>
                <a:spcPct val="0"/>
              </a:spcBef>
              <a:buNone/>
            </a:pPr>
            <a:r>
              <a:rPr lang="en-GB"/>
              <a:t>Last name</a:t>
            </a:r>
          </a:p>
        </p:txBody>
      </p:sp>
      <p:sp>
        <p:nvSpPr>
          <p:cNvPr id="16" name="Text Placeholder 5">
            <a:extLst>
              <a:ext uri="{FF2B5EF4-FFF2-40B4-BE49-F238E27FC236}">
                <a16:creationId xmlns:a16="http://schemas.microsoft.com/office/drawing/2014/main" id="{305C653E-C51A-93D2-AE4D-A093D012A171}"/>
              </a:ext>
            </a:extLst>
          </p:cNvPr>
          <p:cNvSpPr>
            <a:spLocks noGrp="1"/>
          </p:cNvSpPr>
          <p:nvPr>
            <p:ph type="body" sz="quarter" idx="16" hasCustomPrompt="1"/>
          </p:nvPr>
        </p:nvSpPr>
        <p:spPr>
          <a:xfrm>
            <a:off x="3582800" y="1177085"/>
            <a:ext cx="4230687" cy="1270606"/>
          </a:xfrm>
          <a:prstGeom prst="rect">
            <a:avLst/>
          </a:prstGeom>
        </p:spPr>
        <p:txBody>
          <a:bodyPr vert="horz" lIns="0" tIns="0" rIns="0" bIns="0" rtlCol="0" anchor="b">
            <a:normAutofit/>
          </a:bodyPr>
          <a:lstStyle>
            <a:lvl1pPr>
              <a:defRPr lang="en-GB" sz="3200" b="0" i="0" dirty="0">
                <a:solidFill>
                  <a:schemeClr val="tx2"/>
                </a:solidFill>
                <a:latin typeface="Poppins SemiBold" pitchFamily="2" charset="77"/>
                <a:cs typeface="Poppins SemiBold" pitchFamily="2" charset="77"/>
              </a:defRPr>
            </a:lvl1pPr>
          </a:lstStyle>
          <a:p>
            <a:pPr marL="0" lvl="0">
              <a:lnSpc>
                <a:spcPct val="100000"/>
              </a:lnSpc>
              <a:spcBef>
                <a:spcPct val="0"/>
              </a:spcBef>
              <a:buNone/>
            </a:pPr>
            <a:r>
              <a:rPr lang="en-GB"/>
              <a:t>First name, </a:t>
            </a:r>
          </a:p>
          <a:p>
            <a:pPr marL="0" lvl="0">
              <a:lnSpc>
                <a:spcPct val="100000"/>
              </a:lnSpc>
              <a:spcBef>
                <a:spcPct val="0"/>
              </a:spcBef>
              <a:buNone/>
            </a:pPr>
            <a:r>
              <a:rPr lang="en-GB"/>
              <a:t>Last name</a:t>
            </a:r>
          </a:p>
        </p:txBody>
      </p:sp>
      <p:grpSp>
        <p:nvGrpSpPr>
          <p:cNvPr id="17" name="Group 16">
            <a:extLst>
              <a:ext uri="{FF2B5EF4-FFF2-40B4-BE49-F238E27FC236}">
                <a16:creationId xmlns:a16="http://schemas.microsoft.com/office/drawing/2014/main" id="{0658B994-2041-23B6-8674-7A3B0DFBAF9D}"/>
              </a:ext>
            </a:extLst>
          </p:cNvPr>
          <p:cNvGrpSpPr/>
          <p:nvPr userDrawn="1"/>
        </p:nvGrpSpPr>
        <p:grpSpPr>
          <a:xfrm>
            <a:off x="532238" y="532263"/>
            <a:ext cx="1165080" cy="394138"/>
            <a:chOff x="532238" y="532263"/>
            <a:chExt cx="1522954" cy="515204"/>
          </a:xfrm>
        </p:grpSpPr>
        <p:sp>
          <p:nvSpPr>
            <p:cNvPr id="18" name="Freeform: Shape 17">
              <a:extLst>
                <a:ext uri="{FF2B5EF4-FFF2-40B4-BE49-F238E27FC236}">
                  <a16:creationId xmlns:a16="http://schemas.microsoft.com/office/drawing/2014/main" id="{E9F57042-C32A-883E-D2AC-A95556649471}"/>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9" name="Freeform: Shape 18">
              <a:extLst>
                <a:ext uri="{FF2B5EF4-FFF2-40B4-BE49-F238E27FC236}">
                  <a16:creationId xmlns:a16="http://schemas.microsoft.com/office/drawing/2014/main" id="{11ABEFCB-9051-1D43-D18C-AD517D5A0DC5}"/>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20" name="Freeform: Shape 19">
              <a:extLst>
                <a:ext uri="{FF2B5EF4-FFF2-40B4-BE49-F238E27FC236}">
                  <a16:creationId xmlns:a16="http://schemas.microsoft.com/office/drawing/2014/main" id="{E5C91B3F-5563-7127-BA60-533179AE6234}"/>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255207416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F4DAE-6FA9-F587-560D-0669A5EC086F}"/>
              </a:ext>
            </a:extLst>
          </p:cNvPr>
          <p:cNvSpPr/>
          <p:nvPr userDrawn="1"/>
        </p:nvSpPr>
        <p:spPr>
          <a:xfrm>
            <a:off x="5749636" y="0"/>
            <a:ext cx="6442364"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8" name="Text Placeholder 5">
            <a:extLst>
              <a:ext uri="{FF2B5EF4-FFF2-40B4-BE49-F238E27FC236}">
                <a16:creationId xmlns:a16="http://schemas.microsoft.com/office/drawing/2014/main" id="{D9616F50-FFFA-28DD-FAAC-BFE320B809C8}"/>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02</a:t>
            </a:r>
          </a:p>
        </p:txBody>
      </p:sp>
      <p:sp>
        <p:nvSpPr>
          <p:cNvPr id="9" name="Title 6">
            <a:extLst>
              <a:ext uri="{FF2B5EF4-FFF2-40B4-BE49-F238E27FC236}">
                <a16:creationId xmlns:a16="http://schemas.microsoft.com/office/drawing/2014/main" id="{7AFE2D78-CAEC-0B0E-1654-64661C5FBC81}"/>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0" name="Text Placeholder 5">
            <a:extLst>
              <a:ext uri="{FF2B5EF4-FFF2-40B4-BE49-F238E27FC236}">
                <a16:creationId xmlns:a16="http://schemas.microsoft.com/office/drawing/2014/main" id="{B266D53C-CFF6-8F3E-0319-03AABB6E579F}"/>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359030329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2" name="Footer Placeholder 7">
            <a:extLst>
              <a:ext uri="{FF2B5EF4-FFF2-40B4-BE49-F238E27FC236}">
                <a16:creationId xmlns:a16="http://schemas.microsoft.com/office/drawing/2014/main" id="{5639739A-31D0-FE65-C933-0C49124C4BE9}"/>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51733226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Footer Placeholder 7">
            <a:extLst>
              <a:ext uri="{FF2B5EF4-FFF2-40B4-BE49-F238E27FC236}">
                <a16:creationId xmlns:a16="http://schemas.microsoft.com/office/drawing/2014/main" id="{3B4A12A3-E68B-B5F9-ECD4-384E6D7D581B}"/>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2738755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4" name="Footer Placeholder 7">
            <a:extLst>
              <a:ext uri="{FF2B5EF4-FFF2-40B4-BE49-F238E27FC236}">
                <a16:creationId xmlns:a16="http://schemas.microsoft.com/office/drawing/2014/main" id="{EAF38828-6081-4C3A-2DD3-B22FC328054E}"/>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76602872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t in touch">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0E20C2A2-7AA6-B5F7-298D-A81D64A664DD}"/>
              </a:ext>
            </a:extLst>
          </p:cNvPr>
          <p:cNvSpPr/>
          <p:nvPr userDrawn="1"/>
        </p:nvSpPr>
        <p:spPr>
          <a:xfrm>
            <a:off x="1342652" y="5351951"/>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1"/>
                </a:solidFill>
                <a:latin typeface="Poppins SemiBold" panose="00000700000000000000" pitchFamily="2" charset="0"/>
                <a:cs typeface="Poppins SemiBold" panose="00000700000000000000" pitchFamily="2" charset="0"/>
              </a:rPr>
              <a:t>nxp.com</a:t>
            </a:r>
          </a:p>
        </p:txBody>
      </p:sp>
      <p:pic>
        <p:nvPicPr>
          <p:cNvPr id="9" name="Picture 8">
            <a:extLst>
              <a:ext uri="{FF2B5EF4-FFF2-40B4-BE49-F238E27FC236}">
                <a16:creationId xmlns:a16="http://schemas.microsoft.com/office/drawing/2014/main" id="{C7945055-7586-B6AD-BFB3-A2A251B30B1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16624" y="0"/>
            <a:ext cx="5675376" cy="6858000"/>
          </a:xfrm>
          <a:prstGeom prst="rect">
            <a:avLst/>
          </a:prstGeom>
        </p:spPr>
      </p:pic>
      <p:sp>
        <p:nvSpPr>
          <p:cNvPr id="14" name="Text Placeholder 20">
            <a:extLst>
              <a:ext uri="{FF2B5EF4-FFF2-40B4-BE49-F238E27FC236}">
                <a16:creationId xmlns:a16="http://schemas.microsoft.com/office/drawing/2014/main" id="{FE5A13CC-41AD-B8D9-9E1B-73CEF87EF736}"/>
              </a:ext>
            </a:extLst>
          </p:cNvPr>
          <p:cNvSpPr>
            <a:spLocks noGrp="1"/>
          </p:cNvSpPr>
          <p:nvPr>
            <p:ph type="body" sz="quarter" idx="13" hasCustomPrompt="1"/>
          </p:nvPr>
        </p:nvSpPr>
        <p:spPr>
          <a:xfrm>
            <a:off x="1342650" y="4184148"/>
            <a:ext cx="5122488" cy="423152"/>
          </a:xfrm>
          <a:prstGeom prst="rect">
            <a:avLst/>
          </a:prstGeom>
        </p:spPr>
        <p:txBody>
          <a:bodyPr lIns="0" tIns="0" rIns="0" bIns="0" anchor="b"/>
          <a:lstStyle>
            <a:lvl1pPr marL="0" indent="0">
              <a:lnSpc>
                <a:spcPct val="100000"/>
              </a:lnSpc>
              <a:buFontTx/>
              <a:buNone/>
              <a:defRPr sz="15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First name, Last name</a:t>
            </a:r>
          </a:p>
        </p:txBody>
      </p:sp>
      <p:sp>
        <p:nvSpPr>
          <p:cNvPr id="16" name="Text Placeholder 20">
            <a:extLst>
              <a:ext uri="{FF2B5EF4-FFF2-40B4-BE49-F238E27FC236}">
                <a16:creationId xmlns:a16="http://schemas.microsoft.com/office/drawing/2014/main" id="{3128669A-EC9C-6B64-81BD-C3297B926353}"/>
              </a:ext>
            </a:extLst>
          </p:cNvPr>
          <p:cNvSpPr>
            <a:spLocks noGrp="1"/>
          </p:cNvSpPr>
          <p:nvPr>
            <p:ph type="body" sz="quarter" idx="14" hasCustomPrompt="1"/>
          </p:nvPr>
        </p:nvSpPr>
        <p:spPr>
          <a:xfrm>
            <a:off x="1342652" y="4685635"/>
            <a:ext cx="5122486" cy="531824"/>
          </a:xfrm>
          <a:prstGeom prst="rect">
            <a:avLst/>
          </a:prstGeom>
        </p:spPr>
        <p:txBody>
          <a:bodyPr lIns="0" tIns="0" rIns="0" bIns="0" anchor="t"/>
          <a:lstStyle>
            <a:lvl1pPr marL="0" indent="0">
              <a:lnSpc>
                <a:spcPct val="100000"/>
              </a:lnSpc>
              <a:spcBef>
                <a:spcPts val="300"/>
              </a:spcBef>
              <a:buFontTx/>
              <a:buNone/>
              <a:defRPr sz="1500">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email@nxp.com</a:t>
            </a:r>
          </a:p>
          <a:p>
            <a:pPr lvl="0"/>
            <a:r>
              <a:rPr lang="en-US"/>
              <a:t>+00 000 000</a:t>
            </a:r>
          </a:p>
          <a:p>
            <a:pPr lvl="0"/>
            <a:endParaRPr lang="en-US"/>
          </a:p>
        </p:txBody>
      </p:sp>
      <p:sp>
        <p:nvSpPr>
          <p:cNvPr id="20" name="Text Placeholder 5">
            <a:extLst>
              <a:ext uri="{FF2B5EF4-FFF2-40B4-BE49-F238E27FC236}">
                <a16:creationId xmlns:a16="http://schemas.microsoft.com/office/drawing/2014/main" id="{04C421D2-45C3-344D-F5A9-B20EDBE60D16}"/>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Public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
        <p:nvSpPr>
          <p:cNvPr id="7" name="Title 6">
            <a:extLst>
              <a:ext uri="{FF2B5EF4-FFF2-40B4-BE49-F238E27FC236}">
                <a16:creationId xmlns:a16="http://schemas.microsoft.com/office/drawing/2014/main" id="{0407169C-F128-91C7-AC49-586C9613B8BF}"/>
              </a:ext>
            </a:extLst>
          </p:cNvPr>
          <p:cNvSpPr>
            <a:spLocks noGrp="1"/>
          </p:cNvSpPr>
          <p:nvPr>
            <p:ph type="title" hasCustomPrompt="1"/>
          </p:nvPr>
        </p:nvSpPr>
        <p:spPr>
          <a:xfrm>
            <a:off x="1342650" y="2122688"/>
            <a:ext cx="5122863" cy="1593836"/>
          </a:xfrm>
          <a:prstGeom prst="rect">
            <a:avLst/>
          </a:prstGeom>
        </p:spPr>
        <p:txBody>
          <a:bodyPr lIns="0" tIns="0" rIns="0" bIns="0" anchor="b"/>
          <a:lstStyle>
            <a:lvl1pPr>
              <a:lnSpc>
                <a:spcPct val="100000"/>
              </a:lnSpc>
              <a:defRPr lang="en-US" sz="4200" b="1" i="0" kern="1200" dirty="0">
                <a:solidFill>
                  <a:schemeClr val="tx2"/>
                </a:solidFill>
                <a:latin typeface="Poppins SemiBold" pitchFamily="2" charset="77"/>
                <a:ea typeface="+mn-ea"/>
                <a:cs typeface="Poppins SemiBold" pitchFamily="2" charset="77"/>
              </a:defRPr>
            </a:lvl1pPr>
          </a:lstStyle>
          <a:p>
            <a:r>
              <a:rPr lang="en-US"/>
              <a:t>Get in touch</a:t>
            </a:r>
          </a:p>
        </p:txBody>
      </p:sp>
      <p:grpSp>
        <p:nvGrpSpPr>
          <p:cNvPr id="3" name="Group 2">
            <a:extLst>
              <a:ext uri="{FF2B5EF4-FFF2-40B4-BE49-F238E27FC236}">
                <a16:creationId xmlns:a16="http://schemas.microsoft.com/office/drawing/2014/main" id="{EAEF5EDE-2021-9571-F58B-D3AF5A979807}"/>
              </a:ext>
            </a:extLst>
          </p:cNvPr>
          <p:cNvGrpSpPr/>
          <p:nvPr userDrawn="1"/>
        </p:nvGrpSpPr>
        <p:grpSpPr>
          <a:xfrm>
            <a:off x="532238" y="532263"/>
            <a:ext cx="1522954" cy="515204"/>
            <a:chOff x="532238" y="532263"/>
            <a:chExt cx="1522954" cy="515204"/>
          </a:xfrm>
        </p:grpSpPr>
        <p:sp>
          <p:nvSpPr>
            <p:cNvPr id="6" name="Freeform: Shape 5">
              <a:extLst>
                <a:ext uri="{FF2B5EF4-FFF2-40B4-BE49-F238E27FC236}">
                  <a16:creationId xmlns:a16="http://schemas.microsoft.com/office/drawing/2014/main" id="{05109736-310E-A974-DDC5-8F49907B1669}"/>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10" name="Freeform: Shape 9">
              <a:extLst>
                <a:ext uri="{FF2B5EF4-FFF2-40B4-BE49-F238E27FC236}">
                  <a16:creationId xmlns:a16="http://schemas.microsoft.com/office/drawing/2014/main" id="{EF7413E9-6D3A-96D8-051C-13A354A5AA14}"/>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11" name="Freeform: Shape 10">
              <a:extLst>
                <a:ext uri="{FF2B5EF4-FFF2-40B4-BE49-F238E27FC236}">
                  <a16:creationId xmlns:a16="http://schemas.microsoft.com/office/drawing/2014/main" id="{2D78B0F1-E317-7DC9-E5B0-502657A7FAD0}"/>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Tree>
    <p:extLst>
      <p:ext uri="{BB962C8B-B14F-4D97-AF65-F5344CB8AC3E}">
        <p14:creationId xmlns:p14="http://schemas.microsoft.com/office/powerpoint/2010/main" val="115997554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4" name="Footer Placeholder 7">
            <a:extLst>
              <a:ext uri="{FF2B5EF4-FFF2-40B4-BE49-F238E27FC236}">
                <a16:creationId xmlns:a16="http://schemas.microsoft.com/office/drawing/2014/main" id="{2A855893-2639-83FD-38A0-E8FDCF1A6AE2}"/>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43233259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7">
            <a:extLst>
              <a:ext uri="{FF2B5EF4-FFF2-40B4-BE49-F238E27FC236}">
                <a16:creationId xmlns:a16="http://schemas.microsoft.com/office/drawing/2014/main" id="{CB64443A-120A-C698-0B12-196C4D589880}"/>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26822787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8025A-AB06-6766-72ED-7AB54A2FC637}"/>
              </a:ext>
            </a:extLst>
          </p:cNvPr>
          <p:cNvSpPr/>
          <p:nvPr userDrawn="1"/>
        </p:nvSpPr>
        <p:spPr>
          <a:xfrm>
            <a:off x="1" y="0"/>
            <a:ext cx="6095999"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8" name="Text Placeholder 14">
            <a:extLst>
              <a:ext uri="{FF2B5EF4-FFF2-40B4-BE49-F238E27FC236}">
                <a16:creationId xmlns:a16="http://schemas.microsoft.com/office/drawing/2014/main" id="{DB2D6F07-9B0E-549D-BBFE-AA93E1F032D0}"/>
              </a:ext>
            </a:extLst>
          </p:cNvPr>
          <p:cNvSpPr>
            <a:spLocks noGrp="1"/>
          </p:cNvSpPr>
          <p:nvPr>
            <p:ph type="body" sz="quarter" idx="13" hasCustomPrompt="1"/>
          </p:nvPr>
        </p:nvSpPr>
        <p:spPr>
          <a:xfrm>
            <a:off x="671734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9" name="Title 4">
            <a:extLst>
              <a:ext uri="{FF2B5EF4-FFF2-40B4-BE49-F238E27FC236}">
                <a16:creationId xmlns:a16="http://schemas.microsoft.com/office/drawing/2014/main" id="{1FFD9AB6-FF46-01F9-652C-2D9FC9D156BF}"/>
              </a:ext>
            </a:extLst>
          </p:cNvPr>
          <p:cNvSpPr>
            <a:spLocks noGrp="1"/>
          </p:cNvSpPr>
          <p:nvPr>
            <p:ph type="title" hasCustomPrompt="1"/>
          </p:nvPr>
        </p:nvSpPr>
        <p:spPr>
          <a:xfrm>
            <a:off x="6703204" y="1786952"/>
            <a:ext cx="5040860" cy="483934"/>
          </a:xfrm>
          <a:prstGeom prst="rect">
            <a:avLst/>
          </a:prstGeom>
        </p:spPr>
        <p:txBody>
          <a:bodyPr lIns="0" tIns="0" rIns="0" bIns="0" anchor="b"/>
          <a:lstStyle>
            <a:lvl1pPr>
              <a:lnSpc>
                <a:spcPct val="100000"/>
              </a:lnSpc>
              <a:defRPr sz="2800"/>
            </a:lvl1pPr>
          </a:lstStyle>
          <a:p>
            <a:r>
              <a:rPr lang="en-US"/>
              <a:t>Agenda</a:t>
            </a:r>
          </a:p>
        </p:txBody>
      </p:sp>
      <p:sp>
        <p:nvSpPr>
          <p:cNvPr id="11" name="Text Placeholder 7">
            <a:extLst>
              <a:ext uri="{FF2B5EF4-FFF2-40B4-BE49-F238E27FC236}">
                <a16:creationId xmlns:a16="http://schemas.microsoft.com/office/drawing/2014/main" id="{1228EF09-8E57-C2CC-B793-565FED72C0DA}"/>
              </a:ext>
            </a:extLst>
          </p:cNvPr>
          <p:cNvSpPr>
            <a:spLocks noGrp="1"/>
          </p:cNvSpPr>
          <p:nvPr>
            <p:ph type="body" sz="quarter" idx="14" hasCustomPrompt="1"/>
          </p:nvPr>
        </p:nvSpPr>
        <p:spPr>
          <a:xfrm>
            <a:off x="6696543" y="2667156"/>
            <a:ext cx="5066587" cy="3038213"/>
          </a:xfrm>
          <a:prstGeom prst="rect">
            <a:avLst/>
          </a:prstGeom>
        </p:spPr>
        <p:txBody>
          <a:bodyPr lIns="0" tIns="0" rIns="0" bIns="0">
            <a:normAutofit/>
          </a:bodyPr>
          <a:lstStyle>
            <a:lvl1pPr marL="0" indent="0">
              <a:lnSpc>
                <a:spcPct val="110000"/>
              </a:lnSpc>
              <a:spcBef>
                <a:spcPts val="1200"/>
              </a:spcBef>
              <a:buFontTx/>
              <a:buNone/>
              <a:defRPr sz="1800">
                <a:latin typeface="Poppins" panose="00000500000000000000" pitchFamily="2" charset="0"/>
                <a:cs typeface="Poppins" panose="00000500000000000000" pitchFamily="2" charset="0"/>
              </a:defRPr>
            </a:lvl1pPr>
            <a:lvl2pPr marL="171450" indent="0">
              <a:lnSpc>
                <a:spcPct val="110000"/>
              </a:lnSpc>
              <a:spcBef>
                <a:spcPts val="1200"/>
              </a:spcBef>
              <a:buFontTx/>
              <a:buNone/>
              <a:defRPr sz="1600">
                <a:latin typeface="Poppins" panose="00000500000000000000" pitchFamily="2" charset="0"/>
                <a:cs typeface="Poppins" panose="00000500000000000000" pitchFamily="2" charset="0"/>
              </a:defRPr>
            </a:lvl2pPr>
            <a:lvl3pPr marL="344488" indent="0">
              <a:lnSpc>
                <a:spcPct val="110000"/>
              </a:lnSpc>
              <a:spcBef>
                <a:spcPts val="1200"/>
              </a:spcBef>
              <a:buFontTx/>
              <a:buNone/>
              <a:defRPr sz="1400">
                <a:latin typeface="Poppins" panose="00000500000000000000" pitchFamily="2" charset="0"/>
                <a:cs typeface="Poppins" panose="00000500000000000000" pitchFamily="2" charset="0"/>
              </a:defRPr>
            </a:lvl3pPr>
            <a:lvl4pPr marL="515937" indent="0">
              <a:lnSpc>
                <a:spcPct val="110000"/>
              </a:lnSpc>
              <a:spcBef>
                <a:spcPts val="1200"/>
              </a:spcBef>
              <a:buFontTx/>
              <a:buNone/>
              <a:defRPr sz="1200">
                <a:latin typeface="Poppins" panose="00000500000000000000" pitchFamily="2" charset="0"/>
                <a:cs typeface="Poppins" panose="00000500000000000000" pitchFamily="2" charset="0"/>
              </a:defRPr>
            </a:lvl4pPr>
            <a:lvl5pPr marL="688975" indent="0">
              <a:lnSpc>
                <a:spcPct val="110000"/>
              </a:lnSpc>
              <a:spcBef>
                <a:spcPts val="1200"/>
              </a:spcBef>
              <a:buFontTx/>
              <a:buNone/>
              <a:defRPr sz="1000">
                <a:latin typeface="Poppins" panose="00000500000000000000" pitchFamily="2" charset="0"/>
                <a:cs typeface="Poppins" panose="00000500000000000000" pitchFamily="2" charset="0"/>
              </a:defRPr>
            </a:lvl5pPr>
          </a:lstStyle>
          <a:p>
            <a:r>
              <a:rPr lang="en-US"/>
              <a:t>First line item here</a:t>
            </a:r>
          </a:p>
          <a:p>
            <a:r>
              <a:rPr lang="en-US"/>
              <a:t>Second line item here</a:t>
            </a:r>
          </a:p>
          <a:p>
            <a:r>
              <a:rPr lang="en-US"/>
              <a:t>Third line item here</a:t>
            </a:r>
          </a:p>
          <a:p>
            <a:r>
              <a:rPr lang="en-US"/>
              <a:t>Fourth line item here</a:t>
            </a:r>
          </a:p>
          <a:p>
            <a:r>
              <a:rPr lang="en-US"/>
              <a:t>Fifth line item here</a:t>
            </a:r>
          </a:p>
          <a:p>
            <a:r>
              <a:rPr lang="en-US"/>
              <a:t>Sixth line item here</a:t>
            </a:r>
          </a:p>
        </p:txBody>
      </p:sp>
      <p:sp>
        <p:nvSpPr>
          <p:cNvPr id="13" name="Text Placeholder 5">
            <a:extLst>
              <a:ext uri="{FF2B5EF4-FFF2-40B4-BE49-F238E27FC236}">
                <a16:creationId xmlns:a16="http://schemas.microsoft.com/office/drawing/2014/main" id="{026CF5C1-649B-88BF-6A75-227309B989C3}"/>
              </a:ext>
            </a:extLst>
          </p:cNvPr>
          <p:cNvSpPr txBox="1">
            <a:spLocks/>
          </p:cNvSpPr>
          <p:nvPr userDrawn="1"/>
        </p:nvSpPr>
        <p:spPr>
          <a:xfrm>
            <a:off x="6917179"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14" name="Text Placeholder 5">
            <a:extLst>
              <a:ext uri="{FF2B5EF4-FFF2-40B4-BE49-F238E27FC236}">
                <a16:creationId xmlns:a16="http://schemas.microsoft.com/office/drawing/2014/main" id="{CA99A06D-BAB2-8CCE-BFE3-23F117AD327D}"/>
              </a:ext>
            </a:extLst>
          </p:cNvPr>
          <p:cNvSpPr txBox="1">
            <a:spLocks/>
          </p:cNvSpPr>
          <p:nvPr userDrawn="1"/>
        </p:nvSpPr>
        <p:spPr>
          <a:xfrm>
            <a:off x="6696543"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2DBCD6A5-3544-1C5F-3D4D-230ED5EF936C}"/>
              </a:ext>
            </a:extLst>
          </p:cNvPr>
          <p:cNvSpPr/>
          <p:nvPr userDrawn="1"/>
        </p:nvSpPr>
        <p:spPr>
          <a:xfrm rot="5400000" flipH="1">
            <a:off x="9191467" y="-51409"/>
            <a:ext cx="47869" cy="5040861"/>
          </a:xfrm>
          <a:prstGeom prst="roundRect">
            <a:avLst>
              <a:gd name="adj" fmla="val 50000"/>
            </a:avLst>
          </a:prstGeom>
          <a:gradFill flip="none" rotWithShape="1">
            <a:gsLst>
              <a:gs pos="0">
                <a:schemeClr val="accent1"/>
              </a:gs>
              <a:gs pos="50000">
                <a:schemeClr val="accent3"/>
              </a:gs>
              <a:gs pos="85000">
                <a:schemeClr val="accent4"/>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1" y="0"/>
            <a:ext cx="6095999" cy="6858000"/>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235230806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4C5309F-0EB8-12D7-C5F0-0B3DD3A087E9}"/>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1"/>
                </a:solidFill>
                <a:latin typeface="Poppins SemiBold" pitchFamily="2" charset="77"/>
                <a:ea typeface="+mn-ea"/>
                <a:cs typeface="Poppins SemiBold" pitchFamily="2" charset="77"/>
              </a:defRPr>
            </a:lvl1pPr>
          </a:lstStyle>
          <a:p>
            <a:r>
              <a:rPr lang="en-US"/>
              <a:t>Title of slide goes here</a:t>
            </a:r>
          </a:p>
        </p:txBody>
      </p:sp>
      <p:sp>
        <p:nvSpPr>
          <p:cNvPr id="3" name="Text Placeholder 7">
            <a:extLst>
              <a:ext uri="{FF2B5EF4-FFF2-40B4-BE49-F238E27FC236}">
                <a16:creationId xmlns:a16="http://schemas.microsoft.com/office/drawing/2014/main" id="{59757A7F-A06F-BD29-B262-6E60E244B09B}"/>
              </a:ext>
            </a:extLst>
          </p:cNvPr>
          <p:cNvSpPr>
            <a:spLocks noGrp="1"/>
          </p:cNvSpPr>
          <p:nvPr>
            <p:ph type="body" sz="quarter" idx="14" hasCustomPrompt="1"/>
          </p:nvPr>
        </p:nvSpPr>
        <p:spPr>
          <a:xfrm>
            <a:off x="491330"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7">
            <a:extLst>
              <a:ext uri="{FF2B5EF4-FFF2-40B4-BE49-F238E27FC236}">
                <a16:creationId xmlns:a16="http://schemas.microsoft.com/office/drawing/2014/main" id="{830F607D-A85B-7100-34BB-D854B9E85D3C}"/>
              </a:ext>
            </a:extLst>
          </p:cNvPr>
          <p:cNvSpPr>
            <a:spLocks noGrp="1"/>
          </p:cNvSpPr>
          <p:nvPr>
            <p:ph type="body" sz="quarter" idx="15" hasCustomPrompt="1"/>
          </p:nvPr>
        </p:nvSpPr>
        <p:spPr>
          <a:xfrm>
            <a:off x="37941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6" name="Text Placeholder 7">
            <a:extLst>
              <a:ext uri="{FF2B5EF4-FFF2-40B4-BE49-F238E27FC236}">
                <a16:creationId xmlns:a16="http://schemas.microsoft.com/office/drawing/2014/main" id="{255DF262-18AB-6874-1D10-A93587E94B36}"/>
              </a:ext>
            </a:extLst>
          </p:cNvPr>
          <p:cNvSpPr>
            <a:spLocks noGrp="1"/>
          </p:cNvSpPr>
          <p:nvPr>
            <p:ph type="body" sz="quarter" idx="16" hasCustomPrompt="1"/>
          </p:nvPr>
        </p:nvSpPr>
        <p:spPr>
          <a:xfrm>
            <a:off x="4219890" y="1121135"/>
            <a:ext cx="3748695"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7" name="Text Placeholder 7">
            <a:extLst>
              <a:ext uri="{FF2B5EF4-FFF2-40B4-BE49-F238E27FC236}">
                <a16:creationId xmlns:a16="http://schemas.microsoft.com/office/drawing/2014/main" id="{642AF305-B078-622A-386E-B7208B044456}"/>
              </a:ext>
            </a:extLst>
          </p:cNvPr>
          <p:cNvSpPr>
            <a:spLocks noGrp="1"/>
          </p:cNvSpPr>
          <p:nvPr>
            <p:ph type="body" sz="quarter" idx="17" hasCustomPrompt="1"/>
          </p:nvPr>
        </p:nvSpPr>
        <p:spPr>
          <a:xfrm>
            <a:off x="8060369" y="1121135"/>
            <a:ext cx="3751526" cy="707666"/>
          </a:xfrm>
          <a:prstGeom prst="rect">
            <a:avLst/>
          </a:prstGeom>
          <a:solidFill>
            <a:schemeClr val="bg1">
              <a:lumMod val="85000"/>
              <a:lumOff val="15000"/>
            </a:schemeClr>
          </a:solidFill>
        </p:spPr>
        <p:txBody>
          <a:bodyPr lIns="91440" tIns="91440" rIns="91440" bIns="91440" anchor="ctr">
            <a:normAutofit/>
          </a:bodyPr>
          <a:lstStyle>
            <a:lvl1pPr marL="0" indent="0" algn="ctr">
              <a:lnSpc>
                <a:spcPct val="100000"/>
              </a:lnSpc>
              <a:spcBef>
                <a:spcPts val="600"/>
              </a:spcBef>
              <a:buFont typeface="Arial" panose="020B0604020202020204" pitchFamily="34" charset="0"/>
              <a:buNone/>
              <a:defRPr sz="1700">
                <a:solidFill>
                  <a:schemeClr val="tx1"/>
                </a:solidFill>
                <a:latin typeface="Poppins" panose="00000500000000000000" pitchFamily="2" charset="0"/>
                <a:cs typeface="Poppins" panose="00000500000000000000" pitchFamily="2" charset="0"/>
              </a:defRPr>
            </a:lvl1pPr>
            <a:lvl2pPr marL="457200" indent="-285750">
              <a:lnSpc>
                <a:spcPct val="110000"/>
              </a:lnSpc>
              <a:spcBef>
                <a:spcPts val="600"/>
              </a:spcBef>
              <a:buFont typeface="Poppins" panose="00000500000000000000" pitchFamily="2" charset="0"/>
              <a:buChar char="−"/>
              <a:defRPr sz="1800">
                <a:solidFill>
                  <a:schemeClr val="bg1"/>
                </a:solidFill>
                <a:latin typeface="Poppins" panose="00000500000000000000" pitchFamily="2" charset="0"/>
                <a:cs typeface="Poppins" panose="00000500000000000000" pitchFamily="2" charset="0"/>
              </a:defRPr>
            </a:lvl2pPr>
            <a:lvl3pPr marL="515938" indent="-171450">
              <a:lnSpc>
                <a:spcPct val="110000"/>
              </a:lnSpc>
              <a:spcBef>
                <a:spcPts val="600"/>
              </a:spcBef>
              <a:defRPr sz="1600">
                <a:solidFill>
                  <a:schemeClr val="bg1"/>
                </a:solidFill>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solidFill>
                  <a:schemeClr val="bg1"/>
                </a:solidFill>
                <a:latin typeface="Poppins" panose="00000500000000000000" pitchFamily="2" charset="0"/>
                <a:cs typeface="Poppins" panose="00000500000000000000" pitchFamily="2" charset="0"/>
              </a:defRPr>
            </a:lvl4pPr>
            <a:lvl5pPr marL="855663" indent="-166688">
              <a:lnSpc>
                <a:spcPct val="110000"/>
              </a:lnSpc>
              <a:spcBef>
                <a:spcPts val="600"/>
              </a:spcBef>
              <a:defRPr sz="1200">
                <a:solidFill>
                  <a:schemeClr val="bg1"/>
                </a:solidFill>
                <a:latin typeface="Poppins" panose="00000500000000000000" pitchFamily="2" charset="0"/>
                <a:cs typeface="Poppins" panose="00000500000000000000" pitchFamily="2" charset="0"/>
              </a:defRPr>
            </a:lvl5pPr>
          </a:lstStyle>
          <a:p>
            <a:pPr lvl="0"/>
            <a:r>
              <a:rPr lang="en-US"/>
              <a:t>Add heading here</a:t>
            </a:r>
            <a:br>
              <a:rPr lang="en-US"/>
            </a:br>
            <a:r>
              <a:rPr lang="en-US"/>
              <a:t>+ choose a color fill</a:t>
            </a:r>
          </a:p>
        </p:txBody>
      </p:sp>
      <p:sp>
        <p:nvSpPr>
          <p:cNvPr id="9" name="Text Placeholder 7">
            <a:extLst>
              <a:ext uri="{FF2B5EF4-FFF2-40B4-BE49-F238E27FC236}">
                <a16:creationId xmlns:a16="http://schemas.microsoft.com/office/drawing/2014/main" id="{B6F36683-D877-58F5-F47A-1992BE7489F0}"/>
              </a:ext>
            </a:extLst>
          </p:cNvPr>
          <p:cNvSpPr>
            <a:spLocks noGrp="1"/>
          </p:cNvSpPr>
          <p:nvPr>
            <p:ph type="body" sz="quarter" idx="18" hasCustomPrompt="1"/>
          </p:nvPr>
        </p:nvSpPr>
        <p:spPr>
          <a:xfrm>
            <a:off x="4340178"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9BD7C3C5-FB5F-DD84-5D21-842EBC55A8EE}"/>
              </a:ext>
            </a:extLst>
          </p:cNvPr>
          <p:cNvSpPr>
            <a:spLocks noGrp="1"/>
          </p:cNvSpPr>
          <p:nvPr>
            <p:ph type="body" sz="quarter" idx="19" hasCustomPrompt="1"/>
          </p:nvPr>
        </p:nvSpPr>
        <p:spPr>
          <a:xfrm>
            <a:off x="8171097" y="2099144"/>
            <a:ext cx="3524856" cy="3833344"/>
          </a:xfrm>
          <a:prstGeom prst="rect">
            <a:avLst/>
          </a:prstGeom>
        </p:spPr>
        <p:txBody>
          <a:bodyPr lIns="0" tIns="0" rIns="0" bIns="0">
            <a:normAutofit/>
          </a:bodyPr>
          <a:lstStyle>
            <a:lvl1pPr marL="171450" indent="-171450">
              <a:lnSpc>
                <a:spcPct val="100000"/>
              </a:lnSpc>
              <a:spcBef>
                <a:spcPts val="1200"/>
              </a:spcBef>
              <a:buFont typeface="Arial" panose="020B0604020202020204" pitchFamily="34" charset="0"/>
              <a:buChar char="•"/>
              <a:defRPr sz="1600">
                <a:solidFill>
                  <a:schemeClr val="tx1"/>
                </a:solidFill>
                <a:latin typeface="Poppins" panose="00000500000000000000" pitchFamily="2" charset="0"/>
                <a:cs typeface="Poppins" panose="00000500000000000000" pitchFamily="2" charset="0"/>
              </a:defRPr>
            </a:lvl1pPr>
            <a:lvl2pPr marL="457200" indent="-285750">
              <a:lnSpc>
                <a:spcPct val="100000"/>
              </a:lnSpc>
              <a:spcBef>
                <a:spcPts val="1200"/>
              </a:spcBef>
              <a:buFont typeface="Poppins" panose="00000500000000000000" pitchFamily="2" charset="0"/>
              <a:buChar char="−"/>
              <a:defRPr sz="1400">
                <a:solidFill>
                  <a:schemeClr val="tx1"/>
                </a:solidFill>
                <a:latin typeface="Poppins" panose="00000500000000000000" pitchFamily="2" charset="0"/>
                <a:cs typeface="Poppins" panose="00000500000000000000" pitchFamily="2" charset="0"/>
              </a:defRPr>
            </a:lvl2pPr>
            <a:lvl3pPr marL="515938" indent="-171450">
              <a:lnSpc>
                <a:spcPct val="100000"/>
              </a:lnSpc>
              <a:spcBef>
                <a:spcPts val="1200"/>
              </a:spcBef>
              <a:defRPr sz="1300">
                <a:solidFill>
                  <a:schemeClr val="tx1"/>
                </a:solidFill>
                <a:latin typeface="Poppins" panose="00000500000000000000" pitchFamily="2" charset="0"/>
                <a:cs typeface="Poppins" panose="00000500000000000000" pitchFamily="2" charset="0"/>
              </a:defRPr>
            </a:lvl3pPr>
            <a:lvl4pPr marL="688975" indent="-173038">
              <a:lnSpc>
                <a:spcPct val="100000"/>
              </a:lnSpc>
              <a:spcBef>
                <a:spcPts val="1200"/>
              </a:spcBef>
              <a:buFont typeface="Poppins" panose="00000500000000000000" pitchFamily="2" charset="0"/>
              <a:buChar char="−"/>
              <a:defRPr sz="1200">
                <a:solidFill>
                  <a:schemeClr val="tx1"/>
                </a:solidFill>
                <a:latin typeface="Poppins" panose="00000500000000000000" pitchFamily="2" charset="0"/>
                <a:cs typeface="Poppins" panose="00000500000000000000" pitchFamily="2" charset="0"/>
              </a:defRPr>
            </a:lvl4pPr>
            <a:lvl5pPr marL="855663" indent="-166688">
              <a:lnSpc>
                <a:spcPct val="100000"/>
              </a:lnSpc>
              <a:spcBef>
                <a:spcPts val="1200"/>
              </a:spcBef>
              <a:defRPr sz="1100">
                <a:solidFill>
                  <a:schemeClr val="tx1"/>
                </a:solidFill>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86BDD1E7-6359-07B6-A6A3-4F56BC2F434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8753183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4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E305DC-0F8F-0D07-0119-6D6146541934}"/>
              </a:ext>
            </a:extLst>
          </p:cNvPr>
          <p:cNvSpPr/>
          <p:nvPr userDrawn="1"/>
        </p:nvSpPr>
        <p:spPr>
          <a:xfrm>
            <a:off x="5749925" y="0"/>
            <a:ext cx="64420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3" name="Text Placeholder 14">
            <a:extLst>
              <a:ext uri="{FF2B5EF4-FFF2-40B4-BE49-F238E27FC236}">
                <a16:creationId xmlns:a16="http://schemas.microsoft.com/office/drawing/2014/main" id="{0D007F8A-9F07-EC1B-CBDC-4AC0B31CF4D0}"/>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C878F7B6-F89E-2106-EE45-FAF6654634B7}"/>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17DC2AB5-EB2D-A40E-EB58-C9E35D99D3EC}"/>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0" name="Title 2">
            <a:extLst>
              <a:ext uri="{FF2B5EF4-FFF2-40B4-BE49-F238E27FC236}">
                <a16:creationId xmlns:a16="http://schemas.microsoft.com/office/drawing/2014/main" id="{57809B83-6C93-C9EF-7A62-25E509BC8966}"/>
              </a:ext>
            </a:extLst>
          </p:cNvPr>
          <p:cNvSpPr>
            <a:spLocks noGrp="1"/>
          </p:cNvSpPr>
          <p:nvPr>
            <p:ph type="title" hasCustomPrompt="1"/>
          </p:nvPr>
        </p:nvSpPr>
        <p:spPr>
          <a:xfrm>
            <a:off x="386073" y="1682705"/>
            <a:ext cx="5059927" cy="952758"/>
          </a:xfrm>
          <a:prstGeom prst="rect">
            <a:avLst/>
          </a:prstGeom>
        </p:spPr>
        <p:txBody>
          <a:bodyPr lIns="0" tIns="0" rIns="0" bIns="0" anchor="b"/>
          <a:lstStyle>
            <a:lvl1pPr>
              <a:lnSpc>
                <a:spcPct val="100000"/>
              </a:lnSpc>
              <a:defRPr lang="en-US" sz="2800" b="1" i="0" kern="1200" dirty="0">
                <a:solidFill>
                  <a:schemeClr val="tx2"/>
                </a:solidFill>
                <a:latin typeface="Poppins SemiBold" pitchFamily="2" charset="77"/>
                <a:ea typeface="+mn-ea"/>
                <a:cs typeface="Poppins SemiBold" pitchFamily="2" charset="77"/>
              </a:defRPr>
            </a:lvl1pPr>
          </a:lstStyle>
          <a:p>
            <a:pPr lvl="0"/>
            <a:r>
              <a:rPr lang="en-GB"/>
              <a:t>Slide title goes here over multiple lines if required</a:t>
            </a:r>
          </a:p>
        </p:txBody>
      </p:sp>
      <p:sp>
        <p:nvSpPr>
          <p:cNvPr id="13"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69251" y="0"/>
            <a:ext cx="3222749" cy="3429000"/>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5"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69251" y="3429000"/>
            <a:ext cx="3222749"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6"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Footer Placeholder 7">
            <a:extLst>
              <a:ext uri="{FF2B5EF4-FFF2-40B4-BE49-F238E27FC236}">
                <a16:creationId xmlns:a16="http://schemas.microsoft.com/office/drawing/2014/main" id="{2D12CC19-50A2-A36F-6422-E9BE131E8231}"/>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28412548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6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D6A2E74-AC57-AF7E-7DC0-69BEAD40D52D}"/>
              </a:ext>
            </a:extLst>
          </p:cNvPr>
          <p:cNvSpPr/>
          <p:nvPr userDrawn="1"/>
        </p:nvSpPr>
        <p:spPr>
          <a:xfrm>
            <a:off x="3476625"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Confidential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44" name="Picture Placeholder 13">
            <a:extLst>
              <a:ext uri="{FF2B5EF4-FFF2-40B4-BE49-F238E27FC236}">
                <a16:creationId xmlns:a16="http://schemas.microsoft.com/office/drawing/2014/main" id="{91347789-91DD-8BAB-C965-15B9AD238023}"/>
              </a:ext>
            </a:extLst>
          </p:cNvPr>
          <p:cNvSpPr>
            <a:spLocks noGrp="1"/>
          </p:cNvSpPr>
          <p:nvPr>
            <p:ph type="pic" sz="quarter" idx="22" hasCustomPrompt="1"/>
          </p:nvPr>
        </p:nvSpPr>
        <p:spPr>
          <a:xfrm>
            <a:off x="3476625" y="3428999"/>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5" name="Picture Placeholder 13">
            <a:extLst>
              <a:ext uri="{FF2B5EF4-FFF2-40B4-BE49-F238E27FC236}">
                <a16:creationId xmlns:a16="http://schemas.microsoft.com/office/drawing/2014/main" id="{71126BC0-ACDB-A63C-30FF-060BBADFC2A9}"/>
              </a:ext>
            </a:extLst>
          </p:cNvPr>
          <p:cNvSpPr>
            <a:spLocks noGrp="1"/>
          </p:cNvSpPr>
          <p:nvPr>
            <p:ph type="pic" sz="quarter" idx="24" hasCustomPrompt="1"/>
          </p:nvPr>
        </p:nvSpPr>
        <p:spPr>
          <a:xfrm>
            <a:off x="6382905" y="3428999"/>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6" name="Picture Placeholder 13">
            <a:extLst>
              <a:ext uri="{FF2B5EF4-FFF2-40B4-BE49-F238E27FC236}">
                <a16:creationId xmlns:a16="http://schemas.microsoft.com/office/drawing/2014/main" id="{BB5538B8-D304-A6FE-E229-6BA4E24C2CC2}"/>
              </a:ext>
            </a:extLst>
          </p:cNvPr>
          <p:cNvSpPr>
            <a:spLocks noGrp="1"/>
          </p:cNvSpPr>
          <p:nvPr>
            <p:ph type="pic" sz="quarter" idx="25" hasCustomPrompt="1"/>
          </p:nvPr>
        </p:nvSpPr>
        <p:spPr>
          <a:xfrm>
            <a:off x="9288030" y="3428999"/>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8"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6382905" y="1"/>
            <a:ext cx="2903970" cy="3429002"/>
          </a:xfrm>
          <a:prstGeom prst="rect">
            <a:avLst/>
          </a:prstGeom>
          <a:solidFill>
            <a:srgbClr val="E9E9E9"/>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9" name="Picture Placeholder 13">
            <a:extLst>
              <a:ext uri="{FF2B5EF4-FFF2-40B4-BE49-F238E27FC236}">
                <a16:creationId xmlns:a16="http://schemas.microsoft.com/office/drawing/2014/main" id="{81113856-26A5-94C8-0833-80FD9616F2DA}"/>
              </a:ext>
            </a:extLst>
          </p:cNvPr>
          <p:cNvSpPr>
            <a:spLocks noGrp="1"/>
          </p:cNvSpPr>
          <p:nvPr>
            <p:ph type="pic" sz="quarter" idx="28" hasCustomPrompt="1"/>
          </p:nvPr>
        </p:nvSpPr>
        <p:spPr>
          <a:xfrm>
            <a:off x="9288030" y="1"/>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Text Placeholder 5">
            <a:extLst>
              <a:ext uri="{FF2B5EF4-FFF2-40B4-BE49-F238E27FC236}">
                <a16:creationId xmlns:a16="http://schemas.microsoft.com/office/drawing/2014/main" id="{AE2214D4-13C2-A3B3-B673-6C90FB5CD0A6}"/>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4" name="Title 4">
            <a:extLst>
              <a:ext uri="{FF2B5EF4-FFF2-40B4-BE49-F238E27FC236}">
                <a16:creationId xmlns:a16="http://schemas.microsoft.com/office/drawing/2014/main" id="{6C03DDC9-1215-58A7-966E-1F225C5E51EB}"/>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17" name="Picture Placeholder 13">
            <a:extLst>
              <a:ext uri="{FF2B5EF4-FFF2-40B4-BE49-F238E27FC236}">
                <a16:creationId xmlns:a16="http://schemas.microsoft.com/office/drawing/2014/main" id="{66E0F71D-367D-EF12-86F9-A9181132A979}"/>
              </a:ext>
            </a:extLst>
          </p:cNvPr>
          <p:cNvSpPr>
            <a:spLocks noGrp="1"/>
          </p:cNvSpPr>
          <p:nvPr>
            <p:ph type="pic" sz="quarter" idx="26" hasCustomPrompt="1"/>
          </p:nvPr>
        </p:nvSpPr>
        <p:spPr>
          <a:xfrm>
            <a:off x="3476625" y="1"/>
            <a:ext cx="2903970" cy="3429002"/>
          </a:xfrm>
          <a:prstGeom prst="rect">
            <a:avLst/>
          </a:prstGeom>
          <a:solidFill>
            <a:srgbClr val="C8C8C8"/>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3" name="Text Placeholder 14">
            <a:extLst>
              <a:ext uri="{FF2B5EF4-FFF2-40B4-BE49-F238E27FC236}">
                <a16:creationId xmlns:a16="http://schemas.microsoft.com/office/drawing/2014/main" id="{78066613-8544-14DA-CE5B-A0653A86EF03}"/>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172100663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476624" y="0"/>
            <a:ext cx="8715375"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7"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3476625" y="0"/>
            <a:ext cx="8715374"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Confidential</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368352308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 1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2E06AA-C604-B254-0548-842563B995CE}"/>
              </a:ext>
            </a:extLst>
          </p:cNvPr>
          <p:cNvSpPr/>
          <p:nvPr userDrawn="1"/>
        </p:nvSpPr>
        <p:spPr>
          <a:xfrm>
            <a:off x="3719015" y="0"/>
            <a:ext cx="847298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2">
                    <a:lumMod val="25000"/>
                    <a:lumOff val="75000"/>
                  </a:schemeClr>
                </a:solidFill>
                <a:latin typeface="Poppins SemiBold" pitchFamily="2" charset="77"/>
                <a:cs typeface="Poppins SemiBold" pitchFamily="2" charset="77"/>
              </a:rPr>
              <a:t>|  NXP  |  </a:t>
            </a:r>
            <a:r>
              <a:rPr lang="en-GB">
                <a:solidFill>
                  <a:schemeClr val="tx2">
                    <a:lumMod val="25000"/>
                    <a:lumOff val="75000"/>
                  </a:schemeClr>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2">
                    <a:lumMod val="25000"/>
                    <a:lumOff val="75000"/>
                  </a:schemeClr>
                </a:solidFill>
                <a:latin typeface="Poppins" panose="00000500000000000000" pitchFamily="2" charset="0"/>
                <a:cs typeface="Poppins" panose="00000500000000000000" pitchFamily="2" charset="0"/>
              </a:rPr>
              <a:t>‹#›</a:t>
            </a:fld>
            <a:endParaRPr lang="en-GB">
              <a:solidFill>
                <a:schemeClr val="tx2">
                  <a:lumMod val="25000"/>
                  <a:lumOff val="75000"/>
                </a:schemeClr>
              </a:solidFill>
              <a:latin typeface="Poppins" panose="00000500000000000000" pitchFamily="2" charset="0"/>
              <a:cs typeface="Poppins" panose="00000500000000000000" pitchFamily="2" charset="0"/>
            </a:endParaRPr>
          </a:p>
        </p:txBody>
      </p:sp>
      <p:sp>
        <p:nvSpPr>
          <p:cNvPr id="10" name="Text Placeholder 5">
            <a:extLst>
              <a:ext uri="{FF2B5EF4-FFF2-40B4-BE49-F238E27FC236}">
                <a16:creationId xmlns:a16="http://schemas.microsoft.com/office/drawing/2014/main" id="{40CA601A-B2F8-3621-C7A6-74F05BD40AAD}"/>
              </a:ext>
            </a:extLst>
          </p:cNvPr>
          <p:cNvSpPr>
            <a:spLocks noGrp="1"/>
          </p:cNvSpPr>
          <p:nvPr>
            <p:ph type="body" sz="quarter" idx="21" hasCustomPrompt="1"/>
          </p:nvPr>
        </p:nvSpPr>
        <p:spPr>
          <a:xfrm>
            <a:off x="407988" y="3862461"/>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11" name="Title 4">
            <a:extLst>
              <a:ext uri="{FF2B5EF4-FFF2-40B4-BE49-F238E27FC236}">
                <a16:creationId xmlns:a16="http://schemas.microsoft.com/office/drawing/2014/main" id="{2861F4E7-707B-6EAB-0166-7454836856C5}"/>
              </a:ext>
            </a:extLst>
          </p:cNvPr>
          <p:cNvSpPr>
            <a:spLocks noGrp="1"/>
          </p:cNvSpPr>
          <p:nvPr>
            <p:ph type="title" hasCustomPrompt="1"/>
          </p:nvPr>
        </p:nvSpPr>
        <p:spPr>
          <a:xfrm>
            <a:off x="407988" y="1605035"/>
            <a:ext cx="2735891" cy="2108579"/>
          </a:xfrm>
          <a:prstGeom prst="rect">
            <a:avLst/>
          </a:prstGeom>
        </p:spPr>
        <p:txBody>
          <a:bodyPr lIns="0" tIns="0" rIns="0" bIns="0" anchor="b"/>
          <a:lstStyle>
            <a:lvl1pPr>
              <a:lnSpc>
                <a:spcPct val="100000"/>
              </a:lnSpc>
              <a:defRPr sz="2500"/>
            </a:lvl1pPr>
          </a:lstStyle>
          <a:p>
            <a:r>
              <a:rPr lang="en-US"/>
              <a:t>Slide title here over multiple lines if required</a:t>
            </a:r>
          </a:p>
        </p:txBody>
      </p:sp>
      <p:sp>
        <p:nvSpPr>
          <p:cNvPr id="3" name="Text Placeholder 14">
            <a:extLst>
              <a:ext uri="{FF2B5EF4-FFF2-40B4-BE49-F238E27FC236}">
                <a16:creationId xmlns:a16="http://schemas.microsoft.com/office/drawing/2014/main" id="{D3F8D3E6-BB80-8FF2-511F-2702C5F3F090}"/>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Tree>
    <p:extLst>
      <p:ext uri="{BB962C8B-B14F-4D97-AF65-F5344CB8AC3E}">
        <p14:creationId xmlns:p14="http://schemas.microsoft.com/office/powerpoint/2010/main" val="277083841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left + content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0248DE-1B33-702A-19EE-36BD47456B0A}"/>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D72AC6E4-E155-A422-F772-AF6A8D3DED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bg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14">
            <a:extLst>
              <a:ext uri="{FF2B5EF4-FFF2-40B4-BE49-F238E27FC236}">
                <a16:creationId xmlns:a16="http://schemas.microsoft.com/office/drawing/2014/main" id="{A353F30A-956E-6F05-EF51-ED2E85383C1A}"/>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bg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8" name="Text Placeholder 5">
            <a:extLst>
              <a:ext uri="{FF2B5EF4-FFF2-40B4-BE49-F238E27FC236}">
                <a16:creationId xmlns:a16="http://schemas.microsoft.com/office/drawing/2014/main" id="{F694BF05-4B90-51C7-13D2-008DB91101CE}"/>
              </a:ext>
            </a:extLst>
          </p:cNvPr>
          <p:cNvSpPr>
            <a:spLocks noGrp="1"/>
          </p:cNvSpPr>
          <p:nvPr>
            <p:ph type="body" sz="quarter" idx="20" hasCustomPrompt="1"/>
          </p:nvPr>
        </p:nvSpPr>
        <p:spPr>
          <a:xfrm>
            <a:off x="6503440" y="3522192"/>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endParaRPr lang="en-US"/>
          </a:p>
        </p:txBody>
      </p:sp>
      <p:sp>
        <p:nvSpPr>
          <p:cNvPr id="9" name="Title 4">
            <a:extLst>
              <a:ext uri="{FF2B5EF4-FFF2-40B4-BE49-F238E27FC236}">
                <a16:creationId xmlns:a16="http://schemas.microsoft.com/office/drawing/2014/main" id="{70B93A6B-D323-B374-BBF9-45B3A349CDEC}"/>
              </a:ext>
            </a:extLst>
          </p:cNvPr>
          <p:cNvSpPr>
            <a:spLocks noGrp="1"/>
          </p:cNvSpPr>
          <p:nvPr>
            <p:ph type="title" hasCustomPrompt="1"/>
          </p:nvPr>
        </p:nvSpPr>
        <p:spPr>
          <a:xfrm>
            <a:off x="6503439" y="1605035"/>
            <a:ext cx="5040860" cy="1461431"/>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7" name="Text Placeholder 5">
            <a:extLst>
              <a:ext uri="{FF2B5EF4-FFF2-40B4-BE49-F238E27FC236}">
                <a16:creationId xmlns:a16="http://schemas.microsoft.com/office/drawing/2014/main" id="{469555E3-3700-CDC2-01FE-CDE5F1EF916E}"/>
              </a:ext>
            </a:extLst>
          </p:cNvPr>
          <p:cNvSpPr txBox="1">
            <a:spLocks/>
          </p:cNvSpPr>
          <p:nvPr userDrawn="1"/>
        </p:nvSpPr>
        <p:spPr>
          <a:xfrm>
            <a:off x="6724075"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11" name="Text Placeholder 5">
            <a:extLst>
              <a:ext uri="{FF2B5EF4-FFF2-40B4-BE49-F238E27FC236}">
                <a16:creationId xmlns:a16="http://schemas.microsoft.com/office/drawing/2014/main" id="{5DDC0077-BAD4-0229-4E1A-2E7B4B30A6D0}"/>
              </a:ext>
            </a:extLst>
          </p:cNvPr>
          <p:cNvSpPr txBox="1">
            <a:spLocks/>
          </p:cNvSpPr>
          <p:nvPr userDrawn="1"/>
        </p:nvSpPr>
        <p:spPr>
          <a:xfrm>
            <a:off x="6503439"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75500064"/>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710831264"/>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XP + logo ">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91696F-04D1-9B06-1237-744CE5322B65}"/>
              </a:ext>
            </a:extLst>
          </p:cNvPr>
          <p:cNvGrpSpPr/>
          <p:nvPr userDrawn="1"/>
        </p:nvGrpSpPr>
        <p:grpSpPr>
          <a:xfrm>
            <a:off x="1329004" y="2629430"/>
            <a:ext cx="2894619" cy="979228"/>
            <a:chOff x="532238" y="532263"/>
            <a:chExt cx="1522954" cy="515204"/>
          </a:xfrm>
        </p:grpSpPr>
        <p:sp>
          <p:nvSpPr>
            <p:cNvPr id="4" name="Freeform: Shape 3">
              <a:extLst>
                <a:ext uri="{FF2B5EF4-FFF2-40B4-BE49-F238E27FC236}">
                  <a16:creationId xmlns:a16="http://schemas.microsoft.com/office/drawing/2014/main" id="{012B66B9-7611-B714-8794-C580ADF153EF}"/>
                </a:ext>
              </a:extLst>
            </p:cNvPr>
            <p:cNvSpPr/>
            <p:nvPr/>
          </p:nvSpPr>
          <p:spPr>
            <a:xfrm>
              <a:off x="532238" y="532263"/>
              <a:ext cx="584573" cy="515204"/>
            </a:xfrm>
            <a:custGeom>
              <a:avLst/>
              <a:gdLst>
                <a:gd name="connsiteX0" fmla="*/ 670274 w 919067"/>
                <a:gd name="connsiteY0" fmla="*/ 0 h 810006"/>
                <a:gd name="connsiteX1" fmla="*/ 670274 w 919067"/>
                <a:gd name="connsiteY1" fmla="*/ 489394 h 810006"/>
                <a:gd name="connsiteX2" fmla="*/ 248984 w 919067"/>
                <a:gd name="connsiteY2" fmla="*/ 0 h 810006"/>
                <a:gd name="connsiteX3" fmla="*/ 0 w 919067"/>
                <a:gd name="connsiteY3" fmla="*/ 0 h 810006"/>
                <a:gd name="connsiteX4" fmla="*/ 0 w 919067"/>
                <a:gd name="connsiteY4" fmla="*/ 809244 h 810006"/>
                <a:gd name="connsiteX5" fmla="*/ 476 w 919067"/>
                <a:gd name="connsiteY5" fmla="*/ 810006 h 810006"/>
                <a:gd name="connsiteX6" fmla="*/ 249174 w 919067"/>
                <a:gd name="connsiteY6" fmla="*/ 809911 h 810006"/>
                <a:gd name="connsiteX7" fmla="*/ 249079 w 919067"/>
                <a:gd name="connsiteY7" fmla="*/ 320516 h 810006"/>
                <a:gd name="connsiteX8" fmla="*/ 670370 w 919067"/>
                <a:gd name="connsiteY8" fmla="*/ 810006 h 810006"/>
                <a:gd name="connsiteX9" fmla="*/ 919067 w 919067"/>
                <a:gd name="connsiteY9" fmla="*/ 405003 h 810006"/>
                <a:gd name="connsiteX10" fmla="*/ 670370 w 919067"/>
                <a:gd name="connsiteY10"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067" h="810006">
                  <a:moveTo>
                    <a:pt x="670274" y="0"/>
                  </a:moveTo>
                  <a:lnTo>
                    <a:pt x="670274" y="489394"/>
                  </a:lnTo>
                  <a:lnTo>
                    <a:pt x="248984" y="0"/>
                  </a:lnTo>
                  <a:lnTo>
                    <a:pt x="0" y="0"/>
                  </a:lnTo>
                  <a:lnTo>
                    <a:pt x="0" y="809244"/>
                  </a:lnTo>
                  <a:lnTo>
                    <a:pt x="476" y="810006"/>
                  </a:lnTo>
                  <a:lnTo>
                    <a:pt x="249174" y="809911"/>
                  </a:lnTo>
                  <a:lnTo>
                    <a:pt x="249079" y="320516"/>
                  </a:lnTo>
                  <a:lnTo>
                    <a:pt x="670370" y="810006"/>
                  </a:lnTo>
                  <a:lnTo>
                    <a:pt x="919067" y="405003"/>
                  </a:lnTo>
                  <a:lnTo>
                    <a:pt x="670370" y="0"/>
                  </a:lnTo>
                </a:path>
              </a:pathLst>
            </a:custGeom>
            <a:solidFill>
              <a:srgbClr val="F9B500"/>
            </a:solidFill>
            <a:ln w="9525" cap="flat">
              <a:noFill/>
              <a:prstDash val="solid"/>
              <a:miter/>
            </a:ln>
          </p:spPr>
          <p:txBody>
            <a:bodyPr rtlCol="0" anchor="ctr"/>
            <a:lstStyle/>
            <a:p>
              <a:endParaRPr lang="en-US">
                <a:latin typeface="Poppins" panose="00000500000000000000" pitchFamily="2" charset="0"/>
              </a:endParaRPr>
            </a:p>
          </p:txBody>
        </p:sp>
        <p:sp>
          <p:nvSpPr>
            <p:cNvPr id="5" name="Freeform: Shape 4">
              <a:extLst>
                <a:ext uri="{FF2B5EF4-FFF2-40B4-BE49-F238E27FC236}">
                  <a16:creationId xmlns:a16="http://schemas.microsoft.com/office/drawing/2014/main" id="{CBB59CCC-1A5B-6EE8-1831-4D7D0F91EA95}"/>
                </a:ext>
              </a:extLst>
            </p:cNvPr>
            <p:cNvSpPr/>
            <p:nvPr/>
          </p:nvSpPr>
          <p:spPr>
            <a:xfrm>
              <a:off x="1484069" y="532263"/>
              <a:ext cx="571123" cy="515204"/>
            </a:xfrm>
            <a:custGeom>
              <a:avLst/>
              <a:gdLst>
                <a:gd name="connsiteX0" fmla="*/ 603599 w 897921"/>
                <a:gd name="connsiteY0" fmla="*/ 0 h 810006"/>
                <a:gd name="connsiteX1" fmla="*/ 248698 w 897921"/>
                <a:gd name="connsiteY1" fmla="*/ 0 h 810006"/>
                <a:gd name="connsiteX2" fmla="*/ 0 w 897921"/>
                <a:gd name="connsiteY2" fmla="*/ 405003 h 810006"/>
                <a:gd name="connsiteX3" fmla="*/ 248603 w 897921"/>
                <a:gd name="connsiteY3" fmla="*/ 810006 h 810006"/>
                <a:gd name="connsiteX4" fmla="*/ 248698 w 897921"/>
                <a:gd name="connsiteY4" fmla="*/ 810006 h 810006"/>
                <a:gd name="connsiteX5" fmla="*/ 248603 w 897921"/>
                <a:gd name="connsiteY5" fmla="*/ 631127 h 810006"/>
                <a:gd name="connsiteX6" fmla="*/ 668750 w 897921"/>
                <a:gd name="connsiteY6" fmla="*/ 631127 h 810006"/>
                <a:gd name="connsiteX7" fmla="*/ 897922 w 897921"/>
                <a:gd name="connsiteY7" fmla="*/ 372142 h 810006"/>
                <a:gd name="connsiteX8" fmla="*/ 897922 w 897921"/>
                <a:gd name="connsiteY8" fmla="*/ 276987 h 810006"/>
                <a:gd name="connsiteX9" fmla="*/ 603599 w 897921"/>
                <a:gd name="connsiteY9" fmla="*/ 0 h 810006"/>
                <a:gd name="connsiteX10" fmla="*/ 665702 w 897921"/>
                <a:gd name="connsiteY10" fmla="*/ 326803 h 810006"/>
                <a:gd name="connsiteX11" fmla="*/ 584835 w 897921"/>
                <a:gd name="connsiteY11" fmla="*/ 430054 h 810006"/>
                <a:gd name="connsiteX12" fmla="*/ 248984 w 897921"/>
                <a:gd name="connsiteY12" fmla="*/ 430054 h 810006"/>
                <a:gd name="connsiteX13" fmla="*/ 248984 w 897921"/>
                <a:gd name="connsiteY13" fmla="*/ 200882 h 810006"/>
                <a:gd name="connsiteX14" fmla="*/ 563499 w 897921"/>
                <a:gd name="connsiteY14" fmla="*/ 200882 h 810006"/>
                <a:gd name="connsiteX15" fmla="*/ 665702 w 897921"/>
                <a:gd name="connsiteY15" fmla="*/ 286893 h 810006"/>
                <a:gd name="connsiteX16" fmla="*/ 665702 w 897921"/>
                <a:gd name="connsiteY16" fmla="*/ 326803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7921" h="810006">
                  <a:moveTo>
                    <a:pt x="603599" y="0"/>
                  </a:moveTo>
                  <a:lnTo>
                    <a:pt x="248698" y="0"/>
                  </a:lnTo>
                  <a:lnTo>
                    <a:pt x="0" y="405003"/>
                  </a:lnTo>
                  <a:lnTo>
                    <a:pt x="248603" y="810006"/>
                  </a:lnTo>
                  <a:lnTo>
                    <a:pt x="248698" y="810006"/>
                  </a:lnTo>
                  <a:lnTo>
                    <a:pt x="248603" y="631127"/>
                  </a:lnTo>
                  <a:lnTo>
                    <a:pt x="668750" y="631127"/>
                  </a:lnTo>
                  <a:cubicBezTo>
                    <a:pt x="845153" y="631127"/>
                    <a:pt x="897922" y="492728"/>
                    <a:pt x="897922" y="372142"/>
                  </a:cubicBezTo>
                  <a:lnTo>
                    <a:pt x="897922" y="276987"/>
                  </a:lnTo>
                  <a:cubicBezTo>
                    <a:pt x="897922" y="118300"/>
                    <a:pt x="840677" y="0"/>
                    <a:pt x="603599" y="0"/>
                  </a:cubicBezTo>
                  <a:close/>
                  <a:moveTo>
                    <a:pt x="665702" y="326803"/>
                  </a:moveTo>
                  <a:cubicBezTo>
                    <a:pt x="665702" y="374809"/>
                    <a:pt x="643223" y="430054"/>
                    <a:pt x="584835" y="430054"/>
                  </a:cubicBezTo>
                  <a:lnTo>
                    <a:pt x="248984" y="430054"/>
                  </a:lnTo>
                  <a:lnTo>
                    <a:pt x="248984" y="200882"/>
                  </a:lnTo>
                  <a:lnTo>
                    <a:pt x="563499" y="200882"/>
                  </a:lnTo>
                  <a:cubicBezTo>
                    <a:pt x="638747" y="200882"/>
                    <a:pt x="665702" y="232124"/>
                    <a:pt x="665702" y="286893"/>
                  </a:cubicBezTo>
                  <a:lnTo>
                    <a:pt x="665702" y="326803"/>
                  </a:lnTo>
                  <a:close/>
                </a:path>
              </a:pathLst>
            </a:custGeom>
            <a:solidFill>
              <a:srgbClr val="69CA00"/>
            </a:solidFill>
            <a:ln w="9525" cap="flat">
              <a:noFill/>
              <a:prstDash val="solid"/>
              <a:miter/>
            </a:ln>
          </p:spPr>
          <p:txBody>
            <a:bodyPr rtlCol="0" anchor="ctr"/>
            <a:lstStyle/>
            <a:p>
              <a:endParaRPr lang="en-US">
                <a:latin typeface="Poppins" panose="00000500000000000000" pitchFamily="2" charset="0"/>
              </a:endParaRPr>
            </a:p>
          </p:txBody>
        </p:sp>
        <p:sp>
          <p:nvSpPr>
            <p:cNvPr id="8" name="Freeform: Shape 7">
              <a:extLst>
                <a:ext uri="{FF2B5EF4-FFF2-40B4-BE49-F238E27FC236}">
                  <a16:creationId xmlns:a16="http://schemas.microsoft.com/office/drawing/2014/main" id="{40A97240-CCE8-5488-76AC-CF0E9B035643}"/>
                </a:ext>
              </a:extLst>
            </p:cNvPr>
            <p:cNvSpPr/>
            <p:nvPr/>
          </p:nvSpPr>
          <p:spPr>
            <a:xfrm>
              <a:off x="1006245" y="532263"/>
              <a:ext cx="588389" cy="515204"/>
            </a:xfrm>
            <a:custGeom>
              <a:avLst/>
              <a:gdLst>
                <a:gd name="connsiteX0" fmla="*/ 675894 w 925067"/>
                <a:gd name="connsiteY0" fmla="*/ 0 h 810006"/>
                <a:gd name="connsiteX1" fmla="*/ 630460 w 925067"/>
                <a:gd name="connsiteY1" fmla="*/ 0 h 810006"/>
                <a:gd name="connsiteX2" fmla="*/ 462534 w 925067"/>
                <a:gd name="connsiteY2" fmla="*/ 269177 h 810006"/>
                <a:gd name="connsiteX3" fmla="*/ 294704 w 925067"/>
                <a:gd name="connsiteY3" fmla="*/ 0 h 810006"/>
                <a:gd name="connsiteX4" fmla="*/ 248507 w 925067"/>
                <a:gd name="connsiteY4" fmla="*/ 0 h 810006"/>
                <a:gd name="connsiteX5" fmla="*/ 0 w 925067"/>
                <a:gd name="connsiteY5" fmla="*/ 0 h 810006"/>
                <a:gd name="connsiteX6" fmla="*/ 248698 w 925067"/>
                <a:gd name="connsiteY6" fmla="*/ 405003 h 810006"/>
                <a:gd name="connsiteX7" fmla="*/ 0 w 925067"/>
                <a:gd name="connsiteY7" fmla="*/ 810006 h 810006"/>
                <a:gd name="connsiteX8" fmla="*/ 248984 w 925067"/>
                <a:gd name="connsiteY8" fmla="*/ 810006 h 810006"/>
                <a:gd name="connsiteX9" fmla="*/ 294704 w 925067"/>
                <a:gd name="connsiteY9" fmla="*/ 810006 h 810006"/>
                <a:gd name="connsiteX10" fmla="*/ 462534 w 925067"/>
                <a:gd name="connsiteY10" fmla="*/ 540734 h 810006"/>
                <a:gd name="connsiteX11" fmla="*/ 630460 w 925067"/>
                <a:gd name="connsiteY11" fmla="*/ 810006 h 810006"/>
                <a:gd name="connsiteX12" fmla="*/ 676466 w 925067"/>
                <a:gd name="connsiteY12" fmla="*/ 810006 h 810006"/>
                <a:gd name="connsiteX13" fmla="*/ 925068 w 925067"/>
                <a:gd name="connsiteY13" fmla="*/ 809911 h 810006"/>
                <a:gd name="connsiteX14" fmla="*/ 676370 w 925067"/>
                <a:gd name="connsiteY14" fmla="*/ 405003 h 810006"/>
                <a:gd name="connsiteX15" fmla="*/ 925068 w 925067"/>
                <a:gd name="connsiteY15" fmla="*/ 0 h 810006"/>
                <a:gd name="connsiteX16" fmla="*/ 675894 w 925067"/>
                <a:gd name="connsiteY16" fmla="*/ 0 h 81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5067" h="810006">
                  <a:moveTo>
                    <a:pt x="675894" y="0"/>
                  </a:moveTo>
                  <a:lnTo>
                    <a:pt x="630460" y="0"/>
                  </a:lnTo>
                  <a:lnTo>
                    <a:pt x="462534" y="269177"/>
                  </a:lnTo>
                  <a:lnTo>
                    <a:pt x="294704" y="0"/>
                  </a:lnTo>
                  <a:lnTo>
                    <a:pt x="248507" y="0"/>
                  </a:lnTo>
                  <a:lnTo>
                    <a:pt x="0" y="0"/>
                  </a:lnTo>
                  <a:lnTo>
                    <a:pt x="248698" y="405003"/>
                  </a:lnTo>
                  <a:lnTo>
                    <a:pt x="0" y="810006"/>
                  </a:lnTo>
                  <a:lnTo>
                    <a:pt x="248984" y="810006"/>
                  </a:lnTo>
                  <a:lnTo>
                    <a:pt x="294704" y="810006"/>
                  </a:lnTo>
                  <a:lnTo>
                    <a:pt x="462534" y="540734"/>
                  </a:lnTo>
                  <a:lnTo>
                    <a:pt x="630460" y="810006"/>
                  </a:lnTo>
                  <a:lnTo>
                    <a:pt x="676466" y="810006"/>
                  </a:lnTo>
                  <a:lnTo>
                    <a:pt x="925068" y="809911"/>
                  </a:lnTo>
                  <a:lnTo>
                    <a:pt x="676370" y="405003"/>
                  </a:lnTo>
                  <a:lnTo>
                    <a:pt x="925068" y="0"/>
                  </a:lnTo>
                  <a:lnTo>
                    <a:pt x="675894" y="0"/>
                  </a:lnTo>
                </a:path>
              </a:pathLst>
            </a:custGeom>
            <a:solidFill>
              <a:srgbClr val="0EAFE0"/>
            </a:solidFill>
            <a:ln w="9525" cap="flat">
              <a:noFill/>
              <a:prstDash val="solid"/>
              <a:miter/>
            </a:ln>
          </p:spPr>
          <p:txBody>
            <a:bodyPr rtlCol="0" anchor="ctr"/>
            <a:lstStyle/>
            <a:p>
              <a:endParaRPr lang="en-US">
                <a:latin typeface="Poppins" panose="00000500000000000000" pitchFamily="2" charset="0"/>
              </a:endParaRPr>
            </a:p>
          </p:txBody>
        </p:sp>
      </p:grpSp>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2">
                    <a:lumMod val="10000"/>
                    <a:lumOff val="90000"/>
                  </a:schemeClr>
                </a:solidFill>
                <a:latin typeface="Poppins SemiBold" panose="00000700000000000000" pitchFamily="2" charset="0"/>
                <a:cs typeface="Poppins SemiBold" panose="00000700000000000000" pitchFamily="2" charset="0"/>
              </a:rPr>
              <a:t>nxp.com</a:t>
            </a:r>
          </a:p>
        </p:txBody>
      </p:sp>
      <p:pic>
        <p:nvPicPr>
          <p:cNvPr id="7" name="Picture 6">
            <a:extLst>
              <a:ext uri="{FF2B5EF4-FFF2-40B4-BE49-F238E27FC236}">
                <a16:creationId xmlns:a16="http://schemas.microsoft.com/office/drawing/2014/main" id="{8A73A6ED-42EE-B8D0-D9FF-38A04D95910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sp>
        <p:nvSpPr>
          <p:cNvPr id="3" name="Text Placeholder 5">
            <a:extLst>
              <a:ext uri="{FF2B5EF4-FFF2-40B4-BE49-F238E27FC236}">
                <a16:creationId xmlns:a16="http://schemas.microsoft.com/office/drawing/2014/main" id="{0430BA5F-BFE6-F50D-6334-D0BC11439464}"/>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Public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spTree>
    <p:extLst>
      <p:ext uri="{BB962C8B-B14F-4D97-AF65-F5344CB8AC3E}">
        <p14:creationId xmlns:p14="http://schemas.microsoft.com/office/powerpoint/2010/main" val="44635327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Photo right + content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DE4FAB-8A4B-F602-533B-D3E2400A9B93}"/>
              </a:ext>
            </a:extLst>
          </p:cNvPr>
          <p:cNvSpPr/>
          <p:nvPr userDrawn="1"/>
        </p:nvSpPr>
        <p:spPr>
          <a:xfrm>
            <a:off x="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72803766"/>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3125069549"/>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5343277" y="0"/>
            <a:ext cx="684872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4653585"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4649042"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4649042"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5343278" y="0"/>
            <a:ext cx="3425410" cy="3429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6" y="6229255"/>
            <a:ext cx="2848134"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Picture Placeholder 14">
            <a:extLst>
              <a:ext uri="{FF2B5EF4-FFF2-40B4-BE49-F238E27FC236}">
                <a16:creationId xmlns:a16="http://schemas.microsoft.com/office/drawing/2014/main" id="{496BB6E5-725E-4D8D-170D-DD44552120CC}"/>
              </a:ext>
            </a:extLst>
          </p:cNvPr>
          <p:cNvSpPr>
            <a:spLocks noGrp="1"/>
          </p:cNvSpPr>
          <p:nvPr>
            <p:ph type="pic" sz="quarter" idx="21" hasCustomPrompt="1"/>
          </p:nvPr>
        </p:nvSpPr>
        <p:spPr>
          <a:xfrm>
            <a:off x="8762042" y="0"/>
            <a:ext cx="3425410" cy="3429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4" name="Picture Placeholder 14">
            <a:extLst>
              <a:ext uri="{FF2B5EF4-FFF2-40B4-BE49-F238E27FC236}">
                <a16:creationId xmlns:a16="http://schemas.microsoft.com/office/drawing/2014/main" id="{8886B821-3C3A-AC23-D5C4-F256586FD8F1}"/>
              </a:ext>
            </a:extLst>
          </p:cNvPr>
          <p:cNvSpPr>
            <a:spLocks noGrp="1"/>
          </p:cNvSpPr>
          <p:nvPr>
            <p:ph type="pic" sz="quarter" idx="22" hasCustomPrompt="1"/>
          </p:nvPr>
        </p:nvSpPr>
        <p:spPr>
          <a:xfrm>
            <a:off x="5343278" y="3446060"/>
            <a:ext cx="3425410" cy="3429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5" name="Picture Placeholder 14">
            <a:extLst>
              <a:ext uri="{FF2B5EF4-FFF2-40B4-BE49-F238E27FC236}">
                <a16:creationId xmlns:a16="http://schemas.microsoft.com/office/drawing/2014/main" id="{9721566D-77CA-13FD-635D-7A2BC21F9230}"/>
              </a:ext>
            </a:extLst>
          </p:cNvPr>
          <p:cNvSpPr>
            <a:spLocks noGrp="1"/>
          </p:cNvSpPr>
          <p:nvPr>
            <p:ph type="pic" sz="quarter" idx="23" hasCustomPrompt="1"/>
          </p:nvPr>
        </p:nvSpPr>
        <p:spPr>
          <a:xfrm>
            <a:off x="8762042" y="3446060"/>
            <a:ext cx="3425410" cy="3429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Tree>
    <p:extLst>
      <p:ext uri="{BB962C8B-B14F-4D97-AF65-F5344CB8AC3E}">
        <p14:creationId xmlns:p14="http://schemas.microsoft.com/office/powerpoint/2010/main" val="737349951"/>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 image small">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21245394-80EC-F0AD-009D-284FEEB2B031}"/>
              </a:ext>
            </a:extLst>
          </p:cNvPr>
          <p:cNvSpPr>
            <a:spLocks noGrp="1"/>
          </p:cNvSpPr>
          <p:nvPr>
            <p:ph type="pic" sz="quarter" idx="17" hasCustomPrompt="1"/>
          </p:nvPr>
        </p:nvSpPr>
        <p:spPr>
          <a:xfrm>
            <a:off x="6591300" y="1652127"/>
            <a:ext cx="5048250" cy="4748128"/>
          </a:xfrm>
          <a:prstGeom prst="rect">
            <a:avLst/>
          </a:prstGeom>
          <a:solidFill>
            <a:schemeClr val="bg2">
              <a:lumMod val="10000"/>
              <a:lumOff val="90000"/>
            </a:schemeClr>
          </a:solidFill>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7" name="Text Placeholder 14">
            <a:extLst>
              <a:ext uri="{FF2B5EF4-FFF2-40B4-BE49-F238E27FC236}">
                <a16:creationId xmlns:a16="http://schemas.microsoft.com/office/drawing/2014/main" id="{16209300-539C-8152-5982-7DA48EAEC088}"/>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8" name="Text Placeholder 14">
            <a:extLst>
              <a:ext uri="{FF2B5EF4-FFF2-40B4-BE49-F238E27FC236}">
                <a16:creationId xmlns:a16="http://schemas.microsoft.com/office/drawing/2014/main" id="{358361DA-1C1F-7622-FED8-6465D492B719}"/>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9" name="Text Placeholder 5">
            <a:extLst>
              <a:ext uri="{FF2B5EF4-FFF2-40B4-BE49-F238E27FC236}">
                <a16:creationId xmlns:a16="http://schemas.microsoft.com/office/drawing/2014/main" id="{7A473332-A069-A755-63D0-8559BB4E5DB6}"/>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0" name="Title 4">
            <a:extLst>
              <a:ext uri="{FF2B5EF4-FFF2-40B4-BE49-F238E27FC236}">
                <a16:creationId xmlns:a16="http://schemas.microsoft.com/office/drawing/2014/main" id="{46245C49-A606-4225-6F82-7EA58D2F64C9}"/>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Tree>
    <p:extLst>
      <p:ext uri="{BB962C8B-B14F-4D97-AF65-F5344CB8AC3E}">
        <p14:creationId xmlns:p14="http://schemas.microsoft.com/office/powerpoint/2010/main" val="424957262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guide id="5" orient="horz" pos="1865">
          <p15:clr>
            <a:srgbClr val="FBAE40"/>
          </p15:clr>
        </p15:guide>
        <p15:guide id="6" orient="horz" pos="159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 3 vertical">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20FAEFE-DCEA-C11E-9CD8-5BAE7ECD0A84}"/>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2" name="Picture Placeholder 7">
            <a:extLst>
              <a:ext uri="{FF2B5EF4-FFF2-40B4-BE49-F238E27FC236}">
                <a16:creationId xmlns:a16="http://schemas.microsoft.com/office/drawing/2014/main" id="{2A42E699-C892-2CB8-E3D4-0CE9521EA926}"/>
              </a:ext>
            </a:extLst>
          </p:cNvPr>
          <p:cNvSpPr>
            <a:spLocks noGrp="1"/>
          </p:cNvSpPr>
          <p:nvPr>
            <p:ph type="pic" sz="quarter" idx="25" hasCustomPrompt="1"/>
          </p:nvPr>
        </p:nvSpPr>
        <p:spPr>
          <a:xfrm>
            <a:off x="6113626" y="0"/>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3" name="Picture Placeholder 7">
            <a:extLst>
              <a:ext uri="{FF2B5EF4-FFF2-40B4-BE49-F238E27FC236}">
                <a16:creationId xmlns:a16="http://schemas.microsoft.com/office/drawing/2014/main" id="{F4C96FE9-C037-14C3-012B-B741623D23DD}"/>
              </a:ext>
            </a:extLst>
          </p:cNvPr>
          <p:cNvSpPr>
            <a:spLocks noGrp="1"/>
          </p:cNvSpPr>
          <p:nvPr>
            <p:ph type="pic" sz="quarter" idx="26" hasCustomPrompt="1"/>
          </p:nvPr>
        </p:nvSpPr>
        <p:spPr>
          <a:xfrm>
            <a:off x="6113626" y="2282023"/>
            <a:ext cx="6078373" cy="2294813"/>
          </a:xfrm>
          <a:prstGeom prst="rect">
            <a:avLst/>
          </a:prstGeom>
          <a:solidFill>
            <a:schemeClr val="bg2">
              <a:lumMod val="25000"/>
              <a:lumOff val="75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4" name="Picture Placeholder 7">
            <a:extLst>
              <a:ext uri="{FF2B5EF4-FFF2-40B4-BE49-F238E27FC236}">
                <a16:creationId xmlns:a16="http://schemas.microsoft.com/office/drawing/2014/main" id="{07DF25DC-1055-D2B2-98AF-5F29BBD47E9A}"/>
              </a:ext>
            </a:extLst>
          </p:cNvPr>
          <p:cNvSpPr>
            <a:spLocks noGrp="1"/>
          </p:cNvSpPr>
          <p:nvPr>
            <p:ph type="pic" sz="quarter" idx="27" hasCustomPrompt="1"/>
          </p:nvPr>
        </p:nvSpPr>
        <p:spPr>
          <a:xfrm>
            <a:off x="6113626" y="4575977"/>
            <a:ext cx="6078373" cy="2282024"/>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9" name="Text Placeholder 14">
            <a:extLst>
              <a:ext uri="{FF2B5EF4-FFF2-40B4-BE49-F238E27FC236}">
                <a16:creationId xmlns:a16="http://schemas.microsoft.com/office/drawing/2014/main" id="{DD790FE4-BFEC-9756-BEB4-6B96B0DF6EEE}"/>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1" name="Text Placeholder 14">
            <a:extLst>
              <a:ext uri="{FF2B5EF4-FFF2-40B4-BE49-F238E27FC236}">
                <a16:creationId xmlns:a16="http://schemas.microsoft.com/office/drawing/2014/main" id="{E2FD68F5-B296-0C2B-59DB-54BBD7D001C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5" name="Title 4">
            <a:extLst>
              <a:ext uri="{FF2B5EF4-FFF2-40B4-BE49-F238E27FC236}">
                <a16:creationId xmlns:a16="http://schemas.microsoft.com/office/drawing/2014/main" id="{B3D111EC-D128-EB01-30D0-3F5DA8E36287}"/>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6" name="Text Placeholder 7">
            <a:extLst>
              <a:ext uri="{FF2B5EF4-FFF2-40B4-BE49-F238E27FC236}">
                <a16:creationId xmlns:a16="http://schemas.microsoft.com/office/drawing/2014/main" id="{0595F731-0F02-28C1-AF72-7799DA7D7257}"/>
              </a:ext>
            </a:extLst>
          </p:cNvPr>
          <p:cNvSpPr>
            <a:spLocks noGrp="1"/>
          </p:cNvSpPr>
          <p:nvPr>
            <p:ph type="body" sz="quarter" idx="14" hasCustomPrompt="1"/>
          </p:nvPr>
        </p:nvSpPr>
        <p:spPr>
          <a:xfrm>
            <a:off x="379413" y="2894274"/>
            <a:ext cx="5066587" cy="3038213"/>
          </a:xfrm>
          <a:prstGeom prst="rect">
            <a:avLst/>
          </a:prstGeom>
        </p:spPr>
        <p:txBody>
          <a:bodyPr lIns="0" tIns="0" rIns="0" bIns="0">
            <a:normAutofit/>
          </a:bodyPr>
          <a:lstStyle>
            <a:lvl1pPr marL="171450" indent="-171450">
              <a:lnSpc>
                <a:spcPct val="110000"/>
              </a:lnSpc>
              <a:spcBef>
                <a:spcPts val="1200"/>
              </a:spcBef>
              <a:buFont typeface="Arial" panose="020B0604020202020204" pitchFamily="34" charset="0"/>
              <a:buChar char="•"/>
              <a:defRPr sz="1800">
                <a:latin typeface="Poppins" panose="00000500000000000000" pitchFamily="2" charset="0"/>
                <a:cs typeface="Poppins" panose="00000500000000000000" pitchFamily="2" charset="0"/>
              </a:defRPr>
            </a:lvl1pPr>
            <a:lvl2pPr marL="344488" indent="-173038">
              <a:lnSpc>
                <a:spcPct val="110000"/>
              </a:lnSpc>
              <a:spcBef>
                <a:spcPts val="1200"/>
              </a:spcBef>
              <a:buFont typeface="Poppins" panose="00000500000000000000" pitchFamily="2" charset="0"/>
              <a:buChar char="−"/>
              <a:defRPr sz="1600">
                <a:latin typeface="Poppins" panose="00000500000000000000" pitchFamily="2" charset="0"/>
                <a:cs typeface="Poppins" panose="00000500000000000000" pitchFamily="2" charset="0"/>
              </a:defRPr>
            </a:lvl2pPr>
            <a:lvl3pPr marL="515938" indent="-171450">
              <a:lnSpc>
                <a:spcPct val="110000"/>
              </a:lnSpc>
              <a:spcBef>
                <a:spcPts val="1200"/>
              </a:spcBef>
              <a:defRPr sz="1400">
                <a:latin typeface="Poppins" panose="00000500000000000000" pitchFamily="2" charset="0"/>
                <a:cs typeface="Poppins" panose="00000500000000000000" pitchFamily="2" charset="0"/>
              </a:defRPr>
            </a:lvl3pPr>
            <a:lvl4pPr marL="688975" indent="-173038">
              <a:lnSpc>
                <a:spcPct val="110000"/>
              </a:lnSpc>
              <a:spcBef>
                <a:spcPts val="1200"/>
              </a:spcBef>
              <a:buFont typeface="Poppins" panose="00000500000000000000" pitchFamily="2" charset="0"/>
              <a:buChar char="−"/>
              <a:defRPr sz="1200">
                <a:latin typeface="Poppins" panose="00000500000000000000" pitchFamily="2" charset="0"/>
                <a:cs typeface="Poppins" panose="00000500000000000000" pitchFamily="2" charset="0"/>
              </a:defRPr>
            </a:lvl4pPr>
            <a:lvl5pPr marL="855663" indent="-166688">
              <a:lnSpc>
                <a:spcPct val="110000"/>
              </a:lnSpc>
              <a:spcBef>
                <a:spcPts val="1200"/>
              </a:spcBef>
              <a:defRPr sz="10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165630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 2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990E8F-3F86-019E-7259-C5DF5D006B8A}"/>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10" name="Picture Placeholder 7">
            <a:extLst>
              <a:ext uri="{FF2B5EF4-FFF2-40B4-BE49-F238E27FC236}">
                <a16:creationId xmlns:a16="http://schemas.microsoft.com/office/drawing/2014/main" id="{0BA635FC-A312-CDFD-CEE2-71AE69C703CA}"/>
              </a:ext>
            </a:extLst>
          </p:cNvPr>
          <p:cNvSpPr>
            <a:spLocks noGrp="1"/>
          </p:cNvSpPr>
          <p:nvPr>
            <p:ph type="pic" sz="quarter" idx="24" hasCustomPrompt="1"/>
          </p:nvPr>
        </p:nvSpPr>
        <p:spPr>
          <a:xfrm>
            <a:off x="400050"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11" name="Picture Placeholder 7">
            <a:extLst>
              <a:ext uri="{FF2B5EF4-FFF2-40B4-BE49-F238E27FC236}">
                <a16:creationId xmlns:a16="http://schemas.microsoft.com/office/drawing/2014/main" id="{97CDDFA3-A77C-84F6-C805-0F704B7EA5C5}"/>
              </a:ext>
            </a:extLst>
          </p:cNvPr>
          <p:cNvSpPr>
            <a:spLocks noGrp="1"/>
          </p:cNvSpPr>
          <p:nvPr>
            <p:ph type="pic" sz="quarter" idx="25" hasCustomPrompt="1"/>
          </p:nvPr>
        </p:nvSpPr>
        <p:spPr>
          <a:xfrm>
            <a:off x="6613341" y="4014788"/>
            <a:ext cx="5027613" cy="1963737"/>
          </a:xfrm>
          <a:prstGeom prst="rect">
            <a:avLst/>
          </a:prstGeom>
          <a:solidFill>
            <a:schemeClr val="bg2">
              <a:lumMod val="10000"/>
              <a:lumOff val="90000"/>
            </a:schemeClr>
          </a:solidFill>
        </p:spPr>
        <p:txBody>
          <a:bodyPr anchor="ctr"/>
          <a:lstStyle>
            <a:lvl1pPr marL="0" indent="0" algn="ctr">
              <a:buFontTx/>
              <a:buNone/>
              <a:defRPr sz="13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Text Placeholder 14">
            <a:extLst>
              <a:ext uri="{FF2B5EF4-FFF2-40B4-BE49-F238E27FC236}">
                <a16:creationId xmlns:a16="http://schemas.microsoft.com/office/drawing/2014/main" id="{536B57A2-10F0-6C44-3C29-83B0D55775EF}"/>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6" name="Text Placeholder 14">
            <a:extLst>
              <a:ext uri="{FF2B5EF4-FFF2-40B4-BE49-F238E27FC236}">
                <a16:creationId xmlns:a16="http://schemas.microsoft.com/office/drawing/2014/main" id="{CEAE77CD-9E4A-7D74-E4B4-4AD390F68B02}"/>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2" name="Title 4">
            <a:extLst>
              <a:ext uri="{FF2B5EF4-FFF2-40B4-BE49-F238E27FC236}">
                <a16:creationId xmlns:a16="http://schemas.microsoft.com/office/drawing/2014/main" id="{56EFC393-F3E0-61E8-169E-22AB3A81B1E0}"/>
              </a:ext>
            </a:extLst>
          </p:cNvPr>
          <p:cNvSpPr>
            <a:spLocks noGrp="1"/>
          </p:cNvSpPr>
          <p:nvPr>
            <p:ph type="title" hasCustomPrompt="1"/>
          </p:nvPr>
        </p:nvSpPr>
        <p:spPr>
          <a:xfrm>
            <a:off x="386074" y="1682705"/>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13" name="Text Placeholder 5">
            <a:extLst>
              <a:ext uri="{FF2B5EF4-FFF2-40B4-BE49-F238E27FC236}">
                <a16:creationId xmlns:a16="http://schemas.microsoft.com/office/drawing/2014/main" id="{0D3881B2-2CB5-BFB7-3D69-DB30616B86C6}"/>
              </a:ext>
            </a:extLst>
          </p:cNvPr>
          <p:cNvSpPr>
            <a:spLocks noGrp="1"/>
          </p:cNvSpPr>
          <p:nvPr>
            <p:ph type="body" sz="quarter" idx="22" hasCustomPrompt="1"/>
          </p:nvPr>
        </p:nvSpPr>
        <p:spPr>
          <a:xfrm>
            <a:off x="407988"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14" name="Text Placeholder 5">
            <a:extLst>
              <a:ext uri="{FF2B5EF4-FFF2-40B4-BE49-F238E27FC236}">
                <a16:creationId xmlns:a16="http://schemas.microsoft.com/office/drawing/2014/main" id="{F90AB17C-2820-B52E-E6A5-744B267555B7}"/>
              </a:ext>
            </a:extLst>
          </p:cNvPr>
          <p:cNvSpPr>
            <a:spLocks noGrp="1"/>
          </p:cNvSpPr>
          <p:nvPr>
            <p:ph type="body" sz="quarter" idx="23" hasCustomPrompt="1"/>
          </p:nvPr>
        </p:nvSpPr>
        <p:spPr>
          <a:xfrm>
            <a:off x="6600094" y="2960689"/>
            <a:ext cx="5040860" cy="855937"/>
          </a:xfrm>
          <a:prstGeom prst="rect">
            <a:avLst/>
          </a:prstGeom>
        </p:spPr>
        <p:txBody>
          <a:bodyPr lIns="0" tIns="0" rIns="0" bIns="0"/>
          <a:lstStyle>
            <a:lvl1pPr marL="0" indent="0">
              <a:lnSpc>
                <a:spcPct val="100000"/>
              </a:lnSpc>
              <a:spcBef>
                <a:spcPts val="600"/>
              </a:spcBef>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r>
              <a:rPr lang="en-US"/>
              <a:t> cones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Tree>
    <p:extLst>
      <p:ext uri="{BB962C8B-B14F-4D97-AF65-F5344CB8AC3E}">
        <p14:creationId xmlns:p14="http://schemas.microsoft.com/office/powerpoint/2010/main" val="276475161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 chart dark">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tx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2" name="Footer Placeholder 7">
            <a:extLst>
              <a:ext uri="{FF2B5EF4-FFF2-40B4-BE49-F238E27FC236}">
                <a16:creationId xmlns:a16="http://schemas.microsoft.com/office/drawing/2014/main" id="{2FF29363-7825-3F5A-BEA2-C9B0A9230A3A}"/>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278941520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 chart spl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EB4605-05A5-FFF7-6BEB-8F2A1CCAFFA1}"/>
              </a:ext>
            </a:extLst>
          </p:cNvPr>
          <p:cNvSpPr/>
          <p:nvPr userDrawn="1"/>
        </p:nvSpPr>
        <p:spPr>
          <a:xfrm>
            <a:off x="609600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6096000" y="-1"/>
            <a:ext cx="6096000" cy="6858001"/>
          </a:xfrm>
          <a:prstGeom prst="rect">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solidFill>
                <a:schemeClr val="bg1"/>
              </a:solidFill>
              <a:latin typeface="Poppins SemiBold" panose="00000700000000000000" pitchFamily="2" charset="0"/>
              <a:cs typeface="Poppins SemiBold" panose="00000700000000000000" pitchFamily="2" charset="0"/>
            </a:endParaRPr>
          </a:p>
        </p:txBody>
      </p:sp>
      <p:sp>
        <p:nvSpPr>
          <p:cNvPr id="3" name="Chart Placeholder 2">
            <a:extLst>
              <a:ext uri="{FF2B5EF4-FFF2-40B4-BE49-F238E27FC236}">
                <a16:creationId xmlns:a16="http://schemas.microsoft.com/office/drawing/2014/main" id="{48D8654F-C79C-9C2C-7718-1FD0D86A466F}"/>
              </a:ext>
            </a:extLst>
          </p:cNvPr>
          <p:cNvSpPr>
            <a:spLocks noGrp="1"/>
          </p:cNvSpPr>
          <p:nvPr>
            <p:ph type="chart" sz="quarter" idx="22" hasCustomPrompt="1"/>
          </p:nvPr>
        </p:nvSpPr>
        <p:spPr>
          <a:xfrm>
            <a:off x="6516805" y="879475"/>
            <a:ext cx="5179327" cy="5057775"/>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chart</a:t>
            </a:r>
          </a:p>
        </p:txBody>
      </p:sp>
      <p:sp>
        <p:nvSpPr>
          <p:cNvPr id="6" name="Text Placeholder 5">
            <a:extLst>
              <a:ext uri="{FF2B5EF4-FFF2-40B4-BE49-F238E27FC236}">
                <a16:creationId xmlns:a16="http://schemas.microsoft.com/office/drawing/2014/main" id="{A344AED7-4EA8-8B56-18D5-B3B9CE190796}"/>
              </a:ext>
            </a:extLst>
          </p:cNvPr>
          <p:cNvSpPr>
            <a:spLocks noGrp="1"/>
          </p:cNvSpPr>
          <p:nvPr>
            <p:ph type="body" sz="quarter" idx="21" hasCustomPrompt="1"/>
          </p:nvPr>
        </p:nvSpPr>
        <p:spPr>
          <a:xfrm>
            <a:off x="407988" y="2053989"/>
            <a:ext cx="5040860" cy="3883261"/>
          </a:xfrm>
          <a:prstGeom prst="rect">
            <a:avLst/>
          </a:prstGeom>
        </p:spPr>
        <p:txBody>
          <a:bodyPr lIns="0" tIns="0" rIns="0" bIns="0"/>
          <a:lstStyle>
            <a:lvl1pPr marL="0" indent="0">
              <a:lnSpc>
                <a:spcPct val="100000"/>
              </a:lnSpc>
              <a:spcBef>
                <a:spcPts val="1400"/>
              </a:spcBef>
              <a:buNone/>
              <a:defRPr sz="18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p:txBody>
      </p:sp>
      <p:sp>
        <p:nvSpPr>
          <p:cNvPr id="8" name="Title 4">
            <a:extLst>
              <a:ext uri="{FF2B5EF4-FFF2-40B4-BE49-F238E27FC236}">
                <a16:creationId xmlns:a16="http://schemas.microsoft.com/office/drawing/2014/main" id="{6DFBBF1E-A3F6-F451-4829-D1E3F074E0F2}"/>
              </a:ext>
            </a:extLst>
          </p:cNvPr>
          <p:cNvSpPr>
            <a:spLocks noGrp="1"/>
          </p:cNvSpPr>
          <p:nvPr>
            <p:ph type="title" hasCustomPrompt="1"/>
          </p:nvPr>
        </p:nvSpPr>
        <p:spPr>
          <a:xfrm>
            <a:off x="386074"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4" name="Footer Placeholder 7">
            <a:extLst>
              <a:ext uri="{FF2B5EF4-FFF2-40B4-BE49-F238E27FC236}">
                <a16:creationId xmlns:a16="http://schemas.microsoft.com/office/drawing/2014/main" id="{AAB0D92D-86F3-7AF3-45BC-19114C142CEF}"/>
              </a:ext>
            </a:extLst>
          </p:cNvPr>
          <p:cNvSpPr>
            <a:spLocks noGrp="1"/>
          </p:cNvSpPr>
          <p:nvPr>
            <p:ph type="ftr" sz="quarter" idx="3"/>
          </p:nvPr>
        </p:nvSpPr>
        <p:spPr>
          <a:xfrm>
            <a:off x="1842447" y="6229255"/>
            <a:ext cx="3606401"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407704805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23876A-96D1-F0AE-F0F2-8AF6DB2F3681}"/>
              </a:ext>
            </a:extLst>
          </p:cNvPr>
          <p:cNvSpPr/>
          <p:nvPr userDrawn="1"/>
        </p:nvSpPr>
        <p:spPr>
          <a:xfrm>
            <a:off x="0" y="-1"/>
            <a:ext cx="6096000" cy="6858001"/>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2" name="Rectangle 1">
            <a:extLst>
              <a:ext uri="{FF2B5EF4-FFF2-40B4-BE49-F238E27FC236}">
                <a16:creationId xmlns:a16="http://schemas.microsoft.com/office/drawing/2014/main" id="{3E7F0AF6-74AA-451B-425A-6C1E0C4BB1EE}"/>
              </a:ext>
            </a:extLst>
          </p:cNvPr>
          <p:cNvSpPr/>
          <p:nvPr userDrawn="1"/>
        </p:nvSpPr>
        <p:spPr>
          <a:xfrm>
            <a:off x="0" y="-1"/>
            <a:ext cx="6096000" cy="6858001"/>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6" name="Text Placeholder 5">
            <a:extLst>
              <a:ext uri="{FF2B5EF4-FFF2-40B4-BE49-F238E27FC236}">
                <a16:creationId xmlns:a16="http://schemas.microsoft.com/office/drawing/2014/main" id="{AA829F01-12EB-11E7-CB79-22971CD455C3}"/>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1"/>
                </a:solidFill>
                <a:latin typeface="Poppins SemiBold" pitchFamily="2" charset="77"/>
                <a:cs typeface="Poppins SemiBold" pitchFamily="2" charset="77"/>
              </a:rPr>
              <a:t>|  NXP  |  </a:t>
            </a:r>
            <a:r>
              <a:rPr lang="en-GB">
                <a:solidFill>
                  <a:schemeClr val="bg1"/>
                </a:solidFill>
                <a:latin typeface="Poppins" panose="00000500000000000000" pitchFamily="2" charset="0"/>
                <a:cs typeface="Poppins" panose="00000500000000000000" pitchFamily="2" charset="0"/>
              </a:rPr>
              <a:t>Public</a:t>
            </a:r>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1"/>
                </a:solidFill>
                <a:latin typeface="Poppins" panose="00000500000000000000" pitchFamily="2" charset="0"/>
                <a:cs typeface="Poppins" panose="00000500000000000000" pitchFamily="2" charset="0"/>
              </a:rPr>
              <a:t>‹#›</a:t>
            </a:fld>
            <a:endParaRPr lang="en-GB">
              <a:solidFill>
                <a:schemeClr val="bg1"/>
              </a:solidFill>
              <a:latin typeface="Poppins" panose="00000500000000000000" pitchFamily="2" charset="0"/>
              <a:cs typeface="Poppins" panose="000005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300">
                <a:solidFill>
                  <a:schemeClr val="bg1"/>
                </a:solidFill>
                <a:latin typeface="Poppins" panose="00000500000000000000" pitchFamily="2" charset="0"/>
                <a:cs typeface="Poppins" panose="00000500000000000000" pitchFamily="2" charset="0"/>
              </a:defRPr>
            </a:lvl1pPr>
          </a:lstStyle>
          <a:p>
            <a:r>
              <a:rPr lang="en-US"/>
              <a:t>Click to insert table</a:t>
            </a:r>
          </a:p>
        </p:txBody>
      </p:sp>
      <p:sp>
        <p:nvSpPr>
          <p:cNvPr id="8" name="Text Placeholder 5">
            <a:extLst>
              <a:ext uri="{FF2B5EF4-FFF2-40B4-BE49-F238E27FC236}">
                <a16:creationId xmlns:a16="http://schemas.microsoft.com/office/drawing/2014/main" id="{3A5EC604-C69A-8891-1B53-E11149E2F5CA}"/>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8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a:t>
            </a:r>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a:t>
            </a:r>
          </a:p>
          <a:p>
            <a:pPr lvl="0"/>
            <a:endParaRPr lang="en-US"/>
          </a:p>
        </p:txBody>
      </p:sp>
      <p:sp>
        <p:nvSpPr>
          <p:cNvPr id="10" name="Title 4">
            <a:extLst>
              <a:ext uri="{FF2B5EF4-FFF2-40B4-BE49-F238E27FC236}">
                <a16:creationId xmlns:a16="http://schemas.microsoft.com/office/drawing/2014/main" id="{0AE43D4D-B5C0-4755-F0CF-B819394BD84F}"/>
              </a:ext>
            </a:extLst>
          </p:cNvPr>
          <p:cNvSpPr>
            <a:spLocks noGrp="1"/>
          </p:cNvSpPr>
          <p:nvPr>
            <p:ph type="title" hasCustomPrompt="1"/>
          </p:nvPr>
        </p:nvSpPr>
        <p:spPr>
          <a:xfrm>
            <a:off x="6482073" y="856309"/>
            <a:ext cx="5040860" cy="952758"/>
          </a:xfrm>
          <a:prstGeom prst="rect">
            <a:avLst/>
          </a:prstGeom>
        </p:spPr>
        <p:txBody>
          <a:bodyPr lIns="0" tIns="0" rIns="0" bIns="0" anchor="b"/>
          <a:lstStyle>
            <a:lvl1pPr>
              <a:lnSpc>
                <a:spcPct val="100000"/>
              </a:lnSpc>
              <a:defRPr sz="2800"/>
            </a:lvl1pPr>
          </a:lstStyle>
          <a:p>
            <a:r>
              <a:rPr lang="en-US"/>
              <a:t>Slide title goes here over multiple lines if required</a:t>
            </a:r>
          </a:p>
        </p:txBody>
      </p:sp>
      <p:sp>
        <p:nvSpPr>
          <p:cNvPr id="3" name="Footer Placeholder 7">
            <a:extLst>
              <a:ext uri="{FF2B5EF4-FFF2-40B4-BE49-F238E27FC236}">
                <a16:creationId xmlns:a16="http://schemas.microsoft.com/office/drawing/2014/main" id="{78E4A644-9CDA-47FD-DDA4-9911AA1D62A3}"/>
              </a:ext>
            </a:extLst>
          </p:cNvPr>
          <p:cNvSpPr>
            <a:spLocks noGrp="1"/>
          </p:cNvSpPr>
          <p:nvPr>
            <p:ph type="ftr" sz="quarter" idx="3"/>
          </p:nvPr>
        </p:nvSpPr>
        <p:spPr>
          <a:xfrm>
            <a:off x="6503988" y="6229255"/>
            <a:ext cx="5059388"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51750987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1484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NXP + logo ">
    <p:spTree>
      <p:nvGrpSpPr>
        <p:cNvPr id="1" name=""/>
        <p:cNvGrpSpPr/>
        <p:nvPr/>
      </p:nvGrpSpPr>
      <p:grpSpPr>
        <a:xfrm>
          <a:off x="0" y="0"/>
          <a:ext cx="0" cy="0"/>
          <a:chOff x="0" y="0"/>
          <a:chExt cx="0" cy="0"/>
        </a:xfrm>
      </p:grpSpPr>
      <p:sp>
        <p:nvSpPr>
          <p:cNvPr id="12" name="Rectangle: Rounded Corners 11">
            <a:hlinkClick r:id="rId2"/>
            <a:extLst>
              <a:ext uri="{FF2B5EF4-FFF2-40B4-BE49-F238E27FC236}">
                <a16:creationId xmlns:a16="http://schemas.microsoft.com/office/drawing/2014/main" id="{75A8E5E3-17F6-9917-83F2-08D1544F023A}"/>
              </a:ext>
            </a:extLst>
          </p:cNvPr>
          <p:cNvSpPr/>
          <p:nvPr userDrawn="1"/>
        </p:nvSpPr>
        <p:spPr>
          <a:xfrm>
            <a:off x="1342652" y="5761384"/>
            <a:ext cx="1509927" cy="305544"/>
          </a:xfrm>
          <a:prstGeom prst="roundRect">
            <a:avLst>
              <a:gd name="adj" fmla="val 50000"/>
            </a:avLst>
          </a:prstGeom>
          <a:solidFill>
            <a:schemeClr val="bg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ctr"/>
          <a:lstStyle/>
          <a:p>
            <a:pPr algn="ctr"/>
            <a:r>
              <a:rPr lang="en-US" sz="1300">
                <a:solidFill>
                  <a:schemeClr val="tx2">
                    <a:lumMod val="10000"/>
                    <a:lumOff val="90000"/>
                  </a:schemeClr>
                </a:solidFill>
                <a:latin typeface="Poppins SemiBold" panose="00000700000000000000" pitchFamily="2" charset="0"/>
                <a:cs typeface="Poppins SemiBold" panose="00000700000000000000" pitchFamily="2" charset="0"/>
              </a:rPr>
              <a:t>nxp.com</a:t>
            </a:r>
          </a:p>
        </p:txBody>
      </p:sp>
      <p:pic>
        <p:nvPicPr>
          <p:cNvPr id="7" name="Picture 6">
            <a:extLst>
              <a:ext uri="{FF2B5EF4-FFF2-40B4-BE49-F238E27FC236}">
                <a16:creationId xmlns:a16="http://schemas.microsoft.com/office/drawing/2014/main" id="{8A73A6ED-42EE-B8D0-D9FF-38A04D95910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3340" y="0"/>
            <a:ext cx="8328660" cy="6858000"/>
          </a:xfrm>
          <a:prstGeom prst="rect">
            <a:avLst/>
          </a:prstGeom>
        </p:spPr>
      </p:pic>
      <p:sp>
        <p:nvSpPr>
          <p:cNvPr id="3" name="Text Placeholder 5">
            <a:extLst>
              <a:ext uri="{FF2B5EF4-FFF2-40B4-BE49-F238E27FC236}">
                <a16:creationId xmlns:a16="http://schemas.microsoft.com/office/drawing/2014/main" id="{0430BA5F-BFE6-F50D-6334-D0BC11439464}"/>
              </a:ext>
            </a:extLst>
          </p:cNvPr>
          <p:cNvSpPr txBox="1">
            <a:spLocks/>
          </p:cNvSpPr>
          <p:nvPr userDrawn="1"/>
        </p:nvSpPr>
        <p:spPr>
          <a:xfrm>
            <a:off x="1343025" y="6292680"/>
            <a:ext cx="5062539" cy="274863"/>
          </a:xfrm>
          <a:prstGeom prst="rect">
            <a:avLst/>
          </a:prstGeom>
        </p:spPr>
        <p:txBody>
          <a:bodyPr lIns="0" tIns="0" rIns="0" bIns="0" anchor="b"/>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b="0" i="0">
                <a:solidFill>
                  <a:schemeClr val="tx1">
                    <a:lumMod val="50000"/>
                  </a:schemeClr>
                </a:solidFill>
                <a:latin typeface="Poppins SemiBold" pitchFamily="2" charset="77"/>
                <a:cs typeface="Poppins SemiBold" pitchFamily="2" charset="77"/>
              </a:rPr>
              <a:t>|  Public  |  </a:t>
            </a:r>
            <a:r>
              <a:rPr lang="en-US" sz="800" b="0" i="0">
                <a:solidFill>
                  <a:schemeClr val="tx1">
                    <a:lumMod val="50000"/>
                  </a:schemeClr>
                </a:solidFill>
                <a:latin typeface="Poppins" panose="00000500000000000000" pitchFamily="2" charset="0"/>
                <a:cs typeface="Poppins" panose="00000500000000000000" pitchFamily="2" charset="0"/>
              </a:rPr>
              <a:t>NXP and the NXP logo are trademarks of NXP B.V. All other product </a:t>
            </a:r>
            <a:br>
              <a:rPr lang="en-US" sz="800" b="0" i="0">
                <a:solidFill>
                  <a:schemeClr val="tx1">
                    <a:lumMod val="50000"/>
                  </a:schemeClr>
                </a:solidFill>
                <a:latin typeface="Poppins" panose="00000500000000000000" pitchFamily="2" charset="0"/>
                <a:cs typeface="Poppins" panose="00000500000000000000" pitchFamily="2" charset="0"/>
              </a:rPr>
            </a:br>
            <a:r>
              <a:rPr lang="en-US" sz="800" b="0" i="0">
                <a:solidFill>
                  <a:schemeClr val="tx1">
                    <a:lumMod val="50000"/>
                  </a:schemeClr>
                </a:solidFill>
                <a:latin typeface="Poppins" panose="00000500000000000000" pitchFamily="2" charset="0"/>
                <a:cs typeface="Poppins" panose="00000500000000000000" pitchFamily="2" charset="0"/>
              </a:rPr>
              <a:t>or service names are the property of their respective owners. © 2024 NXP B.V.</a:t>
            </a:r>
          </a:p>
        </p:txBody>
      </p:sp>
      <p:pic>
        <p:nvPicPr>
          <p:cNvPr id="6" name="Graphic 5">
            <a:extLst>
              <a:ext uri="{FF2B5EF4-FFF2-40B4-BE49-F238E27FC236}">
                <a16:creationId xmlns:a16="http://schemas.microsoft.com/office/drawing/2014/main" id="{7BFC53D2-8727-FD2F-9289-80F46C06BE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4908" y="2138455"/>
            <a:ext cx="6702533" cy="1965960"/>
          </a:xfrm>
          <a:prstGeom prst="rect">
            <a:avLst/>
          </a:prstGeom>
        </p:spPr>
      </p:pic>
    </p:spTree>
    <p:extLst>
      <p:ext uri="{BB962C8B-B14F-4D97-AF65-F5344CB8AC3E}">
        <p14:creationId xmlns:p14="http://schemas.microsoft.com/office/powerpoint/2010/main" val="10556756"/>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Photo right + content left">
    <p:spTree>
      <p:nvGrpSpPr>
        <p:cNvPr id="1" name=""/>
        <p:cNvGrpSpPr/>
        <p:nvPr/>
      </p:nvGrpSpPr>
      <p:grpSpPr>
        <a:xfrm>
          <a:off x="0" y="0"/>
          <a:ext cx="0" cy="0"/>
          <a:chOff x="0" y="0"/>
          <a:chExt cx="0" cy="0"/>
        </a:xfrm>
      </p:grpSpPr>
      <p:sp>
        <p:nvSpPr>
          <p:cNvPr id="14" name="Picture Placeholder 14">
            <a:extLst>
              <a:ext uri="{FF2B5EF4-FFF2-40B4-BE49-F238E27FC236}">
                <a16:creationId xmlns:a16="http://schemas.microsoft.com/office/drawing/2014/main" id="{7E3E1006-3870-B007-E11C-1B6EC9B310FB}"/>
              </a:ext>
            </a:extLst>
          </p:cNvPr>
          <p:cNvSpPr>
            <a:spLocks noGrp="1"/>
          </p:cNvSpPr>
          <p:nvPr>
            <p:ph type="pic" sz="quarter" idx="22" hasCustomPrompt="1"/>
          </p:nvPr>
        </p:nvSpPr>
        <p:spPr>
          <a:xfrm>
            <a:off x="8128000" y="2762250"/>
            <a:ext cx="4064000" cy="41037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6" name="Picture Placeholder 14">
            <a:extLst>
              <a:ext uri="{FF2B5EF4-FFF2-40B4-BE49-F238E27FC236}">
                <a16:creationId xmlns:a16="http://schemas.microsoft.com/office/drawing/2014/main" id="{34EF7A89-1E3A-FC0C-896A-31BA392518E7}"/>
              </a:ext>
            </a:extLst>
          </p:cNvPr>
          <p:cNvSpPr>
            <a:spLocks noGrp="1"/>
          </p:cNvSpPr>
          <p:nvPr>
            <p:ph type="pic" sz="quarter" idx="21" hasCustomPrompt="1"/>
          </p:nvPr>
        </p:nvSpPr>
        <p:spPr>
          <a:xfrm>
            <a:off x="4064000" y="2762250"/>
            <a:ext cx="4064000" cy="41037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17"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0" y="2762250"/>
            <a:ext cx="4064000" cy="4103701"/>
          </a:xfrm>
          <a:prstGeom prst="rect">
            <a:avLst/>
          </a:prstGeom>
          <a:solidFill>
            <a:schemeClr val="bg1">
              <a:lumMod val="85000"/>
            </a:schemeClr>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4" name="Text Placeholder 14">
            <a:extLst>
              <a:ext uri="{FF2B5EF4-FFF2-40B4-BE49-F238E27FC236}">
                <a16:creationId xmlns:a16="http://schemas.microsoft.com/office/drawing/2014/main" id="{B3237A92-0813-4C72-03F2-E999D7F7C307}"/>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3" name="Text Placeholder 5">
            <a:extLst>
              <a:ext uri="{FF2B5EF4-FFF2-40B4-BE49-F238E27FC236}">
                <a16:creationId xmlns:a16="http://schemas.microsoft.com/office/drawing/2014/main" id="{EF90636A-148D-D1E5-3FF5-12C46A7F7B6E}"/>
              </a:ext>
            </a:extLst>
          </p:cNvPr>
          <p:cNvSpPr>
            <a:spLocks noGrp="1"/>
          </p:cNvSpPr>
          <p:nvPr>
            <p:ph type="body" sz="quarter" idx="20" hasCustomPrompt="1"/>
          </p:nvPr>
        </p:nvSpPr>
        <p:spPr>
          <a:xfrm>
            <a:off x="407987" y="1976643"/>
            <a:ext cx="11276911" cy="663890"/>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p:txBody>
      </p:sp>
      <p:sp>
        <p:nvSpPr>
          <p:cNvPr id="6" name="Title 4">
            <a:extLst>
              <a:ext uri="{FF2B5EF4-FFF2-40B4-BE49-F238E27FC236}">
                <a16:creationId xmlns:a16="http://schemas.microsoft.com/office/drawing/2014/main" id="{9028FE14-75D2-C23C-6FE7-530C1FD73CEC}"/>
              </a:ext>
            </a:extLst>
          </p:cNvPr>
          <p:cNvSpPr>
            <a:spLocks noGrp="1"/>
          </p:cNvSpPr>
          <p:nvPr>
            <p:ph type="title" hasCustomPrompt="1"/>
          </p:nvPr>
        </p:nvSpPr>
        <p:spPr>
          <a:xfrm>
            <a:off x="387513" y="786044"/>
            <a:ext cx="11276911" cy="968288"/>
          </a:xfrm>
          <a:prstGeom prst="rect">
            <a:avLst/>
          </a:prstGeom>
        </p:spPr>
        <p:txBody>
          <a:bodyPr lIns="0" tIns="0" rIns="0" bIns="0" anchor="b"/>
          <a:lstStyle>
            <a:lvl1pPr>
              <a:lnSpc>
                <a:spcPct val="100000"/>
              </a:lnSpc>
              <a:defRPr sz="2800"/>
            </a:lvl1pPr>
          </a:lstStyle>
          <a:p>
            <a:r>
              <a:rPr lang="en-US"/>
              <a:t>Slide title goes </a:t>
            </a:r>
          </a:p>
        </p:txBody>
      </p:sp>
      <p:sp>
        <p:nvSpPr>
          <p:cNvPr id="10" name="Footer Placeholder 4">
            <a:extLst>
              <a:ext uri="{FF2B5EF4-FFF2-40B4-BE49-F238E27FC236}">
                <a16:creationId xmlns:a16="http://schemas.microsoft.com/office/drawing/2014/main" id="{268E9BC0-BA00-A74C-B276-C18A645C646B}"/>
              </a:ext>
            </a:extLst>
          </p:cNvPr>
          <p:cNvSpPr>
            <a:spLocks noGrp="1"/>
          </p:cNvSpPr>
          <p:nvPr>
            <p:ph type="ftr" sz="quarter" idx="3"/>
          </p:nvPr>
        </p:nvSpPr>
        <p:spPr>
          <a:xfrm>
            <a:off x="2206358" y="6229256"/>
            <a:ext cx="5369307"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980098632"/>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B729A4-9357-445E-B424-5650D2A33EA9}"/>
              </a:ext>
            </a:extLst>
          </p:cNvPr>
          <p:cNvSpPr/>
          <p:nvPr userDrawn="1"/>
        </p:nvSpPr>
        <p:spPr>
          <a:xfrm>
            <a:off x="0" y="71562"/>
            <a:ext cx="12192000" cy="6194066"/>
          </a:xfrm>
          <a:prstGeom prst="rect">
            <a:avLst/>
          </a:prstGeom>
          <a:solidFill>
            <a:srgbClr val="1E263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mj-lt"/>
            </a:endParaRPr>
          </a:p>
        </p:txBody>
      </p:sp>
    </p:spTree>
    <p:extLst>
      <p:ext uri="{BB962C8B-B14F-4D97-AF65-F5344CB8AC3E}">
        <p14:creationId xmlns:p14="http://schemas.microsoft.com/office/powerpoint/2010/main" val="335351720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Photo right + content lef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C6999-857C-3B9C-1BA1-40386C14E843}"/>
              </a:ext>
            </a:extLst>
          </p:cNvPr>
          <p:cNvSpPr/>
          <p:nvPr userDrawn="1"/>
        </p:nvSpPr>
        <p:spPr>
          <a:xfrm>
            <a:off x="6096000" y="0"/>
            <a:ext cx="6096000" cy="6858000"/>
          </a:xfrm>
          <a:prstGeom prst="rect">
            <a:avLst/>
          </a:prstGeom>
          <a:solidFill>
            <a:schemeClr val="bg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endParaRPr>
          </a:p>
        </p:txBody>
      </p:sp>
      <p:sp>
        <p:nvSpPr>
          <p:cNvPr id="9" name="Text Placeholder 14">
            <a:extLst>
              <a:ext uri="{FF2B5EF4-FFF2-40B4-BE49-F238E27FC236}">
                <a16:creationId xmlns:a16="http://schemas.microsoft.com/office/drawing/2014/main" id="{FF4B8D96-22BA-0C1F-5162-2AC5105DDF10}"/>
              </a:ext>
            </a:extLst>
          </p:cNvPr>
          <p:cNvSpPr>
            <a:spLocks noGrp="1"/>
          </p:cNvSpPr>
          <p:nvPr>
            <p:ph type="body" sz="quarter" idx="13" hasCustomPrompt="1"/>
          </p:nvPr>
        </p:nvSpPr>
        <p:spPr>
          <a:xfrm>
            <a:off x="400214" y="453700"/>
            <a:ext cx="5045786" cy="332167"/>
          </a:xfrm>
          <a:prstGeom prst="rect">
            <a:avLst/>
          </a:prstGeom>
        </p:spPr>
        <p:txBody>
          <a:bodyPr lIns="0" tIns="0" rIns="0" bIns="0" anchor="b"/>
          <a:lstStyle>
            <a:lvl1pPr marL="0" indent="0">
              <a:lnSpc>
                <a:spcPct val="100000"/>
              </a:lnSpc>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10" name="Text Placeholder 14">
            <a:extLst>
              <a:ext uri="{FF2B5EF4-FFF2-40B4-BE49-F238E27FC236}">
                <a16:creationId xmlns:a16="http://schemas.microsoft.com/office/drawing/2014/main" id="{AE087739-C541-8865-EA98-5C2F15B5C0FC}"/>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buNone/>
              <a:defRPr sz="1200" b="0" i="0">
                <a:solidFill>
                  <a:schemeClr val="tx1"/>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11" name="Text Placeholder 5">
            <a:extLst>
              <a:ext uri="{FF2B5EF4-FFF2-40B4-BE49-F238E27FC236}">
                <a16:creationId xmlns:a16="http://schemas.microsoft.com/office/drawing/2014/main" id="{418DDFC6-3BD8-E99E-B3E1-EEF133BD7088}"/>
              </a:ext>
            </a:extLst>
          </p:cNvPr>
          <p:cNvSpPr>
            <a:spLocks noGrp="1"/>
          </p:cNvSpPr>
          <p:nvPr>
            <p:ph type="body" sz="quarter" idx="20" hasCustomPrompt="1"/>
          </p:nvPr>
        </p:nvSpPr>
        <p:spPr>
          <a:xfrm>
            <a:off x="407988" y="3431023"/>
            <a:ext cx="5040860" cy="1968971"/>
          </a:xfrm>
          <a:prstGeom prst="rect">
            <a:avLst/>
          </a:prstGeom>
        </p:spPr>
        <p:txBody>
          <a:bodyPr lIns="0" tIns="0" rIns="0" bIns="0"/>
          <a:lstStyle>
            <a:lvl1pPr marL="0" indent="0">
              <a:lnSpc>
                <a:spcPct val="100000"/>
              </a:lnSpc>
              <a:buNone/>
              <a:defRPr sz="1500">
                <a:latin typeface="Poppins" panose="00000500000000000000" pitchFamily="2" charset="0"/>
                <a:cs typeface="Poppins" panose="00000500000000000000" pitchFamily="2" charset="0"/>
              </a:defRPr>
            </a:lvl1pPr>
          </a:lstStyle>
          <a:p>
            <a:pPr lvl="0"/>
            <a:r>
              <a:rPr lang="en-US" err="1"/>
              <a:t>Inctur</a:t>
            </a:r>
            <a:r>
              <a:rPr lang="en-US"/>
              <a:t>? </a:t>
            </a:r>
            <a:r>
              <a:rPr lang="en-US" err="1"/>
              <a:t>Otatur</a:t>
            </a:r>
            <a:r>
              <a:rPr lang="en-US"/>
              <a:t> </a:t>
            </a:r>
            <a:r>
              <a:rPr lang="en-US" err="1"/>
              <a:t>sendes</a:t>
            </a:r>
            <a:r>
              <a:rPr lang="en-US"/>
              <a:t> </a:t>
            </a:r>
            <a:r>
              <a:rPr lang="en-US" err="1"/>
              <a:t>sinctestest</a:t>
            </a:r>
            <a:r>
              <a:rPr lang="en-US"/>
              <a:t> et ex et </a:t>
            </a:r>
            <a:r>
              <a:rPr lang="en-US" err="1"/>
              <a:t>vollab</a:t>
            </a:r>
            <a:r>
              <a:rPr lang="en-US"/>
              <a:t> is del id </a:t>
            </a:r>
            <a:r>
              <a:rPr lang="en-US" err="1"/>
              <a:t>quaecust</a:t>
            </a:r>
            <a:r>
              <a:rPr lang="en-US"/>
              <a:t>, </a:t>
            </a:r>
            <a:r>
              <a:rPr lang="en-US" err="1"/>
              <a:t>inctemquam</a:t>
            </a:r>
            <a:r>
              <a:rPr lang="en-US"/>
              <a:t> </a:t>
            </a:r>
            <a:r>
              <a:rPr lang="en-US" err="1"/>
              <a:t>fuga</a:t>
            </a:r>
            <a:r>
              <a:rPr lang="en-US"/>
              <a:t>. Ne </a:t>
            </a:r>
            <a:r>
              <a:rPr lang="en-US" err="1"/>
              <a:t>pror</a:t>
            </a:r>
            <a:r>
              <a:rPr lang="en-US"/>
              <a:t> </a:t>
            </a:r>
            <a:r>
              <a:rPr lang="en-US" err="1"/>
              <a:t>arcia</a:t>
            </a:r>
            <a:r>
              <a:rPr lang="en-US"/>
              <a:t> nus </a:t>
            </a:r>
            <a:r>
              <a:rPr lang="en-US" err="1"/>
              <a:t>diti</a:t>
            </a:r>
            <a:endParaRPr lang="en-US"/>
          </a:p>
          <a:p>
            <a:pPr lvl="0"/>
            <a:r>
              <a:rPr lang="en-US"/>
              <a:t>Sones que </a:t>
            </a:r>
            <a:r>
              <a:rPr lang="en-US" err="1"/>
              <a:t>voloribus</a:t>
            </a:r>
            <a:r>
              <a:rPr lang="en-US"/>
              <a:t>, </a:t>
            </a:r>
            <a:r>
              <a:rPr lang="en-US" err="1"/>
              <a:t>sitati</a:t>
            </a:r>
            <a:r>
              <a:rPr lang="en-US"/>
              <a:t> </a:t>
            </a:r>
            <a:r>
              <a:rPr lang="en-US" err="1"/>
              <a:t>nimet</a:t>
            </a:r>
            <a:r>
              <a:rPr lang="en-US"/>
              <a:t>, </a:t>
            </a:r>
            <a:r>
              <a:rPr lang="en-US" err="1"/>
              <a:t>ut</a:t>
            </a:r>
            <a:r>
              <a:rPr lang="en-US"/>
              <a:t> </a:t>
            </a:r>
            <a:r>
              <a:rPr lang="en-US" err="1"/>
              <a:t>unt</a:t>
            </a:r>
            <a:r>
              <a:rPr lang="en-US"/>
              <a:t> </a:t>
            </a:r>
            <a:r>
              <a:rPr lang="en-US" err="1"/>
              <a:t>aris</a:t>
            </a:r>
            <a:r>
              <a:rPr lang="en-US"/>
              <a:t> </a:t>
            </a:r>
            <a:r>
              <a:rPr lang="en-US" err="1"/>
              <a:t>corest</a:t>
            </a:r>
            <a:endParaRPr lang="en-US"/>
          </a:p>
          <a:p>
            <a:pPr lvl="0"/>
            <a:r>
              <a:rPr lang="en-US" err="1"/>
              <a:t>Explaborit</a:t>
            </a:r>
            <a:r>
              <a:rPr lang="en-US"/>
              <a:t> </a:t>
            </a:r>
            <a:r>
              <a:rPr lang="en-US" err="1"/>
              <a:t>labo</a:t>
            </a:r>
            <a:r>
              <a:rPr lang="en-US"/>
              <a:t>. </a:t>
            </a:r>
            <a:r>
              <a:rPr lang="en-US" err="1"/>
              <a:t>Bor</a:t>
            </a:r>
            <a:r>
              <a:rPr lang="en-US"/>
              <a:t> </a:t>
            </a:r>
            <a:r>
              <a:rPr lang="en-US" err="1"/>
              <a:t>aut</a:t>
            </a:r>
            <a:r>
              <a:rPr lang="en-US"/>
              <a:t> </a:t>
            </a:r>
            <a:r>
              <a:rPr lang="en-US" err="1"/>
              <a:t>offic</a:t>
            </a:r>
            <a:r>
              <a:rPr lang="en-US"/>
              <a:t> </a:t>
            </a:r>
            <a:r>
              <a:rPr lang="en-US" err="1"/>
              <a:t>te</a:t>
            </a:r>
            <a:r>
              <a:rPr lang="en-US"/>
              <a:t> re </a:t>
            </a:r>
            <a:r>
              <a:rPr lang="en-US" err="1"/>
              <a:t>repratatem</a:t>
            </a:r>
            <a:r>
              <a:rPr lang="en-US"/>
              <a:t> </a:t>
            </a:r>
            <a:r>
              <a:rPr lang="en-US" err="1"/>
              <a:t>quis</a:t>
            </a:r>
            <a:r>
              <a:rPr lang="en-US"/>
              <a:t> </a:t>
            </a:r>
            <a:r>
              <a:rPr lang="en-US" err="1"/>
              <a:t>ut</a:t>
            </a:r>
            <a:r>
              <a:rPr lang="en-US"/>
              <a:t> il </a:t>
            </a:r>
            <a:r>
              <a:rPr lang="en-US" err="1"/>
              <a:t>ipsa</a:t>
            </a:r>
            <a:r>
              <a:rPr lang="en-US"/>
              <a:t> </a:t>
            </a:r>
            <a:r>
              <a:rPr lang="en-US" err="1"/>
              <a:t>vollaut</a:t>
            </a:r>
            <a:r>
              <a:rPr lang="en-US"/>
              <a:t> </a:t>
            </a:r>
            <a:r>
              <a:rPr lang="en-US" err="1"/>
              <a:t>volupta</a:t>
            </a:r>
            <a:r>
              <a:rPr lang="en-US"/>
              <a:t>.</a:t>
            </a:r>
          </a:p>
          <a:p>
            <a:pPr lvl="0"/>
            <a:endParaRPr lang="en-US"/>
          </a:p>
        </p:txBody>
      </p:sp>
      <p:sp>
        <p:nvSpPr>
          <p:cNvPr id="12" name="Title 4">
            <a:extLst>
              <a:ext uri="{FF2B5EF4-FFF2-40B4-BE49-F238E27FC236}">
                <a16:creationId xmlns:a16="http://schemas.microsoft.com/office/drawing/2014/main" id="{D14FD709-AB27-B41E-E4BB-293B59377388}"/>
              </a:ext>
            </a:extLst>
          </p:cNvPr>
          <p:cNvSpPr>
            <a:spLocks noGrp="1"/>
          </p:cNvSpPr>
          <p:nvPr>
            <p:ph type="title" hasCustomPrompt="1"/>
          </p:nvPr>
        </p:nvSpPr>
        <p:spPr>
          <a:xfrm>
            <a:off x="387514" y="1608657"/>
            <a:ext cx="5040860" cy="1454634"/>
          </a:xfrm>
          <a:prstGeom prst="rect">
            <a:avLst/>
          </a:prstGeom>
        </p:spPr>
        <p:txBody>
          <a:bodyPr lIns="0" tIns="0" rIns="0" bIns="0" anchor="b"/>
          <a:lstStyle>
            <a:lvl1pPr>
              <a:lnSpc>
                <a:spcPct val="100000"/>
              </a:lnSpc>
              <a:defRPr sz="2800"/>
            </a:lvl1pPr>
          </a:lstStyle>
          <a:p>
            <a:r>
              <a:rPr lang="en-US"/>
              <a:t>Slide title goes </a:t>
            </a:r>
            <a:br>
              <a:rPr lang="en-US"/>
            </a:br>
            <a:r>
              <a:rPr lang="en-US"/>
              <a:t>here over multiple</a:t>
            </a:r>
            <a:br>
              <a:rPr lang="en-US"/>
            </a:br>
            <a:r>
              <a:rPr lang="en-US"/>
              <a:t>lines if required</a:t>
            </a:r>
          </a:p>
        </p:txBody>
      </p:sp>
      <p:sp>
        <p:nvSpPr>
          <p:cNvPr id="19" name="Picture Placeholder 14">
            <a:extLst>
              <a:ext uri="{FF2B5EF4-FFF2-40B4-BE49-F238E27FC236}">
                <a16:creationId xmlns:a16="http://schemas.microsoft.com/office/drawing/2014/main" id="{FD387F8D-8C3F-FF40-223D-B4A1BC7AD224}"/>
              </a:ext>
            </a:extLst>
          </p:cNvPr>
          <p:cNvSpPr>
            <a:spLocks noGrp="1"/>
          </p:cNvSpPr>
          <p:nvPr>
            <p:ph type="pic" sz="quarter" idx="17" hasCustomPrompt="1"/>
          </p:nvPr>
        </p:nvSpPr>
        <p:spPr>
          <a:xfrm>
            <a:off x="6096000" y="0"/>
            <a:ext cx="6096000" cy="6858000"/>
          </a:xfrm>
          <a:prstGeom prst="rect">
            <a:avLst/>
          </a:prstGeom>
          <a:solidFill>
            <a:schemeClr val="bg2">
              <a:lumMod val="10000"/>
              <a:lumOff val="90000"/>
            </a:schemeClr>
          </a:solidFill>
        </p:spPr>
        <p:txBody>
          <a:bodyPr anchor="ctr"/>
          <a:lstStyle>
            <a:lvl1pPr marL="0" indent="0" algn="ctr">
              <a:buNone/>
              <a:defRPr sz="1300">
                <a:solidFill>
                  <a:schemeClr val="bg1">
                    <a:lumMod val="95000"/>
                    <a:lumOff val="5000"/>
                  </a:schemeClr>
                </a:solidFill>
                <a:latin typeface="Poppins" panose="00000500000000000000" pitchFamily="2" charset="0"/>
                <a:cs typeface="Poppins" panose="000005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a:t>Click to insert image</a:t>
            </a:r>
          </a:p>
        </p:txBody>
      </p:sp>
      <p:sp>
        <p:nvSpPr>
          <p:cNvPr id="2" name="Footer Placeholder 7">
            <a:extLst>
              <a:ext uri="{FF2B5EF4-FFF2-40B4-BE49-F238E27FC236}">
                <a16:creationId xmlns:a16="http://schemas.microsoft.com/office/drawing/2014/main" id="{3AF60DD6-FFC3-0965-E53C-A4DA6584391C}"/>
              </a:ext>
            </a:extLst>
          </p:cNvPr>
          <p:cNvSpPr>
            <a:spLocks noGrp="1"/>
          </p:cNvSpPr>
          <p:nvPr>
            <p:ph type="ftr" sz="quarter" idx="3"/>
          </p:nvPr>
        </p:nvSpPr>
        <p:spPr>
          <a:xfrm>
            <a:off x="2205665" y="6229255"/>
            <a:ext cx="3240335"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Tree>
    <p:extLst>
      <p:ext uri="{BB962C8B-B14F-4D97-AF65-F5344CB8AC3E}">
        <p14:creationId xmlns:p14="http://schemas.microsoft.com/office/powerpoint/2010/main" val="1422853441"/>
      </p:ext>
    </p:extLst>
  </p:cSld>
  <p:clrMapOvr>
    <a:masterClrMapping/>
  </p:clrMapOvr>
  <p:extLst>
    <p:ext uri="{DCECCB84-F9BA-43D5-87BE-67443E8EF086}">
      <p15:sldGuideLst xmlns:p15="http://schemas.microsoft.com/office/powerpoint/2012/main">
        <p15:guide id="1" orient="horz" pos="459">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11" name="Text Placeholder 10">
            <a:extLst>
              <a:ext uri="{FF2B5EF4-FFF2-40B4-BE49-F238E27FC236}">
                <a16:creationId xmlns:a16="http://schemas.microsoft.com/office/drawing/2014/main" id="{6C8C5959-5865-DB24-5DF2-A323BD521A2B}"/>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166582521"/>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sp>
        <p:nvSpPr>
          <p:cNvPr id="44" name="Rectangle 226"/>
          <p:cNvSpPr>
            <a:spLocks noGrp="1" noChangeArrowheads="1"/>
          </p:cNvSpPr>
          <p:nvPr>
            <p:ph type="title" hasCustomPrompt="1"/>
          </p:nvPr>
        </p:nvSpPr>
        <p:spPr bwMode="auto">
          <a:xfrm>
            <a:off x="394775" y="414064"/>
            <a:ext cx="11425752" cy="654049"/>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stStyle>
          <a:p>
            <a:pPr lvl="0"/>
            <a:r>
              <a:rPr lang="en-US"/>
              <a:t>Click to add title here</a:t>
            </a:r>
            <a:br>
              <a:rPr lang="en-US"/>
            </a:br>
            <a:r>
              <a:rPr lang="en-US"/>
              <a:t>second line title</a:t>
            </a:r>
          </a:p>
        </p:txBody>
      </p:sp>
      <p:sp>
        <p:nvSpPr>
          <p:cNvPr id="46" name="Text Placeholder 45"/>
          <p:cNvSpPr>
            <a:spLocks noGrp="1"/>
          </p:cNvSpPr>
          <p:nvPr>
            <p:ph type="body" sz="quarter" idx="10"/>
          </p:nvPr>
        </p:nvSpPr>
        <p:spPr>
          <a:xfrm>
            <a:off x="394774" y="1153266"/>
            <a:ext cx="11425752" cy="46672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62043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Smart City Large Headline">
    <p:spTree>
      <p:nvGrpSpPr>
        <p:cNvPr id="1" name=""/>
        <p:cNvGrpSpPr/>
        <p:nvPr/>
      </p:nvGrpSpPr>
      <p:grpSpPr>
        <a:xfrm>
          <a:off x="0" y="0"/>
          <a:ext cx="0" cy="0"/>
          <a:chOff x="0" y="0"/>
          <a:chExt cx="0" cy="0"/>
        </a:xfrm>
      </p:grpSpPr>
      <p:pic>
        <p:nvPicPr>
          <p:cNvPr id="4" name="Picture 3" descr="A city skyline at night&#10;&#10;Description automatically generated with medium confidence">
            <a:extLst>
              <a:ext uri="{FF2B5EF4-FFF2-40B4-BE49-F238E27FC236}">
                <a16:creationId xmlns:a16="http://schemas.microsoft.com/office/drawing/2014/main" id="{B2668686-E808-54D7-78D8-17CDE30666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70808"/>
            <a:ext cx="4562132" cy="6787192"/>
          </a:xfrm>
          <a:prstGeom prst="rect">
            <a:avLst/>
          </a:prstGeom>
        </p:spPr>
      </p:pic>
      <p:sp>
        <p:nvSpPr>
          <p:cNvPr id="37" name="Rectangle 182">
            <a:extLst>
              <a:ext uri="{FF2B5EF4-FFF2-40B4-BE49-F238E27FC236}">
                <a16:creationId xmlns:a16="http://schemas.microsoft.com/office/drawing/2014/main" id="{7F1551CC-56A8-4FFE-8188-6BBCFBC0D73C}"/>
              </a:ext>
            </a:extLst>
          </p:cNvPr>
          <p:cNvSpPr>
            <a:spLocks noGrp="1" noChangeArrowheads="1"/>
          </p:cNvSpPr>
          <p:nvPr>
            <p:ph type="ctrTitle" hasCustomPrompt="1"/>
          </p:nvPr>
        </p:nvSpPr>
        <p:spPr bwMode="blackWhite">
          <a:xfrm>
            <a:off x="5275942" y="1272210"/>
            <a:ext cx="6325011" cy="3864494"/>
          </a:xfrm>
          <a:prstGeom prst="rect">
            <a:avLst/>
          </a:prstGeom>
          <a:ln w="25400"/>
          <a:effectLst/>
        </p:spPr>
        <p:txBody>
          <a:bodyPr tIns="91440" bIns="91440" anchor="ctr">
            <a:normAutofit/>
          </a:bodyPr>
          <a:lstStyle>
            <a:lvl1pPr algn="l">
              <a:lnSpc>
                <a:spcPct val="100000"/>
              </a:lnSpc>
              <a:spcBef>
                <a:spcPts val="0"/>
              </a:spcBef>
              <a:defRPr lang="en-US" sz="5100" b="0" kern="1200" cap="none" spc="-50" baseline="0" dirty="0">
                <a:solidFill>
                  <a:schemeClr val="tx1">
                    <a:lumMod val="85000"/>
                    <a:lumOff val="15000"/>
                  </a:schemeClr>
                </a:solidFill>
                <a:effectLst/>
                <a:latin typeface="Arial" panose="020B0604020202020204" pitchFamily="34" charset="0"/>
                <a:ea typeface="+mn-ea"/>
                <a:cs typeface="Arial" panose="020B0604020202020204" pitchFamily="34" charset="0"/>
              </a:defRPr>
            </a:lvl1pPr>
          </a:lstStyle>
          <a:p>
            <a:r>
              <a:rPr lang="en-US"/>
              <a:t>Large headline or statement goes here. Lorem ipsum</a:t>
            </a:r>
          </a:p>
        </p:txBody>
      </p:sp>
      <p:grpSp>
        <p:nvGrpSpPr>
          <p:cNvPr id="29" name="Group 28">
            <a:extLst>
              <a:ext uri="{FF2B5EF4-FFF2-40B4-BE49-F238E27FC236}">
                <a16:creationId xmlns:a16="http://schemas.microsoft.com/office/drawing/2014/main" id="{C08A7271-EAD5-41DA-A647-B52662CE3871}"/>
              </a:ext>
            </a:extLst>
          </p:cNvPr>
          <p:cNvGrpSpPr/>
          <p:nvPr userDrawn="1"/>
        </p:nvGrpSpPr>
        <p:grpSpPr>
          <a:xfrm>
            <a:off x="0" y="0"/>
            <a:ext cx="12190081" cy="79514"/>
            <a:chOff x="0" y="-1"/>
            <a:chExt cx="12190081" cy="1350190"/>
          </a:xfrm>
        </p:grpSpPr>
        <p:sp>
          <p:nvSpPr>
            <p:cNvPr id="30" name="Rectangle 29">
              <a:extLst>
                <a:ext uri="{FF2B5EF4-FFF2-40B4-BE49-F238E27FC236}">
                  <a16:creationId xmlns:a16="http://schemas.microsoft.com/office/drawing/2014/main" id="{566998BE-D4A8-4E8F-9220-64B75E6ABA38}"/>
                </a:ext>
              </a:extLst>
            </p:cNvPr>
            <p:cNvSpPr/>
            <p:nvPr userDrawn="1"/>
          </p:nvSpPr>
          <p:spPr>
            <a:xfrm>
              <a:off x="0" y="-1"/>
              <a:ext cx="3641697" cy="1350190"/>
            </a:xfrm>
            <a:prstGeom prst="rect">
              <a:avLst/>
            </a:prstGeom>
            <a:solidFill>
              <a:srgbClr val="FFA01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DAEA3FA-932F-42AD-ABBD-14E9BA87D297}"/>
                </a:ext>
              </a:extLst>
            </p:cNvPr>
            <p:cNvSpPr/>
            <p:nvPr userDrawn="1"/>
          </p:nvSpPr>
          <p:spPr>
            <a:xfrm>
              <a:off x="3641698" y="-1"/>
              <a:ext cx="922352" cy="1350190"/>
            </a:xfrm>
            <a:prstGeom prst="rect">
              <a:avLst/>
            </a:prstGeom>
            <a:solidFill>
              <a:srgbClr val="95843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29991BE7-E792-4F0F-B8A2-3D9FCF1CD3BB}"/>
                </a:ext>
              </a:extLst>
            </p:cNvPr>
            <p:cNvSpPr/>
            <p:nvPr userDrawn="1"/>
          </p:nvSpPr>
          <p:spPr>
            <a:xfrm>
              <a:off x="4564051" y="-1"/>
              <a:ext cx="2806808" cy="1350190"/>
            </a:xfrm>
            <a:prstGeom prst="rect">
              <a:avLst/>
            </a:prstGeom>
            <a:solidFill>
              <a:srgbClr val="7DB2DB"/>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3D0491D-8066-428E-9435-FA3684E23FA0}"/>
                </a:ext>
              </a:extLst>
            </p:cNvPr>
            <p:cNvSpPr/>
            <p:nvPr userDrawn="1"/>
          </p:nvSpPr>
          <p:spPr>
            <a:xfrm>
              <a:off x="7370859" y="-1"/>
              <a:ext cx="1685677" cy="1350190"/>
            </a:xfrm>
            <a:prstGeom prst="rect">
              <a:avLst/>
            </a:prstGeom>
            <a:solidFill>
              <a:srgbClr val="73983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B99A8192-CD11-4ECE-A1A1-EF3ACC047545}"/>
                </a:ext>
              </a:extLst>
            </p:cNvPr>
            <p:cNvSpPr/>
            <p:nvPr userDrawn="1"/>
          </p:nvSpPr>
          <p:spPr>
            <a:xfrm>
              <a:off x="9048586" y="-1"/>
              <a:ext cx="3141495" cy="1350190"/>
            </a:xfrm>
            <a:prstGeom prst="rect">
              <a:avLst/>
            </a:prstGeom>
            <a:solidFill>
              <a:srgbClr val="C7D22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712E3D91-19A9-47E1-A2D0-389742C55D2F}"/>
              </a:ext>
            </a:extLst>
          </p:cNvPr>
          <p:cNvGrpSpPr/>
          <p:nvPr userDrawn="1"/>
        </p:nvGrpSpPr>
        <p:grpSpPr>
          <a:xfrm>
            <a:off x="11369623" y="6476214"/>
            <a:ext cx="489002" cy="176138"/>
            <a:chOff x="271463" y="2852738"/>
            <a:chExt cx="3190876" cy="1149350"/>
          </a:xfrm>
        </p:grpSpPr>
        <p:sp>
          <p:nvSpPr>
            <p:cNvPr id="40" name="Freeform 6">
              <a:extLst>
                <a:ext uri="{FF2B5EF4-FFF2-40B4-BE49-F238E27FC236}">
                  <a16:creationId xmlns:a16="http://schemas.microsoft.com/office/drawing/2014/main" id="{ACAB0B10-E424-4C5F-81CD-AE869D728553}"/>
                </a:ext>
              </a:extLst>
            </p:cNvPr>
            <p:cNvSpPr>
              <a:spLocks/>
            </p:cNvSpPr>
            <p:nvPr/>
          </p:nvSpPr>
          <p:spPr bwMode="auto">
            <a:xfrm>
              <a:off x="1577976" y="2852738"/>
              <a:ext cx="609600" cy="1149350"/>
            </a:xfrm>
            <a:custGeom>
              <a:avLst/>
              <a:gdLst>
                <a:gd name="T0" fmla="*/ 0 w 384"/>
                <a:gd name="T1" fmla="*/ 0 h 724"/>
                <a:gd name="T2" fmla="*/ 41 w 384"/>
                <a:gd name="T3" fmla="*/ 0 h 724"/>
                <a:gd name="T4" fmla="*/ 192 w 384"/>
                <a:gd name="T5" fmla="*/ 241 h 724"/>
                <a:gd name="T6" fmla="*/ 341 w 384"/>
                <a:gd name="T7" fmla="*/ 0 h 724"/>
                <a:gd name="T8" fmla="*/ 382 w 384"/>
                <a:gd name="T9" fmla="*/ 0 h 724"/>
                <a:gd name="T10" fmla="*/ 382 w 384"/>
                <a:gd name="T11" fmla="*/ 723 h 724"/>
                <a:gd name="T12" fmla="*/ 384 w 384"/>
                <a:gd name="T13" fmla="*/ 724 h 724"/>
                <a:gd name="T14" fmla="*/ 341 w 384"/>
                <a:gd name="T15" fmla="*/ 724 h 724"/>
                <a:gd name="T16" fmla="*/ 192 w 384"/>
                <a:gd name="T17" fmla="*/ 483 h 724"/>
                <a:gd name="T18" fmla="*/ 41 w 384"/>
                <a:gd name="T19" fmla="*/ 724 h 724"/>
                <a:gd name="T20" fmla="*/ 0 w 384"/>
                <a:gd name="T21" fmla="*/ 724 h 724"/>
                <a:gd name="T22" fmla="*/ 0 w 384"/>
                <a:gd name="T23"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 h="724">
                  <a:moveTo>
                    <a:pt x="0" y="0"/>
                  </a:moveTo>
                  <a:lnTo>
                    <a:pt x="41" y="0"/>
                  </a:lnTo>
                  <a:lnTo>
                    <a:pt x="192" y="241"/>
                  </a:lnTo>
                  <a:lnTo>
                    <a:pt x="341" y="0"/>
                  </a:lnTo>
                  <a:lnTo>
                    <a:pt x="382" y="0"/>
                  </a:lnTo>
                  <a:lnTo>
                    <a:pt x="382" y="723"/>
                  </a:lnTo>
                  <a:lnTo>
                    <a:pt x="384" y="724"/>
                  </a:lnTo>
                  <a:lnTo>
                    <a:pt x="341" y="724"/>
                  </a:lnTo>
                  <a:lnTo>
                    <a:pt x="192" y="483"/>
                  </a:lnTo>
                  <a:lnTo>
                    <a:pt x="41" y="724"/>
                  </a:lnTo>
                  <a:lnTo>
                    <a:pt x="0" y="724"/>
                  </a:lnTo>
                  <a:lnTo>
                    <a:pt x="0" y="0"/>
                  </a:lnTo>
                  <a:close/>
                </a:path>
              </a:pathLst>
            </a:custGeom>
            <a:solidFill>
              <a:srgbClr val="7DB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7">
              <a:extLst>
                <a:ext uri="{FF2B5EF4-FFF2-40B4-BE49-F238E27FC236}">
                  <a16:creationId xmlns:a16="http://schemas.microsoft.com/office/drawing/2014/main" id="{0F5701D1-A391-456C-8948-07FBBDD32D2C}"/>
                </a:ext>
              </a:extLst>
            </p:cNvPr>
            <p:cNvSpPr>
              <a:spLocks/>
            </p:cNvSpPr>
            <p:nvPr/>
          </p:nvSpPr>
          <p:spPr bwMode="auto">
            <a:xfrm>
              <a:off x="1225551" y="2852738"/>
              <a:ext cx="352425" cy="1149350"/>
            </a:xfrm>
            <a:custGeom>
              <a:avLst/>
              <a:gdLst>
                <a:gd name="T0" fmla="*/ 0 w 222"/>
                <a:gd name="T1" fmla="*/ 0 h 724"/>
                <a:gd name="T2" fmla="*/ 222 w 222"/>
                <a:gd name="T3" fmla="*/ 0 h 724"/>
                <a:gd name="T4" fmla="*/ 222 w 222"/>
                <a:gd name="T5" fmla="*/ 724 h 724"/>
                <a:gd name="T6" fmla="*/ 0 w 222"/>
                <a:gd name="T7" fmla="*/ 724 h 724"/>
                <a:gd name="T8" fmla="*/ 222 w 222"/>
                <a:gd name="T9" fmla="*/ 361 h 724"/>
                <a:gd name="T10" fmla="*/ 0 w 222"/>
                <a:gd name="T11" fmla="*/ 0 h 724"/>
              </a:gdLst>
              <a:ahLst/>
              <a:cxnLst>
                <a:cxn ang="0">
                  <a:pos x="T0" y="T1"/>
                </a:cxn>
                <a:cxn ang="0">
                  <a:pos x="T2" y="T3"/>
                </a:cxn>
                <a:cxn ang="0">
                  <a:pos x="T4" y="T5"/>
                </a:cxn>
                <a:cxn ang="0">
                  <a:pos x="T6" y="T7"/>
                </a:cxn>
                <a:cxn ang="0">
                  <a:pos x="T8" y="T9"/>
                </a:cxn>
                <a:cxn ang="0">
                  <a:pos x="T10" y="T11"/>
                </a:cxn>
              </a:cxnLst>
              <a:rect l="0" t="0" r="r" b="b"/>
              <a:pathLst>
                <a:path w="222" h="724">
                  <a:moveTo>
                    <a:pt x="0" y="0"/>
                  </a:moveTo>
                  <a:lnTo>
                    <a:pt x="222" y="0"/>
                  </a:lnTo>
                  <a:lnTo>
                    <a:pt x="222" y="724"/>
                  </a:lnTo>
                  <a:lnTo>
                    <a:pt x="0" y="724"/>
                  </a:lnTo>
                  <a:lnTo>
                    <a:pt x="222" y="361"/>
                  </a:lnTo>
                  <a:lnTo>
                    <a:pt x="0" y="0"/>
                  </a:lnTo>
                  <a:close/>
                </a:path>
              </a:pathLst>
            </a:custGeom>
            <a:solidFill>
              <a:srgbClr val="95843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8">
              <a:extLst>
                <a:ext uri="{FF2B5EF4-FFF2-40B4-BE49-F238E27FC236}">
                  <a16:creationId xmlns:a16="http://schemas.microsoft.com/office/drawing/2014/main" id="{2A0F9761-7943-4EDD-AD61-B82DDD42EE1A}"/>
                </a:ext>
              </a:extLst>
            </p:cNvPr>
            <p:cNvSpPr>
              <a:spLocks/>
            </p:cNvSpPr>
            <p:nvPr/>
          </p:nvSpPr>
          <p:spPr bwMode="auto">
            <a:xfrm>
              <a:off x="2184401" y="2852738"/>
              <a:ext cx="354013" cy="1149350"/>
            </a:xfrm>
            <a:custGeom>
              <a:avLst/>
              <a:gdLst>
                <a:gd name="T0" fmla="*/ 0 w 223"/>
                <a:gd name="T1" fmla="*/ 0 h 724"/>
                <a:gd name="T2" fmla="*/ 223 w 223"/>
                <a:gd name="T3" fmla="*/ 0 h 724"/>
                <a:gd name="T4" fmla="*/ 2 w 223"/>
                <a:gd name="T5" fmla="*/ 361 h 724"/>
                <a:gd name="T6" fmla="*/ 223 w 223"/>
                <a:gd name="T7" fmla="*/ 724 h 724"/>
                <a:gd name="T8" fmla="*/ 2 w 223"/>
                <a:gd name="T9" fmla="*/ 724 h 724"/>
                <a:gd name="T10" fmla="*/ 0 w 223"/>
                <a:gd name="T11" fmla="*/ 723 h 724"/>
                <a:gd name="T12" fmla="*/ 0 w 223"/>
                <a:gd name="T13" fmla="*/ 0 h 724"/>
              </a:gdLst>
              <a:ahLst/>
              <a:cxnLst>
                <a:cxn ang="0">
                  <a:pos x="T0" y="T1"/>
                </a:cxn>
                <a:cxn ang="0">
                  <a:pos x="T2" y="T3"/>
                </a:cxn>
                <a:cxn ang="0">
                  <a:pos x="T4" y="T5"/>
                </a:cxn>
                <a:cxn ang="0">
                  <a:pos x="T6" y="T7"/>
                </a:cxn>
                <a:cxn ang="0">
                  <a:pos x="T8" y="T9"/>
                </a:cxn>
                <a:cxn ang="0">
                  <a:pos x="T10" y="T11"/>
                </a:cxn>
                <a:cxn ang="0">
                  <a:pos x="T12" y="T13"/>
                </a:cxn>
              </a:cxnLst>
              <a:rect l="0" t="0" r="r" b="b"/>
              <a:pathLst>
                <a:path w="223" h="724">
                  <a:moveTo>
                    <a:pt x="0" y="0"/>
                  </a:moveTo>
                  <a:lnTo>
                    <a:pt x="223" y="0"/>
                  </a:lnTo>
                  <a:lnTo>
                    <a:pt x="2" y="361"/>
                  </a:lnTo>
                  <a:lnTo>
                    <a:pt x="223" y="724"/>
                  </a:lnTo>
                  <a:lnTo>
                    <a:pt x="2" y="724"/>
                  </a:lnTo>
                  <a:lnTo>
                    <a:pt x="0" y="723"/>
                  </a:lnTo>
                  <a:lnTo>
                    <a:pt x="0" y="0"/>
                  </a:lnTo>
                  <a:close/>
                </a:path>
              </a:pathLst>
            </a:custGeom>
            <a:solidFill>
              <a:srgbClr val="7398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9">
              <a:extLst>
                <a:ext uri="{FF2B5EF4-FFF2-40B4-BE49-F238E27FC236}">
                  <a16:creationId xmlns:a16="http://schemas.microsoft.com/office/drawing/2014/main" id="{5C1A76E3-E547-459A-AA20-2A41DD1D59AF}"/>
                </a:ext>
              </a:extLst>
            </p:cNvPr>
            <p:cNvSpPr>
              <a:spLocks noEditPoints="1"/>
            </p:cNvSpPr>
            <p:nvPr/>
          </p:nvSpPr>
          <p:spPr bwMode="auto">
            <a:xfrm>
              <a:off x="2187576" y="2852738"/>
              <a:ext cx="1274763" cy="1149350"/>
            </a:xfrm>
            <a:custGeom>
              <a:avLst/>
              <a:gdLst>
                <a:gd name="T0" fmla="*/ 221 w 803"/>
                <a:gd name="T1" fmla="*/ 179 h 724"/>
                <a:gd name="T2" fmla="*/ 221 w 803"/>
                <a:gd name="T3" fmla="*/ 383 h 724"/>
                <a:gd name="T4" fmla="*/ 523 w 803"/>
                <a:gd name="T5" fmla="*/ 383 h 724"/>
                <a:gd name="T6" fmla="*/ 543 w 803"/>
                <a:gd name="T7" fmla="*/ 382 h 724"/>
                <a:gd name="T8" fmla="*/ 560 w 803"/>
                <a:gd name="T9" fmla="*/ 374 h 724"/>
                <a:gd name="T10" fmla="*/ 573 w 803"/>
                <a:gd name="T11" fmla="*/ 361 h 724"/>
                <a:gd name="T12" fmla="*/ 583 w 803"/>
                <a:gd name="T13" fmla="*/ 346 h 724"/>
                <a:gd name="T14" fmla="*/ 589 w 803"/>
                <a:gd name="T15" fmla="*/ 329 h 724"/>
                <a:gd name="T16" fmla="*/ 594 w 803"/>
                <a:gd name="T17" fmla="*/ 310 h 724"/>
                <a:gd name="T18" fmla="*/ 596 w 803"/>
                <a:gd name="T19" fmla="*/ 292 h 724"/>
                <a:gd name="T20" fmla="*/ 596 w 803"/>
                <a:gd name="T21" fmla="*/ 256 h 724"/>
                <a:gd name="T22" fmla="*/ 592 w 803"/>
                <a:gd name="T23" fmla="*/ 233 h 724"/>
                <a:gd name="T24" fmla="*/ 586 w 803"/>
                <a:gd name="T25" fmla="*/ 215 h 724"/>
                <a:gd name="T26" fmla="*/ 574 w 803"/>
                <a:gd name="T27" fmla="*/ 200 h 724"/>
                <a:gd name="T28" fmla="*/ 558 w 803"/>
                <a:gd name="T29" fmla="*/ 188 h 724"/>
                <a:gd name="T30" fmla="*/ 533 w 803"/>
                <a:gd name="T31" fmla="*/ 182 h 724"/>
                <a:gd name="T32" fmla="*/ 504 w 803"/>
                <a:gd name="T33" fmla="*/ 179 h 724"/>
                <a:gd name="T34" fmla="*/ 221 w 803"/>
                <a:gd name="T35" fmla="*/ 179 h 724"/>
                <a:gd name="T36" fmla="*/ 221 w 803"/>
                <a:gd name="T37" fmla="*/ 0 h 724"/>
                <a:gd name="T38" fmla="*/ 540 w 803"/>
                <a:gd name="T39" fmla="*/ 0 h 724"/>
                <a:gd name="T40" fmla="*/ 589 w 803"/>
                <a:gd name="T41" fmla="*/ 2 h 724"/>
                <a:gd name="T42" fmla="*/ 633 w 803"/>
                <a:gd name="T43" fmla="*/ 8 h 724"/>
                <a:gd name="T44" fmla="*/ 670 w 803"/>
                <a:gd name="T45" fmla="*/ 18 h 724"/>
                <a:gd name="T46" fmla="*/ 702 w 803"/>
                <a:gd name="T47" fmla="*/ 33 h 724"/>
                <a:gd name="T48" fmla="*/ 729 w 803"/>
                <a:gd name="T49" fmla="*/ 49 h 724"/>
                <a:gd name="T50" fmla="*/ 750 w 803"/>
                <a:gd name="T51" fmla="*/ 70 h 724"/>
                <a:gd name="T52" fmla="*/ 768 w 803"/>
                <a:gd name="T53" fmla="*/ 93 h 724"/>
                <a:gd name="T54" fmla="*/ 781 w 803"/>
                <a:gd name="T55" fmla="*/ 120 h 724"/>
                <a:gd name="T56" fmla="*/ 791 w 803"/>
                <a:gd name="T57" fmla="*/ 149 h 724"/>
                <a:gd name="T58" fmla="*/ 798 w 803"/>
                <a:gd name="T59" fmla="*/ 180 h 724"/>
                <a:gd name="T60" fmla="*/ 803 w 803"/>
                <a:gd name="T61" fmla="*/ 213 h 724"/>
                <a:gd name="T62" fmla="*/ 803 w 803"/>
                <a:gd name="T63" fmla="*/ 247 h 724"/>
                <a:gd name="T64" fmla="*/ 803 w 803"/>
                <a:gd name="T65" fmla="*/ 333 h 724"/>
                <a:gd name="T66" fmla="*/ 803 w 803"/>
                <a:gd name="T67" fmla="*/ 361 h 724"/>
                <a:gd name="T68" fmla="*/ 798 w 803"/>
                <a:gd name="T69" fmla="*/ 392 h 724"/>
                <a:gd name="T70" fmla="*/ 791 w 803"/>
                <a:gd name="T71" fmla="*/ 421 h 724"/>
                <a:gd name="T72" fmla="*/ 781 w 803"/>
                <a:gd name="T73" fmla="*/ 449 h 724"/>
                <a:gd name="T74" fmla="*/ 768 w 803"/>
                <a:gd name="T75" fmla="*/ 475 h 724"/>
                <a:gd name="T76" fmla="*/ 750 w 803"/>
                <a:gd name="T77" fmla="*/ 500 h 724"/>
                <a:gd name="T78" fmla="*/ 729 w 803"/>
                <a:gd name="T79" fmla="*/ 521 h 724"/>
                <a:gd name="T80" fmla="*/ 704 w 803"/>
                <a:gd name="T81" fmla="*/ 539 h 724"/>
                <a:gd name="T82" fmla="*/ 673 w 803"/>
                <a:gd name="T83" fmla="*/ 552 h 724"/>
                <a:gd name="T84" fmla="*/ 638 w 803"/>
                <a:gd name="T85" fmla="*/ 560 h 724"/>
                <a:gd name="T86" fmla="*/ 597 w 803"/>
                <a:gd name="T87" fmla="*/ 564 h 724"/>
                <a:gd name="T88" fmla="*/ 221 w 803"/>
                <a:gd name="T89" fmla="*/ 564 h 724"/>
                <a:gd name="T90" fmla="*/ 221 w 803"/>
                <a:gd name="T91" fmla="*/ 724 h 724"/>
                <a:gd name="T92" fmla="*/ 221 w 803"/>
                <a:gd name="T93" fmla="*/ 724 h 724"/>
                <a:gd name="T94" fmla="*/ 0 w 803"/>
                <a:gd name="T95" fmla="*/ 361 h 724"/>
                <a:gd name="T96" fmla="*/ 221 w 803"/>
                <a:gd name="T9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3" h="724">
                  <a:moveTo>
                    <a:pt x="221" y="179"/>
                  </a:moveTo>
                  <a:lnTo>
                    <a:pt x="221" y="383"/>
                  </a:lnTo>
                  <a:lnTo>
                    <a:pt x="523" y="383"/>
                  </a:lnTo>
                  <a:lnTo>
                    <a:pt x="543" y="382"/>
                  </a:lnTo>
                  <a:lnTo>
                    <a:pt x="560" y="374"/>
                  </a:lnTo>
                  <a:lnTo>
                    <a:pt x="573" y="361"/>
                  </a:lnTo>
                  <a:lnTo>
                    <a:pt x="583" y="346"/>
                  </a:lnTo>
                  <a:lnTo>
                    <a:pt x="589" y="329"/>
                  </a:lnTo>
                  <a:lnTo>
                    <a:pt x="594" y="310"/>
                  </a:lnTo>
                  <a:lnTo>
                    <a:pt x="596" y="292"/>
                  </a:lnTo>
                  <a:lnTo>
                    <a:pt x="596" y="256"/>
                  </a:lnTo>
                  <a:lnTo>
                    <a:pt x="592" y="233"/>
                  </a:lnTo>
                  <a:lnTo>
                    <a:pt x="586" y="215"/>
                  </a:lnTo>
                  <a:lnTo>
                    <a:pt x="574" y="200"/>
                  </a:lnTo>
                  <a:lnTo>
                    <a:pt x="558" y="188"/>
                  </a:lnTo>
                  <a:lnTo>
                    <a:pt x="533" y="182"/>
                  </a:lnTo>
                  <a:lnTo>
                    <a:pt x="504" y="179"/>
                  </a:lnTo>
                  <a:lnTo>
                    <a:pt x="221" y="179"/>
                  </a:lnTo>
                  <a:close/>
                  <a:moveTo>
                    <a:pt x="221" y="0"/>
                  </a:moveTo>
                  <a:lnTo>
                    <a:pt x="540" y="0"/>
                  </a:lnTo>
                  <a:lnTo>
                    <a:pt x="589" y="2"/>
                  </a:lnTo>
                  <a:lnTo>
                    <a:pt x="633" y="8"/>
                  </a:lnTo>
                  <a:lnTo>
                    <a:pt x="670" y="18"/>
                  </a:lnTo>
                  <a:lnTo>
                    <a:pt x="702" y="33"/>
                  </a:lnTo>
                  <a:lnTo>
                    <a:pt x="729" y="49"/>
                  </a:lnTo>
                  <a:lnTo>
                    <a:pt x="750" y="70"/>
                  </a:lnTo>
                  <a:lnTo>
                    <a:pt x="768" y="93"/>
                  </a:lnTo>
                  <a:lnTo>
                    <a:pt x="781" y="120"/>
                  </a:lnTo>
                  <a:lnTo>
                    <a:pt x="791" y="149"/>
                  </a:lnTo>
                  <a:lnTo>
                    <a:pt x="798" y="180"/>
                  </a:lnTo>
                  <a:lnTo>
                    <a:pt x="803" y="213"/>
                  </a:lnTo>
                  <a:lnTo>
                    <a:pt x="803" y="247"/>
                  </a:lnTo>
                  <a:lnTo>
                    <a:pt x="803" y="333"/>
                  </a:lnTo>
                  <a:lnTo>
                    <a:pt x="803" y="361"/>
                  </a:lnTo>
                  <a:lnTo>
                    <a:pt x="798" y="392"/>
                  </a:lnTo>
                  <a:lnTo>
                    <a:pt x="791" y="421"/>
                  </a:lnTo>
                  <a:lnTo>
                    <a:pt x="781" y="449"/>
                  </a:lnTo>
                  <a:lnTo>
                    <a:pt x="768" y="475"/>
                  </a:lnTo>
                  <a:lnTo>
                    <a:pt x="750" y="500"/>
                  </a:lnTo>
                  <a:lnTo>
                    <a:pt x="729" y="521"/>
                  </a:lnTo>
                  <a:lnTo>
                    <a:pt x="704" y="539"/>
                  </a:lnTo>
                  <a:lnTo>
                    <a:pt x="673" y="552"/>
                  </a:lnTo>
                  <a:lnTo>
                    <a:pt x="638" y="560"/>
                  </a:lnTo>
                  <a:lnTo>
                    <a:pt x="597" y="564"/>
                  </a:lnTo>
                  <a:lnTo>
                    <a:pt x="221" y="564"/>
                  </a:lnTo>
                  <a:lnTo>
                    <a:pt x="221" y="724"/>
                  </a:lnTo>
                  <a:lnTo>
                    <a:pt x="221" y="724"/>
                  </a:lnTo>
                  <a:lnTo>
                    <a:pt x="0" y="361"/>
                  </a:lnTo>
                  <a:lnTo>
                    <a:pt x="221" y="0"/>
                  </a:lnTo>
                  <a:close/>
                </a:path>
              </a:pathLst>
            </a:custGeom>
            <a:solidFill>
              <a:srgbClr val="C7D22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468C635A-20C5-45ED-A75C-99F8C469DED1}"/>
                </a:ext>
              </a:extLst>
            </p:cNvPr>
            <p:cNvSpPr>
              <a:spLocks/>
            </p:cNvSpPr>
            <p:nvPr/>
          </p:nvSpPr>
          <p:spPr bwMode="auto">
            <a:xfrm>
              <a:off x="271463" y="2852738"/>
              <a:ext cx="1306512" cy="1149350"/>
            </a:xfrm>
            <a:custGeom>
              <a:avLst/>
              <a:gdLst>
                <a:gd name="T0" fmla="*/ 0 w 823"/>
                <a:gd name="T1" fmla="*/ 0 h 724"/>
                <a:gd name="T2" fmla="*/ 223 w 823"/>
                <a:gd name="T3" fmla="*/ 0 h 724"/>
                <a:gd name="T4" fmla="*/ 601 w 823"/>
                <a:gd name="T5" fmla="*/ 438 h 724"/>
                <a:gd name="T6" fmla="*/ 601 w 823"/>
                <a:gd name="T7" fmla="*/ 0 h 724"/>
                <a:gd name="T8" fmla="*/ 601 w 823"/>
                <a:gd name="T9" fmla="*/ 0 h 724"/>
                <a:gd name="T10" fmla="*/ 823 w 823"/>
                <a:gd name="T11" fmla="*/ 361 h 724"/>
                <a:gd name="T12" fmla="*/ 601 w 823"/>
                <a:gd name="T13" fmla="*/ 724 h 724"/>
                <a:gd name="T14" fmla="*/ 223 w 823"/>
                <a:gd name="T15" fmla="*/ 287 h 724"/>
                <a:gd name="T16" fmla="*/ 223 w 823"/>
                <a:gd name="T17" fmla="*/ 724 h 724"/>
                <a:gd name="T18" fmla="*/ 0 w 823"/>
                <a:gd name="T19" fmla="*/ 724 h 724"/>
                <a:gd name="T20" fmla="*/ 0 w 823"/>
                <a:gd name="T2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3" h="724">
                  <a:moveTo>
                    <a:pt x="0" y="0"/>
                  </a:moveTo>
                  <a:lnTo>
                    <a:pt x="223" y="0"/>
                  </a:lnTo>
                  <a:lnTo>
                    <a:pt x="601" y="438"/>
                  </a:lnTo>
                  <a:lnTo>
                    <a:pt x="601" y="0"/>
                  </a:lnTo>
                  <a:lnTo>
                    <a:pt x="601" y="0"/>
                  </a:lnTo>
                  <a:lnTo>
                    <a:pt x="823" y="361"/>
                  </a:lnTo>
                  <a:lnTo>
                    <a:pt x="601" y="724"/>
                  </a:lnTo>
                  <a:lnTo>
                    <a:pt x="223" y="287"/>
                  </a:lnTo>
                  <a:lnTo>
                    <a:pt x="223" y="724"/>
                  </a:lnTo>
                  <a:lnTo>
                    <a:pt x="0" y="724"/>
                  </a:lnTo>
                  <a:lnTo>
                    <a:pt x="0" y="0"/>
                  </a:lnTo>
                  <a:close/>
                </a:path>
              </a:pathLst>
            </a:custGeom>
            <a:solidFill>
              <a:srgbClr val="FFA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AD862EFA-9FAA-E6C6-F4B4-D8D056A0212E}"/>
              </a:ext>
            </a:extLst>
          </p:cNvPr>
          <p:cNvGrpSpPr/>
          <p:nvPr userDrawn="1"/>
        </p:nvGrpSpPr>
        <p:grpSpPr>
          <a:xfrm>
            <a:off x="268581" y="647208"/>
            <a:ext cx="625002" cy="625002"/>
            <a:chOff x="7175739" y="4598827"/>
            <a:chExt cx="864217" cy="864217"/>
          </a:xfrm>
        </p:grpSpPr>
        <p:pic>
          <p:nvPicPr>
            <p:cNvPr id="75" name="Graphic 74">
              <a:extLst>
                <a:ext uri="{FF2B5EF4-FFF2-40B4-BE49-F238E27FC236}">
                  <a16:creationId xmlns:a16="http://schemas.microsoft.com/office/drawing/2014/main" id="{A0842791-7369-C3A8-4EFD-348550C8AC6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5739" y="4598827"/>
              <a:ext cx="864217" cy="864217"/>
            </a:xfrm>
            <a:prstGeom prst="rect">
              <a:avLst/>
            </a:prstGeom>
          </p:spPr>
        </p:pic>
        <p:pic>
          <p:nvPicPr>
            <p:cNvPr id="76" name="Graphic 75">
              <a:extLst>
                <a:ext uri="{FF2B5EF4-FFF2-40B4-BE49-F238E27FC236}">
                  <a16:creationId xmlns:a16="http://schemas.microsoft.com/office/drawing/2014/main" id="{9A63F7B6-0EDD-CA80-EF0C-4E6B09F145A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60683" y="4683771"/>
              <a:ext cx="694328" cy="694328"/>
            </a:xfrm>
            <a:prstGeom prst="rect">
              <a:avLst/>
            </a:prstGeom>
          </p:spPr>
        </p:pic>
        <p:grpSp>
          <p:nvGrpSpPr>
            <p:cNvPr id="77" name="Group 76">
              <a:extLst>
                <a:ext uri="{FF2B5EF4-FFF2-40B4-BE49-F238E27FC236}">
                  <a16:creationId xmlns:a16="http://schemas.microsoft.com/office/drawing/2014/main" id="{6983D893-3E22-0292-4D14-C0B04D72E332}"/>
                </a:ext>
              </a:extLst>
            </p:cNvPr>
            <p:cNvGrpSpPr/>
            <p:nvPr/>
          </p:nvGrpSpPr>
          <p:grpSpPr>
            <a:xfrm flipH="1">
              <a:off x="7410607" y="4838137"/>
              <a:ext cx="409783" cy="422393"/>
              <a:chOff x="4720608" y="1360488"/>
              <a:chExt cx="206375" cy="212725"/>
            </a:xfrm>
            <a:solidFill>
              <a:schemeClr val="tx2"/>
            </a:solidFill>
          </p:grpSpPr>
          <p:sp>
            <p:nvSpPr>
              <p:cNvPr id="78" name="Freeform 58">
                <a:extLst>
                  <a:ext uri="{FF2B5EF4-FFF2-40B4-BE49-F238E27FC236}">
                    <a16:creationId xmlns:a16="http://schemas.microsoft.com/office/drawing/2014/main" id="{A831D44B-D7C6-88B4-5C3C-EA2BD54CEB3F}"/>
                  </a:ext>
                </a:extLst>
              </p:cNvPr>
              <p:cNvSpPr>
                <a:spLocks/>
              </p:cNvSpPr>
              <p:nvPr/>
            </p:nvSpPr>
            <p:spPr bwMode="auto">
              <a:xfrm>
                <a:off x="4720608" y="1360488"/>
                <a:ext cx="34925" cy="115888"/>
              </a:xfrm>
              <a:custGeom>
                <a:avLst/>
                <a:gdLst>
                  <a:gd name="T0" fmla="*/ 61 w 65"/>
                  <a:gd name="T1" fmla="*/ 197 h 219"/>
                  <a:gd name="T2" fmla="*/ 61 w 65"/>
                  <a:gd name="T3" fmla="*/ 197 h 219"/>
                  <a:gd name="T4" fmla="*/ 27 w 65"/>
                  <a:gd name="T5" fmla="*/ 110 h 219"/>
                  <a:gd name="T6" fmla="*/ 61 w 65"/>
                  <a:gd name="T7" fmla="*/ 22 h 219"/>
                  <a:gd name="T8" fmla="*/ 61 w 65"/>
                  <a:gd name="T9" fmla="*/ 9 h 219"/>
                  <a:gd name="T10" fmla="*/ 55 w 65"/>
                  <a:gd name="T11" fmla="*/ 3 h 219"/>
                  <a:gd name="T12" fmla="*/ 49 w 65"/>
                  <a:gd name="T13" fmla="*/ 0 h 219"/>
                  <a:gd name="T14" fmla="*/ 49 w 65"/>
                  <a:gd name="T15" fmla="*/ 0 h 219"/>
                  <a:gd name="T16" fmla="*/ 42 w 65"/>
                  <a:gd name="T17" fmla="*/ 3 h 219"/>
                  <a:gd name="T18" fmla="*/ 42 w 65"/>
                  <a:gd name="T19" fmla="*/ 3 h 219"/>
                  <a:gd name="T20" fmla="*/ 0 w 65"/>
                  <a:gd name="T21" fmla="*/ 110 h 219"/>
                  <a:gd name="T22" fmla="*/ 42 w 65"/>
                  <a:gd name="T23" fmla="*/ 216 h 219"/>
                  <a:gd name="T24" fmla="*/ 49 w 65"/>
                  <a:gd name="T25" fmla="*/ 219 h 219"/>
                  <a:gd name="T26" fmla="*/ 55 w 65"/>
                  <a:gd name="T27" fmla="*/ 216 h 219"/>
                  <a:gd name="T28" fmla="*/ 55 w 65"/>
                  <a:gd name="T29" fmla="*/ 216 h 219"/>
                  <a:gd name="T30" fmla="*/ 61 w 65"/>
                  <a:gd name="T31" fmla="*/ 210 h 219"/>
                  <a:gd name="T32" fmla="*/ 61 w 65"/>
                  <a:gd name="T33" fmla="*/ 19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219">
                    <a:moveTo>
                      <a:pt x="61" y="197"/>
                    </a:moveTo>
                    <a:cubicBezTo>
                      <a:pt x="61" y="197"/>
                      <a:pt x="61" y="197"/>
                      <a:pt x="61" y="197"/>
                    </a:cubicBezTo>
                    <a:cubicBezTo>
                      <a:pt x="39" y="174"/>
                      <a:pt x="27" y="142"/>
                      <a:pt x="27" y="110"/>
                    </a:cubicBezTo>
                    <a:cubicBezTo>
                      <a:pt x="27" y="77"/>
                      <a:pt x="39" y="46"/>
                      <a:pt x="61" y="22"/>
                    </a:cubicBezTo>
                    <a:cubicBezTo>
                      <a:pt x="65" y="18"/>
                      <a:pt x="65" y="13"/>
                      <a:pt x="61" y="9"/>
                    </a:cubicBezTo>
                    <a:cubicBezTo>
                      <a:pt x="55" y="3"/>
                      <a:pt x="55" y="3"/>
                      <a:pt x="55" y="3"/>
                    </a:cubicBezTo>
                    <a:cubicBezTo>
                      <a:pt x="53" y="1"/>
                      <a:pt x="51" y="0"/>
                      <a:pt x="49" y="0"/>
                    </a:cubicBezTo>
                    <a:cubicBezTo>
                      <a:pt x="49" y="0"/>
                      <a:pt x="49" y="0"/>
                      <a:pt x="49" y="0"/>
                    </a:cubicBezTo>
                    <a:cubicBezTo>
                      <a:pt x="46" y="0"/>
                      <a:pt x="44" y="1"/>
                      <a:pt x="42" y="3"/>
                    </a:cubicBezTo>
                    <a:cubicBezTo>
                      <a:pt x="42" y="3"/>
                      <a:pt x="42" y="3"/>
                      <a:pt x="42" y="3"/>
                    </a:cubicBezTo>
                    <a:cubicBezTo>
                      <a:pt x="15" y="32"/>
                      <a:pt x="0" y="70"/>
                      <a:pt x="0" y="110"/>
                    </a:cubicBezTo>
                    <a:cubicBezTo>
                      <a:pt x="0" y="149"/>
                      <a:pt x="15" y="187"/>
                      <a:pt x="42" y="216"/>
                    </a:cubicBezTo>
                    <a:cubicBezTo>
                      <a:pt x="44" y="218"/>
                      <a:pt x="46" y="219"/>
                      <a:pt x="49" y="219"/>
                    </a:cubicBezTo>
                    <a:cubicBezTo>
                      <a:pt x="51" y="219"/>
                      <a:pt x="53" y="218"/>
                      <a:pt x="55" y="216"/>
                    </a:cubicBezTo>
                    <a:cubicBezTo>
                      <a:pt x="55" y="216"/>
                      <a:pt x="55" y="216"/>
                      <a:pt x="55" y="216"/>
                    </a:cubicBezTo>
                    <a:cubicBezTo>
                      <a:pt x="61" y="210"/>
                      <a:pt x="61" y="210"/>
                      <a:pt x="61" y="210"/>
                    </a:cubicBezTo>
                    <a:cubicBezTo>
                      <a:pt x="65" y="206"/>
                      <a:pt x="65" y="201"/>
                      <a:pt x="61" y="1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 name="Freeform 59">
                <a:extLst>
                  <a:ext uri="{FF2B5EF4-FFF2-40B4-BE49-F238E27FC236}">
                    <a16:creationId xmlns:a16="http://schemas.microsoft.com/office/drawing/2014/main" id="{376B80FA-27D7-28CB-071D-B0E3D070A469}"/>
                  </a:ext>
                </a:extLst>
              </p:cNvPr>
              <p:cNvSpPr>
                <a:spLocks/>
              </p:cNvSpPr>
              <p:nvPr/>
            </p:nvSpPr>
            <p:spPr bwMode="auto">
              <a:xfrm>
                <a:off x="4749183" y="1381125"/>
                <a:ext cx="30163" cy="74613"/>
              </a:xfrm>
              <a:custGeom>
                <a:avLst/>
                <a:gdLst>
                  <a:gd name="T0" fmla="*/ 35 w 57"/>
                  <a:gd name="T1" fmla="*/ 140 h 143"/>
                  <a:gd name="T2" fmla="*/ 41 w 57"/>
                  <a:gd name="T3" fmla="*/ 143 h 143"/>
                  <a:gd name="T4" fmla="*/ 47 w 57"/>
                  <a:gd name="T5" fmla="*/ 141 h 143"/>
                  <a:gd name="T6" fmla="*/ 48 w 57"/>
                  <a:gd name="T7" fmla="*/ 141 h 143"/>
                  <a:gd name="T8" fmla="*/ 54 w 57"/>
                  <a:gd name="T9" fmla="*/ 134 h 143"/>
                  <a:gd name="T10" fmla="*/ 54 w 57"/>
                  <a:gd name="T11" fmla="*/ 122 h 143"/>
                  <a:gd name="T12" fmla="*/ 54 w 57"/>
                  <a:gd name="T13" fmla="*/ 21 h 143"/>
                  <a:gd name="T14" fmla="*/ 54 w 57"/>
                  <a:gd name="T15" fmla="*/ 10 h 143"/>
                  <a:gd name="T16" fmla="*/ 54 w 57"/>
                  <a:gd name="T17" fmla="*/ 9 h 143"/>
                  <a:gd name="T18" fmla="*/ 48 w 57"/>
                  <a:gd name="T19" fmla="*/ 3 h 143"/>
                  <a:gd name="T20" fmla="*/ 41 w 57"/>
                  <a:gd name="T21" fmla="*/ 0 h 143"/>
                  <a:gd name="T22" fmla="*/ 35 w 57"/>
                  <a:gd name="T23" fmla="*/ 3 h 143"/>
                  <a:gd name="T24" fmla="*/ 35 w 57"/>
                  <a:gd name="T25" fmla="*/ 3 h 143"/>
                  <a:gd name="T26" fmla="*/ 35 w 57"/>
                  <a:gd name="T27" fmla="*/ 14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143">
                    <a:moveTo>
                      <a:pt x="35" y="140"/>
                    </a:moveTo>
                    <a:cubicBezTo>
                      <a:pt x="36" y="142"/>
                      <a:pt x="39" y="143"/>
                      <a:pt x="41" y="143"/>
                    </a:cubicBezTo>
                    <a:cubicBezTo>
                      <a:pt x="44" y="143"/>
                      <a:pt x="46" y="142"/>
                      <a:pt x="47" y="141"/>
                    </a:cubicBezTo>
                    <a:cubicBezTo>
                      <a:pt x="48" y="141"/>
                      <a:pt x="48" y="141"/>
                      <a:pt x="48" y="141"/>
                    </a:cubicBezTo>
                    <a:cubicBezTo>
                      <a:pt x="54" y="134"/>
                      <a:pt x="54" y="134"/>
                      <a:pt x="54" y="134"/>
                    </a:cubicBezTo>
                    <a:cubicBezTo>
                      <a:pt x="57" y="131"/>
                      <a:pt x="57" y="125"/>
                      <a:pt x="54" y="122"/>
                    </a:cubicBezTo>
                    <a:cubicBezTo>
                      <a:pt x="29" y="93"/>
                      <a:pt x="29" y="50"/>
                      <a:pt x="54" y="21"/>
                    </a:cubicBezTo>
                    <a:cubicBezTo>
                      <a:pt x="57" y="18"/>
                      <a:pt x="57" y="13"/>
                      <a:pt x="54" y="10"/>
                    </a:cubicBezTo>
                    <a:cubicBezTo>
                      <a:pt x="54" y="9"/>
                      <a:pt x="54" y="9"/>
                      <a:pt x="54" y="9"/>
                    </a:cubicBezTo>
                    <a:cubicBezTo>
                      <a:pt x="48" y="3"/>
                      <a:pt x="48" y="3"/>
                      <a:pt x="48" y="3"/>
                    </a:cubicBezTo>
                    <a:cubicBezTo>
                      <a:pt x="46" y="1"/>
                      <a:pt x="44" y="0"/>
                      <a:pt x="41" y="0"/>
                    </a:cubicBezTo>
                    <a:cubicBezTo>
                      <a:pt x="39" y="0"/>
                      <a:pt x="37" y="1"/>
                      <a:pt x="35" y="3"/>
                    </a:cubicBezTo>
                    <a:cubicBezTo>
                      <a:pt x="35" y="3"/>
                      <a:pt x="35" y="3"/>
                      <a:pt x="35" y="3"/>
                    </a:cubicBezTo>
                    <a:cubicBezTo>
                      <a:pt x="0" y="42"/>
                      <a:pt x="0" y="101"/>
                      <a:pt x="35" y="1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0" name="Freeform 60">
                <a:extLst>
                  <a:ext uri="{FF2B5EF4-FFF2-40B4-BE49-F238E27FC236}">
                    <a16:creationId xmlns:a16="http://schemas.microsoft.com/office/drawing/2014/main" id="{555856D0-E156-5F70-7DA4-8E26D6F33BA6}"/>
                  </a:ext>
                </a:extLst>
              </p:cNvPr>
              <p:cNvSpPr>
                <a:spLocks/>
              </p:cNvSpPr>
              <p:nvPr/>
            </p:nvSpPr>
            <p:spPr bwMode="auto">
              <a:xfrm>
                <a:off x="4893645" y="1360488"/>
                <a:ext cx="33338" cy="115888"/>
              </a:xfrm>
              <a:custGeom>
                <a:avLst/>
                <a:gdLst>
                  <a:gd name="T0" fmla="*/ 23 w 64"/>
                  <a:gd name="T1" fmla="*/ 3 h 219"/>
                  <a:gd name="T2" fmla="*/ 23 w 64"/>
                  <a:gd name="T3" fmla="*/ 3 h 219"/>
                  <a:gd name="T4" fmla="*/ 17 w 64"/>
                  <a:gd name="T5" fmla="*/ 0 h 219"/>
                  <a:gd name="T6" fmla="*/ 16 w 64"/>
                  <a:gd name="T7" fmla="*/ 0 h 219"/>
                  <a:gd name="T8" fmla="*/ 10 w 64"/>
                  <a:gd name="T9" fmla="*/ 3 h 219"/>
                  <a:gd name="T10" fmla="*/ 10 w 64"/>
                  <a:gd name="T11" fmla="*/ 3 h 219"/>
                  <a:gd name="T12" fmla="*/ 4 w 64"/>
                  <a:gd name="T13" fmla="*/ 9 h 219"/>
                  <a:gd name="T14" fmla="*/ 3 w 64"/>
                  <a:gd name="T15" fmla="*/ 22 h 219"/>
                  <a:gd name="T16" fmla="*/ 38 w 64"/>
                  <a:gd name="T17" fmla="*/ 110 h 219"/>
                  <a:gd name="T18" fmla="*/ 4 w 64"/>
                  <a:gd name="T19" fmla="*/ 197 h 219"/>
                  <a:gd name="T20" fmla="*/ 4 w 64"/>
                  <a:gd name="T21" fmla="*/ 210 h 219"/>
                  <a:gd name="T22" fmla="*/ 10 w 64"/>
                  <a:gd name="T23" fmla="*/ 216 h 219"/>
                  <a:gd name="T24" fmla="*/ 16 w 64"/>
                  <a:gd name="T25" fmla="*/ 219 h 219"/>
                  <a:gd name="T26" fmla="*/ 23 w 64"/>
                  <a:gd name="T27" fmla="*/ 216 h 219"/>
                  <a:gd name="T28" fmla="*/ 23 w 64"/>
                  <a:gd name="T29" fmla="*/ 216 h 219"/>
                  <a:gd name="T30" fmla="*/ 64 w 64"/>
                  <a:gd name="T31" fmla="*/ 110 h 219"/>
                  <a:gd name="T32" fmla="*/ 23 w 64"/>
                  <a:gd name="T33" fmla="*/ 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219">
                    <a:moveTo>
                      <a:pt x="23" y="3"/>
                    </a:moveTo>
                    <a:cubicBezTo>
                      <a:pt x="23" y="3"/>
                      <a:pt x="23" y="3"/>
                      <a:pt x="23" y="3"/>
                    </a:cubicBezTo>
                    <a:cubicBezTo>
                      <a:pt x="21" y="1"/>
                      <a:pt x="19" y="0"/>
                      <a:pt x="17" y="0"/>
                    </a:cubicBezTo>
                    <a:cubicBezTo>
                      <a:pt x="16" y="0"/>
                      <a:pt x="16" y="0"/>
                      <a:pt x="16" y="0"/>
                    </a:cubicBezTo>
                    <a:cubicBezTo>
                      <a:pt x="14" y="0"/>
                      <a:pt x="12" y="1"/>
                      <a:pt x="10" y="3"/>
                    </a:cubicBezTo>
                    <a:cubicBezTo>
                      <a:pt x="10" y="3"/>
                      <a:pt x="10" y="3"/>
                      <a:pt x="10" y="3"/>
                    </a:cubicBezTo>
                    <a:cubicBezTo>
                      <a:pt x="4" y="9"/>
                      <a:pt x="4" y="9"/>
                      <a:pt x="4" y="9"/>
                    </a:cubicBezTo>
                    <a:cubicBezTo>
                      <a:pt x="0" y="13"/>
                      <a:pt x="0" y="18"/>
                      <a:pt x="3" y="22"/>
                    </a:cubicBezTo>
                    <a:cubicBezTo>
                      <a:pt x="25" y="46"/>
                      <a:pt x="38" y="77"/>
                      <a:pt x="38" y="110"/>
                    </a:cubicBezTo>
                    <a:cubicBezTo>
                      <a:pt x="38" y="142"/>
                      <a:pt x="25" y="173"/>
                      <a:pt x="4" y="197"/>
                    </a:cubicBezTo>
                    <a:cubicBezTo>
                      <a:pt x="0" y="201"/>
                      <a:pt x="0" y="206"/>
                      <a:pt x="4" y="210"/>
                    </a:cubicBezTo>
                    <a:cubicBezTo>
                      <a:pt x="10" y="216"/>
                      <a:pt x="10" y="216"/>
                      <a:pt x="10" y="216"/>
                    </a:cubicBezTo>
                    <a:cubicBezTo>
                      <a:pt x="11" y="218"/>
                      <a:pt x="14" y="219"/>
                      <a:pt x="16" y="219"/>
                    </a:cubicBezTo>
                    <a:cubicBezTo>
                      <a:pt x="19" y="219"/>
                      <a:pt x="21" y="218"/>
                      <a:pt x="23" y="216"/>
                    </a:cubicBezTo>
                    <a:cubicBezTo>
                      <a:pt x="23" y="216"/>
                      <a:pt x="23" y="216"/>
                      <a:pt x="23" y="216"/>
                    </a:cubicBezTo>
                    <a:cubicBezTo>
                      <a:pt x="50" y="187"/>
                      <a:pt x="64" y="149"/>
                      <a:pt x="64" y="110"/>
                    </a:cubicBezTo>
                    <a:cubicBezTo>
                      <a:pt x="64" y="70"/>
                      <a:pt x="50" y="32"/>
                      <a:pt x="2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1" name="Freeform 61">
                <a:extLst>
                  <a:ext uri="{FF2B5EF4-FFF2-40B4-BE49-F238E27FC236}">
                    <a16:creationId xmlns:a16="http://schemas.microsoft.com/office/drawing/2014/main" id="{01A7EE40-4600-F4CC-6668-5489D0F38412}"/>
                  </a:ext>
                </a:extLst>
              </p:cNvPr>
              <p:cNvSpPr>
                <a:spLocks/>
              </p:cNvSpPr>
              <p:nvPr/>
            </p:nvSpPr>
            <p:spPr bwMode="auto">
              <a:xfrm>
                <a:off x="4868245" y="1381125"/>
                <a:ext cx="31750" cy="74613"/>
              </a:xfrm>
              <a:custGeom>
                <a:avLst/>
                <a:gdLst>
                  <a:gd name="T0" fmla="*/ 4 w 58"/>
                  <a:gd name="T1" fmla="*/ 122 h 143"/>
                  <a:gd name="T2" fmla="*/ 4 w 58"/>
                  <a:gd name="T3" fmla="*/ 122 h 143"/>
                  <a:gd name="T4" fmla="*/ 4 w 58"/>
                  <a:gd name="T5" fmla="*/ 134 h 143"/>
                  <a:gd name="T6" fmla="*/ 10 w 58"/>
                  <a:gd name="T7" fmla="*/ 141 h 143"/>
                  <a:gd name="T8" fmla="*/ 16 w 58"/>
                  <a:gd name="T9" fmla="*/ 143 h 143"/>
                  <a:gd name="T10" fmla="*/ 23 w 58"/>
                  <a:gd name="T11" fmla="*/ 141 h 143"/>
                  <a:gd name="T12" fmla="*/ 23 w 58"/>
                  <a:gd name="T13" fmla="*/ 140 h 143"/>
                  <a:gd name="T14" fmla="*/ 23 w 58"/>
                  <a:gd name="T15" fmla="*/ 3 h 143"/>
                  <a:gd name="T16" fmla="*/ 17 w 58"/>
                  <a:gd name="T17" fmla="*/ 0 h 143"/>
                  <a:gd name="T18" fmla="*/ 16 w 58"/>
                  <a:gd name="T19" fmla="*/ 0 h 143"/>
                  <a:gd name="T20" fmla="*/ 10 w 58"/>
                  <a:gd name="T21" fmla="*/ 2 h 143"/>
                  <a:gd name="T22" fmla="*/ 10 w 58"/>
                  <a:gd name="T23" fmla="*/ 3 h 143"/>
                  <a:gd name="T24" fmla="*/ 4 w 58"/>
                  <a:gd name="T25" fmla="*/ 9 h 143"/>
                  <a:gd name="T26" fmla="*/ 4 w 58"/>
                  <a:gd name="T27" fmla="*/ 21 h 143"/>
                  <a:gd name="T28" fmla="*/ 4 w 58"/>
                  <a:gd name="T29" fmla="*/ 12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3">
                    <a:moveTo>
                      <a:pt x="4" y="122"/>
                    </a:moveTo>
                    <a:cubicBezTo>
                      <a:pt x="4" y="122"/>
                      <a:pt x="4" y="122"/>
                      <a:pt x="4" y="122"/>
                    </a:cubicBezTo>
                    <a:cubicBezTo>
                      <a:pt x="0" y="125"/>
                      <a:pt x="1" y="131"/>
                      <a:pt x="4" y="134"/>
                    </a:cubicBezTo>
                    <a:cubicBezTo>
                      <a:pt x="10" y="141"/>
                      <a:pt x="10" y="141"/>
                      <a:pt x="10" y="141"/>
                    </a:cubicBezTo>
                    <a:cubicBezTo>
                      <a:pt x="12" y="142"/>
                      <a:pt x="14" y="143"/>
                      <a:pt x="16" y="143"/>
                    </a:cubicBezTo>
                    <a:cubicBezTo>
                      <a:pt x="19" y="143"/>
                      <a:pt x="21" y="142"/>
                      <a:pt x="23" y="141"/>
                    </a:cubicBezTo>
                    <a:cubicBezTo>
                      <a:pt x="23" y="141"/>
                      <a:pt x="23" y="141"/>
                      <a:pt x="23" y="140"/>
                    </a:cubicBezTo>
                    <a:cubicBezTo>
                      <a:pt x="58" y="101"/>
                      <a:pt x="58" y="42"/>
                      <a:pt x="23" y="3"/>
                    </a:cubicBezTo>
                    <a:cubicBezTo>
                      <a:pt x="22" y="1"/>
                      <a:pt x="19" y="0"/>
                      <a:pt x="17" y="0"/>
                    </a:cubicBezTo>
                    <a:cubicBezTo>
                      <a:pt x="17" y="0"/>
                      <a:pt x="17" y="0"/>
                      <a:pt x="16" y="0"/>
                    </a:cubicBezTo>
                    <a:cubicBezTo>
                      <a:pt x="14" y="0"/>
                      <a:pt x="12" y="1"/>
                      <a:pt x="10" y="2"/>
                    </a:cubicBezTo>
                    <a:cubicBezTo>
                      <a:pt x="10" y="2"/>
                      <a:pt x="10" y="3"/>
                      <a:pt x="10" y="3"/>
                    </a:cubicBezTo>
                    <a:cubicBezTo>
                      <a:pt x="4" y="9"/>
                      <a:pt x="4" y="9"/>
                      <a:pt x="4" y="9"/>
                    </a:cubicBezTo>
                    <a:cubicBezTo>
                      <a:pt x="1" y="12"/>
                      <a:pt x="0" y="18"/>
                      <a:pt x="4" y="21"/>
                    </a:cubicBezTo>
                    <a:cubicBezTo>
                      <a:pt x="29" y="50"/>
                      <a:pt x="29" y="93"/>
                      <a:pt x="4" y="1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 name="Freeform 62">
                <a:extLst>
                  <a:ext uri="{FF2B5EF4-FFF2-40B4-BE49-F238E27FC236}">
                    <a16:creationId xmlns:a16="http://schemas.microsoft.com/office/drawing/2014/main" id="{93BFFD06-473E-61D5-2C5F-9413C6F5DD05}"/>
                  </a:ext>
                </a:extLst>
              </p:cNvPr>
              <p:cNvSpPr>
                <a:spLocks noEditPoints="1"/>
              </p:cNvSpPr>
              <p:nvPr/>
            </p:nvSpPr>
            <p:spPr bwMode="auto">
              <a:xfrm>
                <a:off x="4752358" y="1390650"/>
                <a:ext cx="144463" cy="182563"/>
              </a:xfrm>
              <a:custGeom>
                <a:avLst/>
                <a:gdLst>
                  <a:gd name="T0" fmla="*/ 169 w 274"/>
                  <a:gd name="T1" fmla="*/ 90 h 346"/>
                  <a:gd name="T2" fmla="*/ 169 w 274"/>
                  <a:gd name="T3" fmla="*/ 89 h 346"/>
                  <a:gd name="T4" fmla="*/ 188 w 274"/>
                  <a:gd name="T5" fmla="*/ 51 h 346"/>
                  <a:gd name="T6" fmla="*/ 137 w 274"/>
                  <a:gd name="T7" fmla="*/ 0 h 346"/>
                  <a:gd name="T8" fmla="*/ 87 w 274"/>
                  <a:gd name="T9" fmla="*/ 51 h 346"/>
                  <a:gd name="T10" fmla="*/ 105 w 274"/>
                  <a:gd name="T11" fmla="*/ 90 h 346"/>
                  <a:gd name="T12" fmla="*/ 106 w 274"/>
                  <a:gd name="T13" fmla="*/ 90 h 346"/>
                  <a:gd name="T14" fmla="*/ 2 w 274"/>
                  <a:gd name="T15" fmla="*/ 330 h 346"/>
                  <a:gd name="T16" fmla="*/ 6 w 274"/>
                  <a:gd name="T17" fmla="*/ 340 h 346"/>
                  <a:gd name="T18" fmla="*/ 17 w 274"/>
                  <a:gd name="T19" fmla="*/ 345 h 346"/>
                  <a:gd name="T20" fmla="*/ 23 w 274"/>
                  <a:gd name="T21" fmla="*/ 345 h 346"/>
                  <a:gd name="T22" fmla="*/ 27 w 274"/>
                  <a:gd name="T23" fmla="*/ 341 h 346"/>
                  <a:gd name="T24" fmla="*/ 78 w 274"/>
                  <a:gd name="T25" fmla="*/ 223 h 346"/>
                  <a:gd name="T26" fmla="*/ 196 w 274"/>
                  <a:gd name="T27" fmla="*/ 223 h 346"/>
                  <a:gd name="T28" fmla="*/ 247 w 274"/>
                  <a:gd name="T29" fmla="*/ 341 h 346"/>
                  <a:gd name="T30" fmla="*/ 258 w 274"/>
                  <a:gd name="T31" fmla="*/ 345 h 346"/>
                  <a:gd name="T32" fmla="*/ 269 w 274"/>
                  <a:gd name="T33" fmla="*/ 340 h 346"/>
                  <a:gd name="T34" fmla="*/ 273 w 274"/>
                  <a:gd name="T35" fmla="*/ 330 h 346"/>
                  <a:gd name="T36" fmla="*/ 169 w 274"/>
                  <a:gd name="T37" fmla="*/ 90 h 346"/>
                  <a:gd name="T38" fmla="*/ 137 w 274"/>
                  <a:gd name="T39" fmla="*/ 28 h 346"/>
                  <a:gd name="T40" fmla="*/ 160 w 274"/>
                  <a:gd name="T41" fmla="*/ 51 h 346"/>
                  <a:gd name="T42" fmla="*/ 137 w 274"/>
                  <a:gd name="T43" fmla="*/ 74 h 346"/>
                  <a:gd name="T44" fmla="*/ 114 w 274"/>
                  <a:gd name="T45" fmla="*/ 51 h 346"/>
                  <a:gd name="T46" fmla="*/ 137 w 274"/>
                  <a:gd name="T47" fmla="*/ 28 h 346"/>
                  <a:gd name="T48" fmla="*/ 90 w 274"/>
                  <a:gd name="T49" fmla="*/ 196 h 346"/>
                  <a:gd name="T50" fmla="*/ 132 w 274"/>
                  <a:gd name="T51" fmla="*/ 101 h 346"/>
                  <a:gd name="T52" fmla="*/ 133 w 274"/>
                  <a:gd name="T53" fmla="*/ 101 h 346"/>
                  <a:gd name="T54" fmla="*/ 142 w 274"/>
                  <a:gd name="T55" fmla="*/ 101 h 346"/>
                  <a:gd name="T56" fmla="*/ 143 w 274"/>
                  <a:gd name="T57" fmla="*/ 101 h 346"/>
                  <a:gd name="T58" fmla="*/ 184 w 274"/>
                  <a:gd name="T59" fmla="*/ 196 h 346"/>
                  <a:gd name="T60" fmla="*/ 90 w 274"/>
                  <a:gd name="T61" fmla="*/ 19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4" h="346">
                    <a:moveTo>
                      <a:pt x="169" y="90"/>
                    </a:moveTo>
                    <a:cubicBezTo>
                      <a:pt x="169" y="89"/>
                      <a:pt x="169" y="89"/>
                      <a:pt x="169" y="89"/>
                    </a:cubicBezTo>
                    <a:cubicBezTo>
                      <a:pt x="181" y="80"/>
                      <a:pt x="188" y="66"/>
                      <a:pt x="188" y="51"/>
                    </a:cubicBezTo>
                    <a:cubicBezTo>
                      <a:pt x="188" y="23"/>
                      <a:pt x="165" y="0"/>
                      <a:pt x="137" y="0"/>
                    </a:cubicBezTo>
                    <a:cubicBezTo>
                      <a:pt x="109" y="0"/>
                      <a:pt x="87" y="23"/>
                      <a:pt x="87" y="51"/>
                    </a:cubicBezTo>
                    <a:cubicBezTo>
                      <a:pt x="87" y="66"/>
                      <a:pt x="94" y="80"/>
                      <a:pt x="105" y="90"/>
                    </a:cubicBezTo>
                    <a:cubicBezTo>
                      <a:pt x="106" y="90"/>
                      <a:pt x="106" y="90"/>
                      <a:pt x="106" y="90"/>
                    </a:cubicBezTo>
                    <a:cubicBezTo>
                      <a:pt x="2" y="330"/>
                      <a:pt x="2" y="330"/>
                      <a:pt x="2" y="330"/>
                    </a:cubicBezTo>
                    <a:cubicBezTo>
                      <a:pt x="0" y="334"/>
                      <a:pt x="2" y="338"/>
                      <a:pt x="6" y="340"/>
                    </a:cubicBezTo>
                    <a:cubicBezTo>
                      <a:pt x="17" y="345"/>
                      <a:pt x="17" y="345"/>
                      <a:pt x="17" y="345"/>
                    </a:cubicBezTo>
                    <a:cubicBezTo>
                      <a:pt x="19" y="346"/>
                      <a:pt x="21" y="346"/>
                      <a:pt x="23" y="345"/>
                    </a:cubicBezTo>
                    <a:cubicBezTo>
                      <a:pt x="25" y="344"/>
                      <a:pt x="27" y="343"/>
                      <a:pt x="27" y="341"/>
                    </a:cubicBezTo>
                    <a:cubicBezTo>
                      <a:pt x="78" y="223"/>
                      <a:pt x="78" y="223"/>
                      <a:pt x="78" y="223"/>
                    </a:cubicBezTo>
                    <a:cubicBezTo>
                      <a:pt x="196" y="223"/>
                      <a:pt x="196" y="223"/>
                      <a:pt x="196" y="223"/>
                    </a:cubicBezTo>
                    <a:cubicBezTo>
                      <a:pt x="247" y="341"/>
                      <a:pt x="247" y="341"/>
                      <a:pt x="247" y="341"/>
                    </a:cubicBezTo>
                    <a:cubicBezTo>
                      <a:pt x="249" y="345"/>
                      <a:pt x="254" y="346"/>
                      <a:pt x="258" y="345"/>
                    </a:cubicBezTo>
                    <a:cubicBezTo>
                      <a:pt x="269" y="340"/>
                      <a:pt x="269" y="340"/>
                      <a:pt x="269" y="340"/>
                    </a:cubicBezTo>
                    <a:cubicBezTo>
                      <a:pt x="273" y="338"/>
                      <a:pt x="274" y="334"/>
                      <a:pt x="273" y="330"/>
                    </a:cubicBezTo>
                    <a:lnTo>
                      <a:pt x="169" y="90"/>
                    </a:lnTo>
                    <a:close/>
                    <a:moveTo>
                      <a:pt x="137" y="28"/>
                    </a:moveTo>
                    <a:cubicBezTo>
                      <a:pt x="150" y="28"/>
                      <a:pt x="160" y="38"/>
                      <a:pt x="160" y="51"/>
                    </a:cubicBezTo>
                    <a:cubicBezTo>
                      <a:pt x="160" y="63"/>
                      <a:pt x="150" y="74"/>
                      <a:pt x="137" y="74"/>
                    </a:cubicBezTo>
                    <a:cubicBezTo>
                      <a:pt x="125" y="74"/>
                      <a:pt x="114" y="63"/>
                      <a:pt x="114" y="51"/>
                    </a:cubicBezTo>
                    <a:cubicBezTo>
                      <a:pt x="114" y="38"/>
                      <a:pt x="125" y="28"/>
                      <a:pt x="137" y="28"/>
                    </a:cubicBezTo>
                    <a:close/>
                    <a:moveTo>
                      <a:pt x="90" y="196"/>
                    </a:moveTo>
                    <a:cubicBezTo>
                      <a:pt x="132" y="101"/>
                      <a:pt x="132" y="101"/>
                      <a:pt x="132" y="101"/>
                    </a:cubicBezTo>
                    <a:cubicBezTo>
                      <a:pt x="133" y="101"/>
                      <a:pt x="133" y="101"/>
                      <a:pt x="133" y="101"/>
                    </a:cubicBezTo>
                    <a:cubicBezTo>
                      <a:pt x="136" y="101"/>
                      <a:pt x="139" y="101"/>
                      <a:pt x="142" y="101"/>
                    </a:cubicBezTo>
                    <a:cubicBezTo>
                      <a:pt x="143" y="101"/>
                      <a:pt x="143" y="101"/>
                      <a:pt x="143" y="101"/>
                    </a:cubicBezTo>
                    <a:cubicBezTo>
                      <a:pt x="184" y="196"/>
                      <a:pt x="184" y="196"/>
                      <a:pt x="184" y="196"/>
                    </a:cubicBezTo>
                    <a:lnTo>
                      <a:pt x="90" y="1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83" name="Group 82">
            <a:extLst>
              <a:ext uri="{FF2B5EF4-FFF2-40B4-BE49-F238E27FC236}">
                <a16:creationId xmlns:a16="http://schemas.microsoft.com/office/drawing/2014/main" id="{A7684B9F-2EE5-E659-356A-8654B424B2BA}"/>
              </a:ext>
            </a:extLst>
          </p:cNvPr>
          <p:cNvGrpSpPr/>
          <p:nvPr userDrawn="1"/>
        </p:nvGrpSpPr>
        <p:grpSpPr>
          <a:xfrm>
            <a:off x="3131344" y="1704310"/>
            <a:ext cx="864217" cy="864217"/>
            <a:chOff x="6276946" y="4598827"/>
            <a:chExt cx="864217" cy="864217"/>
          </a:xfrm>
          <a:solidFill>
            <a:schemeClr val="bg2"/>
          </a:solidFill>
        </p:grpSpPr>
        <p:pic>
          <p:nvPicPr>
            <p:cNvPr id="84" name="Graphic 83">
              <a:extLst>
                <a:ext uri="{FF2B5EF4-FFF2-40B4-BE49-F238E27FC236}">
                  <a16:creationId xmlns:a16="http://schemas.microsoft.com/office/drawing/2014/main" id="{CE5C27FB-142F-F7AC-5096-A97D85C34B6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76946" y="4598827"/>
              <a:ext cx="864217" cy="864217"/>
            </a:xfrm>
            <a:prstGeom prst="rect">
              <a:avLst/>
            </a:prstGeom>
          </p:spPr>
        </p:pic>
        <p:pic>
          <p:nvPicPr>
            <p:cNvPr id="85" name="Graphic 84">
              <a:extLst>
                <a:ext uri="{FF2B5EF4-FFF2-40B4-BE49-F238E27FC236}">
                  <a16:creationId xmlns:a16="http://schemas.microsoft.com/office/drawing/2014/main" id="{774AB408-5472-2C44-827B-08BDE836117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61890" y="4683771"/>
              <a:ext cx="694328" cy="694328"/>
            </a:xfrm>
            <a:prstGeom prst="rect">
              <a:avLst/>
            </a:prstGeom>
          </p:spPr>
        </p:pic>
        <p:grpSp>
          <p:nvGrpSpPr>
            <p:cNvPr id="86" name="Group 85">
              <a:extLst>
                <a:ext uri="{FF2B5EF4-FFF2-40B4-BE49-F238E27FC236}">
                  <a16:creationId xmlns:a16="http://schemas.microsoft.com/office/drawing/2014/main" id="{B46DF75A-98B9-88A7-5689-BC9BBD876544}"/>
                </a:ext>
              </a:extLst>
            </p:cNvPr>
            <p:cNvGrpSpPr/>
            <p:nvPr/>
          </p:nvGrpSpPr>
          <p:grpSpPr>
            <a:xfrm flipH="1">
              <a:off x="6489972" y="4841446"/>
              <a:ext cx="428696" cy="356197"/>
              <a:chOff x="4134820" y="1360488"/>
              <a:chExt cx="215900" cy="179388"/>
            </a:xfrm>
            <a:grpFill/>
          </p:grpSpPr>
          <p:sp>
            <p:nvSpPr>
              <p:cNvPr id="87" name="Freeform 42">
                <a:extLst>
                  <a:ext uri="{FF2B5EF4-FFF2-40B4-BE49-F238E27FC236}">
                    <a16:creationId xmlns:a16="http://schemas.microsoft.com/office/drawing/2014/main" id="{3DE74864-DE4A-AD2E-F022-C27032ED7688}"/>
                  </a:ext>
                </a:extLst>
              </p:cNvPr>
              <p:cNvSpPr>
                <a:spLocks noEditPoints="1"/>
              </p:cNvSpPr>
              <p:nvPr/>
            </p:nvSpPr>
            <p:spPr bwMode="auto">
              <a:xfrm>
                <a:off x="4134820" y="1360488"/>
                <a:ext cx="215900" cy="179388"/>
              </a:xfrm>
              <a:custGeom>
                <a:avLst/>
                <a:gdLst>
                  <a:gd name="T0" fmla="*/ 402 w 408"/>
                  <a:gd name="T1" fmla="*/ 149 h 340"/>
                  <a:gd name="T2" fmla="*/ 375 w 408"/>
                  <a:gd name="T3" fmla="*/ 111 h 340"/>
                  <a:gd name="T4" fmla="*/ 406 w 408"/>
                  <a:gd name="T5" fmla="*/ 93 h 340"/>
                  <a:gd name="T6" fmla="*/ 371 w 408"/>
                  <a:gd name="T7" fmla="*/ 78 h 340"/>
                  <a:gd name="T8" fmla="*/ 346 w 408"/>
                  <a:gd name="T9" fmla="*/ 44 h 340"/>
                  <a:gd name="T10" fmla="*/ 204 w 408"/>
                  <a:gd name="T11" fmla="*/ 0 h 340"/>
                  <a:gd name="T12" fmla="*/ 63 w 408"/>
                  <a:gd name="T13" fmla="*/ 44 h 340"/>
                  <a:gd name="T14" fmla="*/ 38 w 408"/>
                  <a:gd name="T15" fmla="*/ 78 h 340"/>
                  <a:gd name="T16" fmla="*/ 3 w 408"/>
                  <a:gd name="T17" fmla="*/ 93 h 340"/>
                  <a:gd name="T18" fmla="*/ 34 w 408"/>
                  <a:gd name="T19" fmla="*/ 111 h 340"/>
                  <a:gd name="T20" fmla="*/ 7 w 408"/>
                  <a:gd name="T21" fmla="*/ 149 h 340"/>
                  <a:gd name="T22" fmla="*/ 10 w 408"/>
                  <a:gd name="T23" fmla="*/ 297 h 340"/>
                  <a:gd name="T24" fmla="*/ 22 w 408"/>
                  <a:gd name="T25" fmla="*/ 333 h 340"/>
                  <a:gd name="T26" fmla="*/ 90 w 408"/>
                  <a:gd name="T27" fmla="*/ 340 h 340"/>
                  <a:gd name="T28" fmla="*/ 106 w 408"/>
                  <a:gd name="T29" fmla="*/ 320 h 340"/>
                  <a:gd name="T30" fmla="*/ 303 w 408"/>
                  <a:gd name="T31" fmla="*/ 320 h 340"/>
                  <a:gd name="T32" fmla="*/ 319 w 408"/>
                  <a:gd name="T33" fmla="*/ 340 h 340"/>
                  <a:gd name="T34" fmla="*/ 387 w 408"/>
                  <a:gd name="T35" fmla="*/ 333 h 340"/>
                  <a:gd name="T36" fmla="*/ 399 w 408"/>
                  <a:gd name="T37" fmla="*/ 297 h 340"/>
                  <a:gd name="T38" fmla="*/ 105 w 408"/>
                  <a:gd name="T39" fmla="*/ 32 h 340"/>
                  <a:gd name="T40" fmla="*/ 303 w 408"/>
                  <a:gd name="T41" fmla="*/ 32 h 340"/>
                  <a:gd name="T42" fmla="*/ 312 w 408"/>
                  <a:gd name="T43" fmla="*/ 105 h 340"/>
                  <a:gd name="T44" fmla="*/ 66 w 408"/>
                  <a:gd name="T45" fmla="*/ 96 h 340"/>
                  <a:gd name="T46" fmla="*/ 85 w 408"/>
                  <a:gd name="T47" fmla="*/ 200 h 340"/>
                  <a:gd name="T48" fmla="*/ 28 w 408"/>
                  <a:gd name="T49" fmla="*/ 194 h 340"/>
                  <a:gd name="T50" fmla="*/ 84 w 408"/>
                  <a:gd name="T51" fmla="*/ 199 h 340"/>
                  <a:gd name="T52" fmla="*/ 85 w 408"/>
                  <a:gd name="T53" fmla="*/ 200 h 340"/>
                  <a:gd name="T54" fmla="*/ 28 w 408"/>
                  <a:gd name="T55" fmla="*/ 219 h 340"/>
                  <a:gd name="T56" fmla="*/ 55 w 408"/>
                  <a:gd name="T57" fmla="*/ 225 h 340"/>
                  <a:gd name="T58" fmla="*/ 91 w 408"/>
                  <a:gd name="T59" fmla="*/ 226 h 340"/>
                  <a:gd name="T60" fmla="*/ 95 w 408"/>
                  <a:gd name="T61" fmla="*/ 176 h 340"/>
                  <a:gd name="T62" fmla="*/ 39 w 408"/>
                  <a:gd name="T63" fmla="*/ 147 h 340"/>
                  <a:gd name="T64" fmla="*/ 98 w 408"/>
                  <a:gd name="T65" fmla="*/ 131 h 340"/>
                  <a:gd name="T66" fmla="*/ 318 w 408"/>
                  <a:gd name="T67" fmla="*/ 130 h 340"/>
                  <a:gd name="T68" fmla="*/ 370 w 408"/>
                  <a:gd name="T69" fmla="*/ 147 h 340"/>
                  <a:gd name="T70" fmla="*/ 313 w 408"/>
                  <a:gd name="T71" fmla="*/ 176 h 340"/>
                  <a:gd name="T72" fmla="*/ 317 w 408"/>
                  <a:gd name="T73" fmla="*/ 226 h 340"/>
                  <a:gd name="T74" fmla="*/ 353 w 408"/>
                  <a:gd name="T75" fmla="*/ 225 h 340"/>
                  <a:gd name="T76" fmla="*/ 381 w 408"/>
                  <a:gd name="T77" fmla="*/ 218 h 340"/>
                  <a:gd name="T78" fmla="*/ 381 w 408"/>
                  <a:gd name="T79" fmla="*/ 220 h 340"/>
                  <a:gd name="T80" fmla="*/ 378 w 408"/>
                  <a:gd name="T81" fmla="*/ 281 h 340"/>
                  <a:gd name="T82" fmla="*/ 204 w 408"/>
                  <a:gd name="T83" fmla="*/ 294 h 340"/>
                  <a:gd name="T84" fmla="*/ 31 w 408"/>
                  <a:gd name="T85" fmla="*/ 281 h 340"/>
                  <a:gd name="T86" fmla="*/ 28 w 408"/>
                  <a:gd name="T87" fmla="*/ 219 h 340"/>
                  <a:gd name="T88" fmla="*/ 323 w 408"/>
                  <a:gd name="T89" fmla="*/ 199 h 340"/>
                  <a:gd name="T90" fmla="*/ 376 w 408"/>
                  <a:gd name="T91" fmla="*/ 177 h 340"/>
                  <a:gd name="T92" fmla="*/ 380 w 408"/>
                  <a:gd name="T93" fmla="*/ 1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8" h="340">
                    <a:moveTo>
                      <a:pt x="407" y="218"/>
                    </a:moveTo>
                    <a:cubicBezTo>
                      <a:pt x="406" y="192"/>
                      <a:pt x="404" y="156"/>
                      <a:pt x="402" y="149"/>
                    </a:cubicBezTo>
                    <a:cubicBezTo>
                      <a:pt x="400" y="143"/>
                      <a:pt x="395" y="137"/>
                      <a:pt x="389" y="130"/>
                    </a:cubicBezTo>
                    <a:cubicBezTo>
                      <a:pt x="385" y="125"/>
                      <a:pt x="379" y="119"/>
                      <a:pt x="375" y="111"/>
                    </a:cubicBezTo>
                    <a:cubicBezTo>
                      <a:pt x="383" y="113"/>
                      <a:pt x="392" y="112"/>
                      <a:pt x="399" y="109"/>
                    </a:cubicBezTo>
                    <a:cubicBezTo>
                      <a:pt x="404" y="108"/>
                      <a:pt x="406" y="100"/>
                      <a:pt x="406" y="93"/>
                    </a:cubicBezTo>
                    <a:cubicBezTo>
                      <a:pt x="405" y="87"/>
                      <a:pt x="404" y="79"/>
                      <a:pt x="399" y="78"/>
                    </a:cubicBezTo>
                    <a:cubicBezTo>
                      <a:pt x="395" y="77"/>
                      <a:pt x="375" y="76"/>
                      <a:pt x="371" y="78"/>
                    </a:cubicBezTo>
                    <a:cubicBezTo>
                      <a:pt x="368" y="80"/>
                      <a:pt x="367" y="85"/>
                      <a:pt x="366" y="87"/>
                    </a:cubicBezTo>
                    <a:cubicBezTo>
                      <a:pt x="362" y="74"/>
                      <a:pt x="354" y="58"/>
                      <a:pt x="346" y="44"/>
                    </a:cubicBezTo>
                    <a:cubicBezTo>
                      <a:pt x="336" y="27"/>
                      <a:pt x="325" y="15"/>
                      <a:pt x="316" y="10"/>
                    </a:cubicBezTo>
                    <a:cubicBezTo>
                      <a:pt x="301" y="1"/>
                      <a:pt x="233" y="0"/>
                      <a:pt x="204" y="0"/>
                    </a:cubicBezTo>
                    <a:cubicBezTo>
                      <a:pt x="176" y="0"/>
                      <a:pt x="108" y="1"/>
                      <a:pt x="93" y="10"/>
                    </a:cubicBezTo>
                    <a:cubicBezTo>
                      <a:pt x="84" y="15"/>
                      <a:pt x="73" y="27"/>
                      <a:pt x="63" y="44"/>
                    </a:cubicBezTo>
                    <a:cubicBezTo>
                      <a:pt x="55" y="58"/>
                      <a:pt x="47" y="74"/>
                      <a:pt x="42" y="87"/>
                    </a:cubicBezTo>
                    <a:cubicBezTo>
                      <a:pt x="42" y="85"/>
                      <a:pt x="41" y="80"/>
                      <a:pt x="38" y="78"/>
                    </a:cubicBezTo>
                    <a:cubicBezTo>
                      <a:pt x="33" y="76"/>
                      <a:pt x="14" y="77"/>
                      <a:pt x="9" y="78"/>
                    </a:cubicBezTo>
                    <a:cubicBezTo>
                      <a:pt x="5" y="79"/>
                      <a:pt x="3" y="87"/>
                      <a:pt x="3" y="93"/>
                    </a:cubicBezTo>
                    <a:cubicBezTo>
                      <a:pt x="3" y="100"/>
                      <a:pt x="5" y="108"/>
                      <a:pt x="9" y="109"/>
                    </a:cubicBezTo>
                    <a:cubicBezTo>
                      <a:pt x="17" y="112"/>
                      <a:pt x="25" y="113"/>
                      <a:pt x="34" y="111"/>
                    </a:cubicBezTo>
                    <a:cubicBezTo>
                      <a:pt x="29" y="119"/>
                      <a:pt x="24" y="125"/>
                      <a:pt x="19" y="130"/>
                    </a:cubicBezTo>
                    <a:cubicBezTo>
                      <a:pt x="14" y="137"/>
                      <a:pt x="9" y="143"/>
                      <a:pt x="7" y="149"/>
                    </a:cubicBezTo>
                    <a:cubicBezTo>
                      <a:pt x="5" y="156"/>
                      <a:pt x="3" y="192"/>
                      <a:pt x="2" y="218"/>
                    </a:cubicBezTo>
                    <a:cubicBezTo>
                      <a:pt x="0" y="283"/>
                      <a:pt x="7" y="293"/>
                      <a:pt x="10" y="297"/>
                    </a:cubicBezTo>
                    <a:cubicBezTo>
                      <a:pt x="12" y="300"/>
                      <a:pt x="14" y="303"/>
                      <a:pt x="16" y="306"/>
                    </a:cubicBezTo>
                    <a:cubicBezTo>
                      <a:pt x="16" y="314"/>
                      <a:pt x="16" y="326"/>
                      <a:pt x="22" y="333"/>
                    </a:cubicBezTo>
                    <a:cubicBezTo>
                      <a:pt x="25" y="337"/>
                      <a:pt x="29" y="339"/>
                      <a:pt x="34" y="339"/>
                    </a:cubicBezTo>
                    <a:cubicBezTo>
                      <a:pt x="44" y="340"/>
                      <a:pt x="70" y="340"/>
                      <a:pt x="90" y="340"/>
                    </a:cubicBezTo>
                    <a:cubicBezTo>
                      <a:pt x="94" y="340"/>
                      <a:pt x="99" y="338"/>
                      <a:pt x="102" y="335"/>
                    </a:cubicBezTo>
                    <a:cubicBezTo>
                      <a:pt x="105" y="331"/>
                      <a:pt x="106" y="326"/>
                      <a:pt x="106" y="320"/>
                    </a:cubicBezTo>
                    <a:cubicBezTo>
                      <a:pt x="121" y="320"/>
                      <a:pt x="139" y="320"/>
                      <a:pt x="160" y="320"/>
                    </a:cubicBezTo>
                    <a:cubicBezTo>
                      <a:pt x="212" y="320"/>
                      <a:pt x="268" y="320"/>
                      <a:pt x="303" y="320"/>
                    </a:cubicBezTo>
                    <a:cubicBezTo>
                      <a:pt x="303" y="326"/>
                      <a:pt x="304" y="331"/>
                      <a:pt x="307" y="335"/>
                    </a:cubicBezTo>
                    <a:cubicBezTo>
                      <a:pt x="310" y="338"/>
                      <a:pt x="314" y="340"/>
                      <a:pt x="319" y="340"/>
                    </a:cubicBezTo>
                    <a:cubicBezTo>
                      <a:pt x="339" y="340"/>
                      <a:pt x="365" y="340"/>
                      <a:pt x="375" y="339"/>
                    </a:cubicBezTo>
                    <a:cubicBezTo>
                      <a:pt x="380" y="339"/>
                      <a:pt x="384" y="337"/>
                      <a:pt x="387" y="333"/>
                    </a:cubicBezTo>
                    <a:cubicBezTo>
                      <a:pt x="393" y="326"/>
                      <a:pt x="393" y="314"/>
                      <a:pt x="392" y="306"/>
                    </a:cubicBezTo>
                    <a:cubicBezTo>
                      <a:pt x="395" y="303"/>
                      <a:pt x="397" y="300"/>
                      <a:pt x="399" y="297"/>
                    </a:cubicBezTo>
                    <a:cubicBezTo>
                      <a:pt x="402" y="293"/>
                      <a:pt x="408" y="283"/>
                      <a:pt x="407" y="218"/>
                    </a:cubicBezTo>
                    <a:close/>
                    <a:moveTo>
                      <a:pt x="105" y="32"/>
                    </a:moveTo>
                    <a:cubicBezTo>
                      <a:pt x="111" y="29"/>
                      <a:pt x="146" y="25"/>
                      <a:pt x="204" y="25"/>
                    </a:cubicBezTo>
                    <a:cubicBezTo>
                      <a:pt x="263" y="25"/>
                      <a:pt x="297" y="29"/>
                      <a:pt x="303" y="32"/>
                    </a:cubicBezTo>
                    <a:cubicBezTo>
                      <a:pt x="314" y="38"/>
                      <a:pt x="332" y="68"/>
                      <a:pt x="341" y="93"/>
                    </a:cubicBezTo>
                    <a:cubicBezTo>
                      <a:pt x="333" y="97"/>
                      <a:pt x="318" y="104"/>
                      <a:pt x="312" y="105"/>
                    </a:cubicBezTo>
                    <a:cubicBezTo>
                      <a:pt x="296" y="107"/>
                      <a:pt x="119" y="106"/>
                      <a:pt x="99" y="105"/>
                    </a:cubicBezTo>
                    <a:cubicBezTo>
                      <a:pt x="89" y="105"/>
                      <a:pt x="74" y="99"/>
                      <a:pt x="66" y="96"/>
                    </a:cubicBezTo>
                    <a:cubicBezTo>
                      <a:pt x="75" y="71"/>
                      <a:pt x="94" y="38"/>
                      <a:pt x="105" y="32"/>
                    </a:cubicBezTo>
                    <a:close/>
                    <a:moveTo>
                      <a:pt x="85" y="200"/>
                    </a:moveTo>
                    <a:cubicBezTo>
                      <a:pt x="85" y="201"/>
                      <a:pt x="85" y="205"/>
                      <a:pt x="78" y="205"/>
                    </a:cubicBezTo>
                    <a:cubicBezTo>
                      <a:pt x="73" y="205"/>
                      <a:pt x="33" y="195"/>
                      <a:pt x="28" y="194"/>
                    </a:cubicBezTo>
                    <a:cubicBezTo>
                      <a:pt x="30" y="176"/>
                      <a:pt x="30" y="176"/>
                      <a:pt x="30" y="176"/>
                    </a:cubicBezTo>
                    <a:cubicBezTo>
                      <a:pt x="46" y="183"/>
                      <a:pt x="74" y="194"/>
                      <a:pt x="84" y="199"/>
                    </a:cubicBezTo>
                    <a:cubicBezTo>
                      <a:pt x="85" y="199"/>
                      <a:pt x="85" y="199"/>
                      <a:pt x="85" y="200"/>
                    </a:cubicBezTo>
                    <a:cubicBezTo>
                      <a:pt x="85" y="200"/>
                      <a:pt x="85" y="200"/>
                      <a:pt x="85" y="200"/>
                    </a:cubicBezTo>
                    <a:close/>
                    <a:moveTo>
                      <a:pt x="28" y="219"/>
                    </a:moveTo>
                    <a:cubicBezTo>
                      <a:pt x="28" y="219"/>
                      <a:pt x="28" y="219"/>
                      <a:pt x="28" y="219"/>
                    </a:cubicBezTo>
                    <a:cubicBezTo>
                      <a:pt x="48" y="223"/>
                      <a:pt x="48" y="223"/>
                      <a:pt x="48" y="223"/>
                    </a:cubicBezTo>
                    <a:cubicBezTo>
                      <a:pt x="49" y="224"/>
                      <a:pt x="53" y="225"/>
                      <a:pt x="55" y="225"/>
                    </a:cubicBezTo>
                    <a:cubicBezTo>
                      <a:pt x="57" y="226"/>
                      <a:pt x="67" y="228"/>
                      <a:pt x="77" y="228"/>
                    </a:cubicBezTo>
                    <a:cubicBezTo>
                      <a:pt x="82" y="228"/>
                      <a:pt x="87" y="227"/>
                      <a:pt x="91" y="226"/>
                    </a:cubicBezTo>
                    <a:cubicBezTo>
                      <a:pt x="102" y="223"/>
                      <a:pt x="110" y="212"/>
                      <a:pt x="111" y="201"/>
                    </a:cubicBezTo>
                    <a:cubicBezTo>
                      <a:pt x="111" y="190"/>
                      <a:pt x="105" y="181"/>
                      <a:pt x="95" y="176"/>
                    </a:cubicBezTo>
                    <a:cubicBezTo>
                      <a:pt x="81" y="169"/>
                      <a:pt x="47" y="156"/>
                      <a:pt x="35" y="151"/>
                    </a:cubicBezTo>
                    <a:cubicBezTo>
                      <a:pt x="37" y="150"/>
                      <a:pt x="38" y="148"/>
                      <a:pt x="39" y="147"/>
                    </a:cubicBezTo>
                    <a:cubicBezTo>
                      <a:pt x="45" y="140"/>
                      <a:pt x="53" y="131"/>
                      <a:pt x="58" y="120"/>
                    </a:cubicBezTo>
                    <a:cubicBezTo>
                      <a:pt x="69" y="125"/>
                      <a:pt x="85" y="130"/>
                      <a:pt x="98" y="131"/>
                    </a:cubicBezTo>
                    <a:cubicBezTo>
                      <a:pt x="99" y="131"/>
                      <a:pt x="181" y="132"/>
                      <a:pt x="245" y="132"/>
                    </a:cubicBezTo>
                    <a:cubicBezTo>
                      <a:pt x="289" y="132"/>
                      <a:pt x="314" y="131"/>
                      <a:pt x="318" y="130"/>
                    </a:cubicBezTo>
                    <a:cubicBezTo>
                      <a:pt x="326" y="128"/>
                      <a:pt x="341" y="121"/>
                      <a:pt x="349" y="117"/>
                    </a:cubicBezTo>
                    <a:cubicBezTo>
                      <a:pt x="355" y="130"/>
                      <a:pt x="363" y="139"/>
                      <a:pt x="370" y="147"/>
                    </a:cubicBezTo>
                    <a:cubicBezTo>
                      <a:pt x="371" y="148"/>
                      <a:pt x="372" y="150"/>
                      <a:pt x="373" y="151"/>
                    </a:cubicBezTo>
                    <a:cubicBezTo>
                      <a:pt x="362" y="155"/>
                      <a:pt x="327" y="169"/>
                      <a:pt x="313" y="176"/>
                    </a:cubicBezTo>
                    <a:cubicBezTo>
                      <a:pt x="303" y="181"/>
                      <a:pt x="297" y="190"/>
                      <a:pt x="297" y="201"/>
                    </a:cubicBezTo>
                    <a:cubicBezTo>
                      <a:pt x="298" y="212"/>
                      <a:pt x="306" y="223"/>
                      <a:pt x="317" y="226"/>
                    </a:cubicBezTo>
                    <a:cubicBezTo>
                      <a:pt x="321" y="227"/>
                      <a:pt x="326" y="228"/>
                      <a:pt x="331" y="228"/>
                    </a:cubicBezTo>
                    <a:cubicBezTo>
                      <a:pt x="341" y="228"/>
                      <a:pt x="351" y="226"/>
                      <a:pt x="353" y="225"/>
                    </a:cubicBezTo>
                    <a:cubicBezTo>
                      <a:pt x="355" y="225"/>
                      <a:pt x="359" y="224"/>
                      <a:pt x="361" y="223"/>
                    </a:cubicBezTo>
                    <a:cubicBezTo>
                      <a:pt x="381" y="218"/>
                      <a:pt x="381" y="218"/>
                      <a:pt x="381" y="218"/>
                    </a:cubicBezTo>
                    <a:cubicBezTo>
                      <a:pt x="381" y="219"/>
                      <a:pt x="381" y="219"/>
                      <a:pt x="381" y="219"/>
                    </a:cubicBezTo>
                    <a:cubicBezTo>
                      <a:pt x="381" y="220"/>
                      <a:pt x="381" y="220"/>
                      <a:pt x="381" y="220"/>
                    </a:cubicBezTo>
                    <a:cubicBezTo>
                      <a:pt x="382" y="269"/>
                      <a:pt x="382" y="269"/>
                      <a:pt x="378" y="280"/>
                    </a:cubicBezTo>
                    <a:cubicBezTo>
                      <a:pt x="378" y="281"/>
                      <a:pt x="378" y="281"/>
                      <a:pt x="378" y="281"/>
                    </a:cubicBezTo>
                    <a:cubicBezTo>
                      <a:pt x="374" y="291"/>
                      <a:pt x="363" y="294"/>
                      <a:pt x="355" y="294"/>
                    </a:cubicBezTo>
                    <a:cubicBezTo>
                      <a:pt x="354" y="294"/>
                      <a:pt x="279" y="294"/>
                      <a:pt x="204" y="294"/>
                    </a:cubicBezTo>
                    <a:cubicBezTo>
                      <a:pt x="130" y="294"/>
                      <a:pt x="55" y="294"/>
                      <a:pt x="54" y="294"/>
                    </a:cubicBezTo>
                    <a:cubicBezTo>
                      <a:pt x="46" y="294"/>
                      <a:pt x="35" y="291"/>
                      <a:pt x="31" y="281"/>
                    </a:cubicBezTo>
                    <a:cubicBezTo>
                      <a:pt x="31" y="280"/>
                      <a:pt x="31" y="279"/>
                      <a:pt x="30" y="279"/>
                    </a:cubicBezTo>
                    <a:cubicBezTo>
                      <a:pt x="27" y="271"/>
                      <a:pt x="26" y="269"/>
                      <a:pt x="28" y="219"/>
                    </a:cubicBezTo>
                    <a:close/>
                    <a:moveTo>
                      <a:pt x="332" y="205"/>
                    </a:moveTo>
                    <a:cubicBezTo>
                      <a:pt x="328" y="205"/>
                      <a:pt x="324" y="201"/>
                      <a:pt x="323" y="199"/>
                    </a:cubicBezTo>
                    <a:cubicBezTo>
                      <a:pt x="323" y="199"/>
                      <a:pt x="324" y="199"/>
                      <a:pt x="324" y="199"/>
                    </a:cubicBezTo>
                    <a:cubicBezTo>
                      <a:pt x="333" y="194"/>
                      <a:pt x="360" y="184"/>
                      <a:pt x="376" y="177"/>
                    </a:cubicBezTo>
                    <a:cubicBezTo>
                      <a:pt x="379" y="176"/>
                      <a:pt x="379" y="176"/>
                      <a:pt x="379" y="176"/>
                    </a:cubicBezTo>
                    <a:cubicBezTo>
                      <a:pt x="380" y="194"/>
                      <a:pt x="380" y="194"/>
                      <a:pt x="380" y="194"/>
                    </a:cubicBezTo>
                    <a:cubicBezTo>
                      <a:pt x="376" y="195"/>
                      <a:pt x="337" y="205"/>
                      <a:pt x="332"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8" name="Freeform 43">
                <a:extLst>
                  <a:ext uri="{FF2B5EF4-FFF2-40B4-BE49-F238E27FC236}">
                    <a16:creationId xmlns:a16="http://schemas.microsoft.com/office/drawing/2014/main" id="{B384D0FF-5B50-DD3F-DE7F-5C3F87CCD457}"/>
                  </a:ext>
                </a:extLst>
              </p:cNvPr>
              <p:cNvSpPr>
                <a:spLocks noEditPoints="1"/>
              </p:cNvSpPr>
              <p:nvPr/>
            </p:nvSpPr>
            <p:spPr bwMode="auto">
              <a:xfrm>
                <a:off x="4199908" y="1462088"/>
                <a:ext cx="85725" cy="34925"/>
              </a:xfrm>
              <a:custGeom>
                <a:avLst/>
                <a:gdLst>
                  <a:gd name="T0" fmla="*/ 12 w 164"/>
                  <a:gd name="T1" fmla="*/ 43 h 67"/>
                  <a:gd name="T2" fmla="*/ 30 w 164"/>
                  <a:gd name="T3" fmla="*/ 57 h 67"/>
                  <a:gd name="T4" fmla="*/ 53 w 164"/>
                  <a:gd name="T5" fmla="*/ 66 h 67"/>
                  <a:gd name="T6" fmla="*/ 84 w 164"/>
                  <a:gd name="T7" fmla="*/ 67 h 67"/>
                  <a:gd name="T8" fmla="*/ 115 w 164"/>
                  <a:gd name="T9" fmla="*/ 66 h 67"/>
                  <a:gd name="T10" fmla="*/ 139 w 164"/>
                  <a:gd name="T11" fmla="*/ 56 h 67"/>
                  <a:gd name="T12" fmla="*/ 154 w 164"/>
                  <a:gd name="T13" fmla="*/ 42 h 67"/>
                  <a:gd name="T14" fmla="*/ 160 w 164"/>
                  <a:gd name="T15" fmla="*/ 13 h 67"/>
                  <a:gd name="T16" fmla="*/ 134 w 164"/>
                  <a:gd name="T17" fmla="*/ 2 h 67"/>
                  <a:gd name="T18" fmla="*/ 84 w 164"/>
                  <a:gd name="T19" fmla="*/ 4 h 67"/>
                  <a:gd name="T20" fmla="*/ 30 w 164"/>
                  <a:gd name="T21" fmla="*/ 2 h 67"/>
                  <a:gd name="T22" fmla="*/ 5 w 164"/>
                  <a:gd name="T23" fmla="*/ 14 h 67"/>
                  <a:gd name="T24" fmla="*/ 12 w 164"/>
                  <a:gd name="T25" fmla="*/ 43 h 67"/>
                  <a:gd name="T26" fmla="*/ 84 w 164"/>
                  <a:gd name="T27" fmla="*/ 41 h 67"/>
                  <a:gd name="T28" fmla="*/ 55 w 164"/>
                  <a:gd name="T29" fmla="*/ 40 h 67"/>
                  <a:gd name="T30" fmla="*/ 46 w 164"/>
                  <a:gd name="T31" fmla="*/ 37 h 67"/>
                  <a:gd name="T32" fmla="*/ 34 w 164"/>
                  <a:gd name="T33" fmla="*/ 28 h 67"/>
                  <a:gd name="T34" fmla="*/ 84 w 164"/>
                  <a:gd name="T35" fmla="*/ 30 h 67"/>
                  <a:gd name="T36" fmla="*/ 132 w 164"/>
                  <a:gd name="T37" fmla="*/ 28 h 67"/>
                  <a:gd name="T38" fmla="*/ 122 w 164"/>
                  <a:gd name="T39" fmla="*/ 37 h 67"/>
                  <a:gd name="T40" fmla="*/ 113 w 164"/>
                  <a:gd name="T41" fmla="*/ 40 h 67"/>
                  <a:gd name="T42" fmla="*/ 84 w 164"/>
                  <a:gd name="T43" fmla="*/ 4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67">
                    <a:moveTo>
                      <a:pt x="12" y="43"/>
                    </a:moveTo>
                    <a:cubicBezTo>
                      <a:pt x="30" y="57"/>
                      <a:pt x="30" y="57"/>
                      <a:pt x="30" y="57"/>
                    </a:cubicBezTo>
                    <a:cubicBezTo>
                      <a:pt x="36" y="62"/>
                      <a:pt x="45" y="65"/>
                      <a:pt x="53" y="66"/>
                    </a:cubicBezTo>
                    <a:cubicBezTo>
                      <a:pt x="53" y="66"/>
                      <a:pt x="67" y="67"/>
                      <a:pt x="84" y="67"/>
                    </a:cubicBezTo>
                    <a:cubicBezTo>
                      <a:pt x="103" y="67"/>
                      <a:pt x="115" y="66"/>
                      <a:pt x="115" y="66"/>
                    </a:cubicBezTo>
                    <a:cubicBezTo>
                      <a:pt x="124" y="65"/>
                      <a:pt x="133" y="61"/>
                      <a:pt x="139" y="56"/>
                    </a:cubicBezTo>
                    <a:cubicBezTo>
                      <a:pt x="154" y="42"/>
                      <a:pt x="154" y="42"/>
                      <a:pt x="154" y="42"/>
                    </a:cubicBezTo>
                    <a:cubicBezTo>
                      <a:pt x="164" y="33"/>
                      <a:pt x="164" y="21"/>
                      <a:pt x="160" y="13"/>
                    </a:cubicBezTo>
                    <a:cubicBezTo>
                      <a:pt x="156" y="7"/>
                      <a:pt x="147" y="0"/>
                      <a:pt x="134" y="2"/>
                    </a:cubicBezTo>
                    <a:cubicBezTo>
                      <a:pt x="134" y="2"/>
                      <a:pt x="109" y="4"/>
                      <a:pt x="84" y="4"/>
                    </a:cubicBezTo>
                    <a:cubicBezTo>
                      <a:pt x="57" y="4"/>
                      <a:pt x="30" y="2"/>
                      <a:pt x="30" y="2"/>
                    </a:cubicBezTo>
                    <a:cubicBezTo>
                      <a:pt x="17" y="1"/>
                      <a:pt x="8" y="7"/>
                      <a:pt x="5" y="14"/>
                    </a:cubicBezTo>
                    <a:cubicBezTo>
                      <a:pt x="0" y="22"/>
                      <a:pt x="1" y="34"/>
                      <a:pt x="12" y="43"/>
                    </a:cubicBezTo>
                    <a:close/>
                    <a:moveTo>
                      <a:pt x="84" y="41"/>
                    </a:moveTo>
                    <a:cubicBezTo>
                      <a:pt x="68" y="41"/>
                      <a:pt x="55" y="40"/>
                      <a:pt x="55" y="40"/>
                    </a:cubicBezTo>
                    <a:cubicBezTo>
                      <a:pt x="52" y="40"/>
                      <a:pt x="48" y="38"/>
                      <a:pt x="46" y="37"/>
                    </a:cubicBezTo>
                    <a:cubicBezTo>
                      <a:pt x="34" y="28"/>
                      <a:pt x="34" y="28"/>
                      <a:pt x="34" y="28"/>
                    </a:cubicBezTo>
                    <a:cubicBezTo>
                      <a:pt x="43" y="28"/>
                      <a:pt x="63" y="29"/>
                      <a:pt x="84" y="30"/>
                    </a:cubicBezTo>
                    <a:cubicBezTo>
                      <a:pt x="104" y="30"/>
                      <a:pt x="123" y="28"/>
                      <a:pt x="132" y="28"/>
                    </a:cubicBezTo>
                    <a:cubicBezTo>
                      <a:pt x="122" y="37"/>
                      <a:pt x="122" y="37"/>
                      <a:pt x="122" y="37"/>
                    </a:cubicBezTo>
                    <a:cubicBezTo>
                      <a:pt x="120" y="38"/>
                      <a:pt x="116" y="40"/>
                      <a:pt x="113" y="40"/>
                    </a:cubicBezTo>
                    <a:cubicBezTo>
                      <a:pt x="113" y="40"/>
                      <a:pt x="102" y="41"/>
                      <a:pt x="8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89" name="Group 88">
            <a:extLst>
              <a:ext uri="{FF2B5EF4-FFF2-40B4-BE49-F238E27FC236}">
                <a16:creationId xmlns:a16="http://schemas.microsoft.com/office/drawing/2014/main" id="{84FA898D-9D1D-3BF0-6329-CAC18486CF4F}"/>
              </a:ext>
            </a:extLst>
          </p:cNvPr>
          <p:cNvGrpSpPr/>
          <p:nvPr userDrawn="1"/>
        </p:nvGrpSpPr>
        <p:grpSpPr>
          <a:xfrm>
            <a:off x="3615866" y="957057"/>
            <a:ext cx="735860" cy="735860"/>
            <a:chOff x="8074532" y="4598827"/>
            <a:chExt cx="864217" cy="864217"/>
          </a:xfrm>
        </p:grpSpPr>
        <p:pic>
          <p:nvPicPr>
            <p:cNvPr id="90" name="Graphic 89">
              <a:extLst>
                <a:ext uri="{FF2B5EF4-FFF2-40B4-BE49-F238E27FC236}">
                  <a16:creationId xmlns:a16="http://schemas.microsoft.com/office/drawing/2014/main" id="{DEC14D68-B748-8F17-31C6-DD6DDDFCE30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74532" y="4598827"/>
              <a:ext cx="864217" cy="864217"/>
            </a:xfrm>
            <a:prstGeom prst="rect">
              <a:avLst/>
            </a:prstGeom>
          </p:spPr>
        </p:pic>
        <p:grpSp>
          <p:nvGrpSpPr>
            <p:cNvPr id="91" name="Group 90">
              <a:extLst>
                <a:ext uri="{FF2B5EF4-FFF2-40B4-BE49-F238E27FC236}">
                  <a16:creationId xmlns:a16="http://schemas.microsoft.com/office/drawing/2014/main" id="{5A737B9E-851E-C4E4-A986-09376F1F0464}"/>
                </a:ext>
              </a:extLst>
            </p:cNvPr>
            <p:cNvGrpSpPr/>
            <p:nvPr/>
          </p:nvGrpSpPr>
          <p:grpSpPr>
            <a:xfrm>
              <a:off x="8159476" y="4683771"/>
              <a:ext cx="694328" cy="694328"/>
              <a:chOff x="8159476" y="4683771"/>
              <a:chExt cx="694328" cy="694328"/>
            </a:xfrm>
            <a:solidFill>
              <a:schemeClr val="bg2"/>
            </a:solidFill>
          </p:grpSpPr>
          <p:pic>
            <p:nvPicPr>
              <p:cNvPr id="92" name="Graphic 91">
                <a:extLst>
                  <a:ext uri="{FF2B5EF4-FFF2-40B4-BE49-F238E27FC236}">
                    <a16:creationId xmlns:a16="http://schemas.microsoft.com/office/drawing/2014/main" id="{AB56E0C8-DFDB-0BD5-85EF-CBA799B60BF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59476" y="4683771"/>
                <a:ext cx="694328" cy="694328"/>
              </a:xfrm>
              <a:prstGeom prst="rect">
                <a:avLst/>
              </a:prstGeom>
            </p:spPr>
          </p:pic>
          <p:grpSp>
            <p:nvGrpSpPr>
              <p:cNvPr id="93" name="Group 92">
                <a:extLst>
                  <a:ext uri="{FF2B5EF4-FFF2-40B4-BE49-F238E27FC236}">
                    <a16:creationId xmlns:a16="http://schemas.microsoft.com/office/drawing/2014/main" id="{EB192769-8C91-E0AB-28EF-579CC91603B9}"/>
                  </a:ext>
                </a:extLst>
              </p:cNvPr>
              <p:cNvGrpSpPr/>
              <p:nvPr/>
            </p:nvGrpSpPr>
            <p:grpSpPr>
              <a:xfrm flipH="1">
                <a:off x="8507464" y="4729659"/>
                <a:ext cx="231088" cy="538153"/>
                <a:chOff x="1802783" y="1304925"/>
                <a:chExt cx="115887" cy="269875"/>
              </a:xfrm>
              <a:grpFill/>
            </p:grpSpPr>
            <p:sp>
              <p:nvSpPr>
                <p:cNvPr id="97" name="Line 28">
                  <a:extLst>
                    <a:ext uri="{FF2B5EF4-FFF2-40B4-BE49-F238E27FC236}">
                      <a16:creationId xmlns:a16="http://schemas.microsoft.com/office/drawing/2014/main" id="{7D708B13-B48A-98F2-2C49-B7A8D0373F00}"/>
                    </a:ext>
                  </a:extLst>
                </p:cNvPr>
                <p:cNvSpPr>
                  <a:spLocks noChangeShapeType="1"/>
                </p:cNvSpPr>
                <p:nvPr/>
              </p:nvSpPr>
              <p:spPr bwMode="auto">
                <a:xfrm>
                  <a:off x="1802783" y="1338263"/>
                  <a:ext cx="0" cy="0"/>
                </a:xfrm>
                <a:prstGeom prst="line">
                  <a:avLst/>
                </a:prstGeom>
                <a:grp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Line 29">
                  <a:extLst>
                    <a:ext uri="{FF2B5EF4-FFF2-40B4-BE49-F238E27FC236}">
                      <a16:creationId xmlns:a16="http://schemas.microsoft.com/office/drawing/2014/main" id="{83C91A27-70AD-1F3C-EA44-611A4F214A0B}"/>
                    </a:ext>
                  </a:extLst>
                </p:cNvPr>
                <p:cNvSpPr>
                  <a:spLocks noChangeShapeType="1"/>
                </p:cNvSpPr>
                <p:nvPr/>
              </p:nvSpPr>
              <p:spPr bwMode="auto">
                <a:xfrm>
                  <a:off x="1918670" y="1304925"/>
                  <a:ext cx="0" cy="0"/>
                </a:xfrm>
                <a:prstGeom prst="line">
                  <a:avLst/>
                </a:prstGeom>
                <a:grp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Line 355">
                  <a:extLst>
                    <a:ext uri="{FF2B5EF4-FFF2-40B4-BE49-F238E27FC236}">
                      <a16:creationId xmlns:a16="http://schemas.microsoft.com/office/drawing/2014/main" id="{A6670E8D-E77A-01E0-99A1-90EE74CD036D}"/>
                    </a:ext>
                  </a:extLst>
                </p:cNvPr>
                <p:cNvSpPr>
                  <a:spLocks noChangeShapeType="1"/>
                </p:cNvSpPr>
                <p:nvPr/>
              </p:nvSpPr>
              <p:spPr bwMode="auto">
                <a:xfrm>
                  <a:off x="1918670" y="1574800"/>
                  <a:ext cx="0" cy="0"/>
                </a:xfrm>
                <a:prstGeom prst="line">
                  <a:avLst/>
                </a:prstGeom>
                <a:grpFill/>
                <a:ln w="1428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4" name="Group 93">
                <a:extLst>
                  <a:ext uri="{FF2B5EF4-FFF2-40B4-BE49-F238E27FC236}">
                    <a16:creationId xmlns:a16="http://schemas.microsoft.com/office/drawing/2014/main" id="{691097F6-46FF-C053-F122-310F7E24873F}"/>
                  </a:ext>
                </a:extLst>
              </p:cNvPr>
              <p:cNvGrpSpPr/>
              <p:nvPr/>
            </p:nvGrpSpPr>
            <p:grpSpPr>
              <a:xfrm flipH="1">
                <a:off x="8286462" y="4816069"/>
                <a:ext cx="400328" cy="416088"/>
                <a:chOff x="5317508" y="1349375"/>
                <a:chExt cx="201613" cy="209550"/>
              </a:xfrm>
              <a:grpFill/>
            </p:grpSpPr>
            <p:sp>
              <p:nvSpPr>
                <p:cNvPr id="95" name="Oval 40">
                  <a:extLst>
                    <a:ext uri="{FF2B5EF4-FFF2-40B4-BE49-F238E27FC236}">
                      <a16:creationId xmlns:a16="http://schemas.microsoft.com/office/drawing/2014/main" id="{71BA5019-A5A9-76D6-20C6-ED892DDE6FE7}"/>
                    </a:ext>
                  </a:extLst>
                </p:cNvPr>
                <p:cNvSpPr>
                  <a:spLocks noChangeArrowheads="1"/>
                </p:cNvSpPr>
                <p:nvPr/>
              </p:nvSpPr>
              <p:spPr bwMode="auto">
                <a:xfrm>
                  <a:off x="5347670" y="1377950"/>
                  <a:ext cx="22225"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 name="Freeform 41">
                  <a:extLst>
                    <a:ext uri="{FF2B5EF4-FFF2-40B4-BE49-F238E27FC236}">
                      <a16:creationId xmlns:a16="http://schemas.microsoft.com/office/drawing/2014/main" id="{1ADB0BB5-B329-2BD3-2AAA-594757E337FE}"/>
                    </a:ext>
                  </a:extLst>
                </p:cNvPr>
                <p:cNvSpPr>
                  <a:spLocks noEditPoints="1"/>
                </p:cNvSpPr>
                <p:nvPr/>
              </p:nvSpPr>
              <p:spPr bwMode="auto">
                <a:xfrm>
                  <a:off x="5317508" y="1349375"/>
                  <a:ext cx="201613" cy="209550"/>
                </a:xfrm>
                <a:custGeom>
                  <a:avLst/>
                  <a:gdLst>
                    <a:gd name="T0" fmla="*/ 375 w 382"/>
                    <a:gd name="T1" fmla="*/ 74 h 397"/>
                    <a:gd name="T2" fmla="*/ 327 w 382"/>
                    <a:gd name="T3" fmla="*/ 37 h 397"/>
                    <a:gd name="T4" fmla="*/ 312 w 382"/>
                    <a:gd name="T5" fmla="*/ 36 h 397"/>
                    <a:gd name="T6" fmla="*/ 277 w 382"/>
                    <a:gd name="T7" fmla="*/ 56 h 397"/>
                    <a:gd name="T8" fmla="*/ 139 w 382"/>
                    <a:gd name="T9" fmla="*/ 32 h 397"/>
                    <a:gd name="T10" fmla="*/ 78 w 382"/>
                    <a:gd name="T11" fmla="*/ 0 h 397"/>
                    <a:gd name="T12" fmla="*/ 4 w 382"/>
                    <a:gd name="T13" fmla="*/ 74 h 397"/>
                    <a:gd name="T14" fmla="*/ 35 w 382"/>
                    <a:gd name="T15" fmla="*/ 134 h 397"/>
                    <a:gd name="T16" fmla="*/ 84 w 382"/>
                    <a:gd name="T17" fmla="*/ 302 h 397"/>
                    <a:gd name="T18" fmla="*/ 13 w 382"/>
                    <a:gd name="T19" fmla="*/ 302 h 397"/>
                    <a:gd name="T20" fmla="*/ 0 w 382"/>
                    <a:gd name="T21" fmla="*/ 315 h 397"/>
                    <a:gd name="T22" fmla="*/ 0 w 382"/>
                    <a:gd name="T23" fmla="*/ 384 h 397"/>
                    <a:gd name="T24" fmla="*/ 13 w 382"/>
                    <a:gd name="T25" fmla="*/ 397 h 397"/>
                    <a:gd name="T26" fmla="*/ 301 w 382"/>
                    <a:gd name="T27" fmla="*/ 397 h 397"/>
                    <a:gd name="T28" fmla="*/ 315 w 382"/>
                    <a:gd name="T29" fmla="*/ 384 h 397"/>
                    <a:gd name="T30" fmla="*/ 315 w 382"/>
                    <a:gd name="T31" fmla="*/ 315 h 397"/>
                    <a:gd name="T32" fmla="*/ 301 w 382"/>
                    <a:gd name="T33" fmla="*/ 302 h 397"/>
                    <a:gd name="T34" fmla="*/ 202 w 382"/>
                    <a:gd name="T35" fmla="*/ 302 h 397"/>
                    <a:gd name="T36" fmla="*/ 140 w 382"/>
                    <a:gd name="T37" fmla="*/ 128 h 397"/>
                    <a:gd name="T38" fmla="*/ 264 w 382"/>
                    <a:gd name="T39" fmla="*/ 142 h 397"/>
                    <a:gd name="T40" fmla="*/ 289 w 382"/>
                    <a:gd name="T41" fmla="*/ 170 h 397"/>
                    <a:gd name="T42" fmla="*/ 299 w 382"/>
                    <a:gd name="T43" fmla="*/ 174 h 397"/>
                    <a:gd name="T44" fmla="*/ 301 w 382"/>
                    <a:gd name="T45" fmla="*/ 174 h 397"/>
                    <a:gd name="T46" fmla="*/ 354 w 382"/>
                    <a:gd name="T47" fmla="*/ 167 h 397"/>
                    <a:gd name="T48" fmla="*/ 365 w 382"/>
                    <a:gd name="T49" fmla="*/ 152 h 397"/>
                    <a:gd name="T50" fmla="*/ 350 w 382"/>
                    <a:gd name="T51" fmla="*/ 140 h 397"/>
                    <a:gd name="T52" fmla="*/ 304 w 382"/>
                    <a:gd name="T53" fmla="*/ 146 h 397"/>
                    <a:gd name="T54" fmla="*/ 283 w 382"/>
                    <a:gd name="T55" fmla="*/ 123 h 397"/>
                    <a:gd name="T56" fmla="*/ 290 w 382"/>
                    <a:gd name="T57" fmla="*/ 79 h 397"/>
                    <a:gd name="T58" fmla="*/ 317 w 382"/>
                    <a:gd name="T59" fmla="*/ 63 h 397"/>
                    <a:gd name="T60" fmla="*/ 358 w 382"/>
                    <a:gd name="T61" fmla="*/ 95 h 397"/>
                    <a:gd name="T62" fmla="*/ 377 w 382"/>
                    <a:gd name="T63" fmla="*/ 93 h 397"/>
                    <a:gd name="T64" fmla="*/ 375 w 382"/>
                    <a:gd name="T65" fmla="*/ 74 h 397"/>
                    <a:gd name="T66" fmla="*/ 31 w 382"/>
                    <a:gd name="T67" fmla="*/ 74 h 397"/>
                    <a:gd name="T68" fmla="*/ 78 w 382"/>
                    <a:gd name="T69" fmla="*/ 27 h 397"/>
                    <a:gd name="T70" fmla="*/ 125 w 382"/>
                    <a:gd name="T71" fmla="*/ 74 h 397"/>
                    <a:gd name="T72" fmla="*/ 78 w 382"/>
                    <a:gd name="T73" fmla="*/ 121 h 397"/>
                    <a:gd name="T74" fmla="*/ 31 w 382"/>
                    <a:gd name="T75" fmla="*/ 74 h 397"/>
                    <a:gd name="T76" fmla="*/ 288 w 382"/>
                    <a:gd name="T77" fmla="*/ 329 h 397"/>
                    <a:gd name="T78" fmla="*/ 288 w 382"/>
                    <a:gd name="T79" fmla="*/ 370 h 397"/>
                    <a:gd name="T80" fmla="*/ 27 w 382"/>
                    <a:gd name="T81" fmla="*/ 370 h 397"/>
                    <a:gd name="T82" fmla="*/ 27 w 382"/>
                    <a:gd name="T83" fmla="*/ 329 h 397"/>
                    <a:gd name="T84" fmla="*/ 288 w 382"/>
                    <a:gd name="T85" fmla="*/ 329 h 397"/>
                    <a:gd name="T86" fmla="*/ 173 w 382"/>
                    <a:gd name="T87" fmla="*/ 302 h 397"/>
                    <a:gd name="T88" fmla="*/ 112 w 382"/>
                    <a:gd name="T89" fmla="*/ 302 h 397"/>
                    <a:gd name="T90" fmla="*/ 67 w 382"/>
                    <a:gd name="T91" fmla="*/ 147 h 397"/>
                    <a:gd name="T92" fmla="*/ 115 w 382"/>
                    <a:gd name="T93" fmla="*/ 138 h 397"/>
                    <a:gd name="T94" fmla="*/ 173 w 382"/>
                    <a:gd name="T95" fmla="*/ 302 h 397"/>
                    <a:gd name="T96" fmla="*/ 151 w 382"/>
                    <a:gd name="T97" fmla="*/ 63 h 397"/>
                    <a:gd name="T98" fmla="*/ 263 w 382"/>
                    <a:gd name="T99" fmla="*/ 80 h 397"/>
                    <a:gd name="T100" fmla="*/ 257 w 382"/>
                    <a:gd name="T101" fmla="*/ 116 h 397"/>
                    <a:gd name="T102" fmla="*/ 147 w 382"/>
                    <a:gd name="T103" fmla="*/ 102 h 397"/>
                    <a:gd name="T104" fmla="*/ 152 w 382"/>
                    <a:gd name="T105" fmla="*/ 74 h 397"/>
                    <a:gd name="T106" fmla="*/ 151 w 382"/>
                    <a:gd name="T10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2" h="397">
                      <a:moveTo>
                        <a:pt x="375" y="74"/>
                      </a:moveTo>
                      <a:cubicBezTo>
                        <a:pt x="327" y="37"/>
                        <a:pt x="327" y="37"/>
                        <a:pt x="327" y="37"/>
                      </a:cubicBezTo>
                      <a:cubicBezTo>
                        <a:pt x="322" y="33"/>
                        <a:pt x="316" y="33"/>
                        <a:pt x="312" y="36"/>
                      </a:cubicBezTo>
                      <a:cubicBezTo>
                        <a:pt x="277" y="56"/>
                        <a:pt x="277" y="56"/>
                        <a:pt x="277" y="56"/>
                      </a:cubicBezTo>
                      <a:cubicBezTo>
                        <a:pt x="139" y="32"/>
                        <a:pt x="139" y="32"/>
                        <a:pt x="139" y="32"/>
                      </a:cubicBezTo>
                      <a:cubicBezTo>
                        <a:pt x="125" y="12"/>
                        <a:pt x="102" y="0"/>
                        <a:pt x="78" y="0"/>
                      </a:cubicBezTo>
                      <a:cubicBezTo>
                        <a:pt x="37" y="0"/>
                        <a:pt x="4" y="33"/>
                        <a:pt x="4" y="74"/>
                      </a:cubicBezTo>
                      <a:cubicBezTo>
                        <a:pt x="4" y="98"/>
                        <a:pt x="16" y="120"/>
                        <a:pt x="35" y="134"/>
                      </a:cubicBezTo>
                      <a:cubicBezTo>
                        <a:pt x="84" y="302"/>
                        <a:pt x="84" y="302"/>
                        <a:pt x="84" y="302"/>
                      </a:cubicBezTo>
                      <a:cubicBezTo>
                        <a:pt x="13" y="302"/>
                        <a:pt x="13" y="302"/>
                        <a:pt x="13" y="302"/>
                      </a:cubicBezTo>
                      <a:cubicBezTo>
                        <a:pt x="6" y="302"/>
                        <a:pt x="0" y="308"/>
                        <a:pt x="0" y="315"/>
                      </a:cubicBezTo>
                      <a:cubicBezTo>
                        <a:pt x="0" y="384"/>
                        <a:pt x="0" y="384"/>
                        <a:pt x="0" y="384"/>
                      </a:cubicBezTo>
                      <a:cubicBezTo>
                        <a:pt x="0" y="391"/>
                        <a:pt x="6" y="397"/>
                        <a:pt x="13" y="397"/>
                      </a:cubicBezTo>
                      <a:cubicBezTo>
                        <a:pt x="301" y="397"/>
                        <a:pt x="301" y="397"/>
                        <a:pt x="301" y="397"/>
                      </a:cubicBezTo>
                      <a:cubicBezTo>
                        <a:pt x="309" y="397"/>
                        <a:pt x="315" y="391"/>
                        <a:pt x="315" y="384"/>
                      </a:cubicBezTo>
                      <a:cubicBezTo>
                        <a:pt x="315" y="315"/>
                        <a:pt x="315" y="315"/>
                        <a:pt x="315" y="315"/>
                      </a:cubicBezTo>
                      <a:cubicBezTo>
                        <a:pt x="315" y="308"/>
                        <a:pt x="309" y="302"/>
                        <a:pt x="301" y="302"/>
                      </a:cubicBezTo>
                      <a:cubicBezTo>
                        <a:pt x="202" y="302"/>
                        <a:pt x="202" y="302"/>
                        <a:pt x="202" y="302"/>
                      </a:cubicBezTo>
                      <a:cubicBezTo>
                        <a:pt x="140" y="128"/>
                        <a:pt x="140" y="128"/>
                        <a:pt x="140" y="128"/>
                      </a:cubicBezTo>
                      <a:cubicBezTo>
                        <a:pt x="264" y="142"/>
                        <a:pt x="264" y="142"/>
                        <a:pt x="264" y="142"/>
                      </a:cubicBezTo>
                      <a:cubicBezTo>
                        <a:pt x="289" y="170"/>
                        <a:pt x="289" y="170"/>
                        <a:pt x="289" y="170"/>
                      </a:cubicBezTo>
                      <a:cubicBezTo>
                        <a:pt x="292" y="172"/>
                        <a:pt x="296" y="174"/>
                        <a:pt x="299" y="174"/>
                      </a:cubicBezTo>
                      <a:cubicBezTo>
                        <a:pt x="300" y="174"/>
                        <a:pt x="300" y="174"/>
                        <a:pt x="301" y="174"/>
                      </a:cubicBezTo>
                      <a:cubicBezTo>
                        <a:pt x="354" y="167"/>
                        <a:pt x="354" y="167"/>
                        <a:pt x="354" y="167"/>
                      </a:cubicBezTo>
                      <a:cubicBezTo>
                        <a:pt x="361" y="166"/>
                        <a:pt x="366" y="159"/>
                        <a:pt x="365" y="152"/>
                      </a:cubicBezTo>
                      <a:cubicBezTo>
                        <a:pt x="365" y="144"/>
                        <a:pt x="358" y="139"/>
                        <a:pt x="350" y="140"/>
                      </a:cubicBezTo>
                      <a:cubicBezTo>
                        <a:pt x="304" y="146"/>
                        <a:pt x="304" y="146"/>
                        <a:pt x="304" y="146"/>
                      </a:cubicBezTo>
                      <a:cubicBezTo>
                        <a:pt x="283" y="123"/>
                        <a:pt x="283" y="123"/>
                        <a:pt x="283" y="123"/>
                      </a:cubicBezTo>
                      <a:cubicBezTo>
                        <a:pt x="290" y="79"/>
                        <a:pt x="290" y="79"/>
                        <a:pt x="290" y="79"/>
                      </a:cubicBezTo>
                      <a:cubicBezTo>
                        <a:pt x="317" y="63"/>
                        <a:pt x="317" y="63"/>
                        <a:pt x="317" y="63"/>
                      </a:cubicBezTo>
                      <a:cubicBezTo>
                        <a:pt x="358" y="95"/>
                        <a:pt x="358" y="95"/>
                        <a:pt x="358" y="95"/>
                      </a:cubicBezTo>
                      <a:cubicBezTo>
                        <a:pt x="364" y="100"/>
                        <a:pt x="373" y="99"/>
                        <a:pt x="377" y="93"/>
                      </a:cubicBezTo>
                      <a:cubicBezTo>
                        <a:pt x="382" y="87"/>
                        <a:pt x="381" y="79"/>
                        <a:pt x="375" y="74"/>
                      </a:cubicBezTo>
                      <a:close/>
                      <a:moveTo>
                        <a:pt x="31" y="74"/>
                      </a:moveTo>
                      <a:cubicBezTo>
                        <a:pt x="31" y="48"/>
                        <a:pt x="52" y="27"/>
                        <a:pt x="78" y="27"/>
                      </a:cubicBezTo>
                      <a:cubicBezTo>
                        <a:pt x="104" y="27"/>
                        <a:pt x="125" y="48"/>
                        <a:pt x="125" y="74"/>
                      </a:cubicBezTo>
                      <a:cubicBezTo>
                        <a:pt x="125" y="100"/>
                        <a:pt x="104" y="121"/>
                        <a:pt x="78" y="121"/>
                      </a:cubicBezTo>
                      <a:cubicBezTo>
                        <a:pt x="52" y="121"/>
                        <a:pt x="31" y="100"/>
                        <a:pt x="31" y="74"/>
                      </a:cubicBezTo>
                      <a:close/>
                      <a:moveTo>
                        <a:pt x="288" y="329"/>
                      </a:moveTo>
                      <a:cubicBezTo>
                        <a:pt x="288" y="370"/>
                        <a:pt x="288" y="370"/>
                        <a:pt x="288" y="370"/>
                      </a:cubicBezTo>
                      <a:cubicBezTo>
                        <a:pt x="27" y="370"/>
                        <a:pt x="27" y="370"/>
                        <a:pt x="27" y="370"/>
                      </a:cubicBezTo>
                      <a:cubicBezTo>
                        <a:pt x="27" y="329"/>
                        <a:pt x="27" y="329"/>
                        <a:pt x="27" y="329"/>
                      </a:cubicBezTo>
                      <a:lnTo>
                        <a:pt x="288" y="329"/>
                      </a:lnTo>
                      <a:close/>
                      <a:moveTo>
                        <a:pt x="173" y="302"/>
                      </a:moveTo>
                      <a:cubicBezTo>
                        <a:pt x="112" y="302"/>
                        <a:pt x="112" y="302"/>
                        <a:pt x="112" y="302"/>
                      </a:cubicBezTo>
                      <a:cubicBezTo>
                        <a:pt x="67" y="147"/>
                        <a:pt x="67" y="147"/>
                        <a:pt x="67" y="147"/>
                      </a:cubicBezTo>
                      <a:cubicBezTo>
                        <a:pt x="83" y="150"/>
                        <a:pt x="100" y="146"/>
                        <a:pt x="115" y="138"/>
                      </a:cubicBezTo>
                      <a:lnTo>
                        <a:pt x="173" y="302"/>
                      </a:lnTo>
                      <a:close/>
                      <a:moveTo>
                        <a:pt x="151" y="63"/>
                      </a:moveTo>
                      <a:cubicBezTo>
                        <a:pt x="263" y="80"/>
                        <a:pt x="263" y="80"/>
                        <a:pt x="263" y="80"/>
                      </a:cubicBezTo>
                      <a:cubicBezTo>
                        <a:pt x="257" y="116"/>
                        <a:pt x="257" y="116"/>
                        <a:pt x="257" y="116"/>
                      </a:cubicBezTo>
                      <a:cubicBezTo>
                        <a:pt x="147" y="102"/>
                        <a:pt x="147" y="102"/>
                        <a:pt x="147" y="102"/>
                      </a:cubicBezTo>
                      <a:cubicBezTo>
                        <a:pt x="150" y="93"/>
                        <a:pt x="152" y="84"/>
                        <a:pt x="152" y="74"/>
                      </a:cubicBezTo>
                      <a:cubicBezTo>
                        <a:pt x="152" y="70"/>
                        <a:pt x="152" y="66"/>
                        <a:pt x="15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grpSp>
        <p:nvGrpSpPr>
          <p:cNvPr id="100" name="Group 99">
            <a:extLst>
              <a:ext uri="{FF2B5EF4-FFF2-40B4-BE49-F238E27FC236}">
                <a16:creationId xmlns:a16="http://schemas.microsoft.com/office/drawing/2014/main" id="{73391652-2E55-F671-6091-E7532142811A}"/>
              </a:ext>
            </a:extLst>
          </p:cNvPr>
          <p:cNvGrpSpPr/>
          <p:nvPr userDrawn="1"/>
        </p:nvGrpSpPr>
        <p:grpSpPr>
          <a:xfrm>
            <a:off x="669677" y="1357147"/>
            <a:ext cx="864217" cy="864217"/>
            <a:chOff x="8973325" y="4598827"/>
            <a:chExt cx="864217" cy="864217"/>
          </a:xfrm>
        </p:grpSpPr>
        <p:pic>
          <p:nvPicPr>
            <p:cNvPr id="101" name="Graphic 100">
              <a:extLst>
                <a:ext uri="{FF2B5EF4-FFF2-40B4-BE49-F238E27FC236}">
                  <a16:creationId xmlns:a16="http://schemas.microsoft.com/office/drawing/2014/main" id="{6EBAE99F-75CF-F54B-2C7E-C1E6EDB17B7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73325" y="4598827"/>
              <a:ext cx="864217" cy="864217"/>
            </a:xfrm>
            <a:prstGeom prst="rect">
              <a:avLst/>
            </a:prstGeom>
          </p:spPr>
        </p:pic>
        <p:grpSp>
          <p:nvGrpSpPr>
            <p:cNvPr id="102" name="Group 101">
              <a:extLst>
                <a:ext uri="{FF2B5EF4-FFF2-40B4-BE49-F238E27FC236}">
                  <a16:creationId xmlns:a16="http://schemas.microsoft.com/office/drawing/2014/main" id="{7A30680D-8920-0016-322F-F385C0003E2A}"/>
                </a:ext>
              </a:extLst>
            </p:cNvPr>
            <p:cNvGrpSpPr/>
            <p:nvPr/>
          </p:nvGrpSpPr>
          <p:grpSpPr>
            <a:xfrm>
              <a:off x="9058269" y="4683771"/>
              <a:ext cx="694328" cy="694328"/>
              <a:chOff x="9058269" y="4683771"/>
              <a:chExt cx="694328" cy="694328"/>
            </a:xfrm>
          </p:grpSpPr>
          <p:pic>
            <p:nvPicPr>
              <p:cNvPr id="103" name="Graphic 102">
                <a:extLst>
                  <a:ext uri="{FF2B5EF4-FFF2-40B4-BE49-F238E27FC236}">
                    <a16:creationId xmlns:a16="http://schemas.microsoft.com/office/drawing/2014/main" id="{9EC1DD2B-90B5-418C-D519-35E7EDA61FF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58269" y="4683771"/>
                <a:ext cx="694328" cy="694328"/>
              </a:xfrm>
              <a:prstGeom prst="rect">
                <a:avLst/>
              </a:prstGeom>
            </p:spPr>
          </p:pic>
          <p:grpSp>
            <p:nvGrpSpPr>
              <p:cNvPr id="104" name="Group 103">
                <a:extLst>
                  <a:ext uri="{FF2B5EF4-FFF2-40B4-BE49-F238E27FC236}">
                    <a16:creationId xmlns:a16="http://schemas.microsoft.com/office/drawing/2014/main" id="{2F896D7D-C017-9A2B-7C7C-F7EC0E343566}"/>
                  </a:ext>
                </a:extLst>
              </p:cNvPr>
              <p:cNvGrpSpPr/>
              <p:nvPr/>
            </p:nvGrpSpPr>
            <p:grpSpPr>
              <a:xfrm>
                <a:off x="9262984" y="4817530"/>
                <a:ext cx="274241" cy="435001"/>
                <a:chOff x="9262984" y="4817530"/>
                <a:chExt cx="274241" cy="435001"/>
              </a:xfrm>
            </p:grpSpPr>
            <p:sp>
              <p:nvSpPr>
                <p:cNvPr id="105" name="Freeform 37">
                  <a:extLst>
                    <a:ext uri="{FF2B5EF4-FFF2-40B4-BE49-F238E27FC236}">
                      <a16:creationId xmlns:a16="http://schemas.microsoft.com/office/drawing/2014/main" id="{E0C5C3F4-A6DD-723B-97D9-585C50C276BE}"/>
                    </a:ext>
                  </a:extLst>
                </p:cNvPr>
                <p:cNvSpPr>
                  <a:spLocks noEditPoints="1"/>
                </p:cNvSpPr>
                <p:nvPr/>
              </p:nvSpPr>
              <p:spPr bwMode="auto">
                <a:xfrm flipH="1">
                  <a:off x="9262984" y="4817530"/>
                  <a:ext cx="274241" cy="435001"/>
                </a:xfrm>
                <a:custGeom>
                  <a:avLst/>
                  <a:gdLst>
                    <a:gd name="T0" fmla="*/ 221 w 260"/>
                    <a:gd name="T1" fmla="*/ 0 h 415"/>
                    <a:gd name="T2" fmla="*/ 40 w 260"/>
                    <a:gd name="T3" fmla="*/ 0 h 415"/>
                    <a:gd name="T4" fmla="*/ 0 w 260"/>
                    <a:gd name="T5" fmla="*/ 40 h 415"/>
                    <a:gd name="T6" fmla="*/ 0 w 260"/>
                    <a:gd name="T7" fmla="*/ 375 h 415"/>
                    <a:gd name="T8" fmla="*/ 40 w 260"/>
                    <a:gd name="T9" fmla="*/ 415 h 415"/>
                    <a:gd name="T10" fmla="*/ 221 w 260"/>
                    <a:gd name="T11" fmla="*/ 415 h 415"/>
                    <a:gd name="T12" fmla="*/ 260 w 260"/>
                    <a:gd name="T13" fmla="*/ 375 h 415"/>
                    <a:gd name="T14" fmla="*/ 260 w 260"/>
                    <a:gd name="T15" fmla="*/ 40 h 415"/>
                    <a:gd name="T16" fmla="*/ 221 w 260"/>
                    <a:gd name="T17" fmla="*/ 0 h 415"/>
                    <a:gd name="T18" fmla="*/ 233 w 260"/>
                    <a:gd name="T19" fmla="*/ 375 h 415"/>
                    <a:gd name="T20" fmla="*/ 221 w 260"/>
                    <a:gd name="T21" fmla="*/ 387 h 415"/>
                    <a:gd name="T22" fmla="*/ 40 w 260"/>
                    <a:gd name="T23" fmla="*/ 387 h 415"/>
                    <a:gd name="T24" fmla="*/ 28 w 260"/>
                    <a:gd name="T25" fmla="*/ 375 h 415"/>
                    <a:gd name="T26" fmla="*/ 28 w 260"/>
                    <a:gd name="T27" fmla="*/ 40 h 415"/>
                    <a:gd name="T28" fmla="*/ 40 w 260"/>
                    <a:gd name="T29" fmla="*/ 28 h 415"/>
                    <a:gd name="T30" fmla="*/ 221 w 260"/>
                    <a:gd name="T31" fmla="*/ 28 h 415"/>
                    <a:gd name="T32" fmla="*/ 233 w 260"/>
                    <a:gd name="T33" fmla="*/ 40 h 415"/>
                    <a:gd name="T34" fmla="*/ 233 w 260"/>
                    <a:gd name="T35" fmla="*/ 37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415">
                      <a:moveTo>
                        <a:pt x="221" y="0"/>
                      </a:moveTo>
                      <a:cubicBezTo>
                        <a:pt x="40" y="0"/>
                        <a:pt x="40" y="0"/>
                        <a:pt x="40" y="0"/>
                      </a:cubicBezTo>
                      <a:cubicBezTo>
                        <a:pt x="18" y="0"/>
                        <a:pt x="0" y="18"/>
                        <a:pt x="0" y="40"/>
                      </a:cubicBezTo>
                      <a:cubicBezTo>
                        <a:pt x="0" y="375"/>
                        <a:pt x="0" y="375"/>
                        <a:pt x="0" y="375"/>
                      </a:cubicBezTo>
                      <a:cubicBezTo>
                        <a:pt x="0" y="397"/>
                        <a:pt x="18" y="415"/>
                        <a:pt x="40" y="415"/>
                      </a:cubicBezTo>
                      <a:cubicBezTo>
                        <a:pt x="221" y="415"/>
                        <a:pt x="221" y="415"/>
                        <a:pt x="221" y="415"/>
                      </a:cubicBezTo>
                      <a:cubicBezTo>
                        <a:pt x="243" y="415"/>
                        <a:pt x="260" y="397"/>
                        <a:pt x="260" y="375"/>
                      </a:cubicBezTo>
                      <a:cubicBezTo>
                        <a:pt x="260" y="40"/>
                        <a:pt x="260" y="40"/>
                        <a:pt x="260" y="40"/>
                      </a:cubicBezTo>
                      <a:cubicBezTo>
                        <a:pt x="260" y="18"/>
                        <a:pt x="243" y="0"/>
                        <a:pt x="221" y="0"/>
                      </a:cubicBezTo>
                      <a:close/>
                      <a:moveTo>
                        <a:pt x="233" y="375"/>
                      </a:moveTo>
                      <a:cubicBezTo>
                        <a:pt x="233" y="382"/>
                        <a:pt x="227" y="387"/>
                        <a:pt x="221" y="387"/>
                      </a:cubicBezTo>
                      <a:cubicBezTo>
                        <a:pt x="40" y="387"/>
                        <a:pt x="40" y="387"/>
                        <a:pt x="40" y="387"/>
                      </a:cubicBezTo>
                      <a:cubicBezTo>
                        <a:pt x="34" y="387"/>
                        <a:pt x="28" y="382"/>
                        <a:pt x="28" y="375"/>
                      </a:cubicBezTo>
                      <a:cubicBezTo>
                        <a:pt x="28" y="40"/>
                        <a:pt x="28" y="40"/>
                        <a:pt x="28" y="40"/>
                      </a:cubicBezTo>
                      <a:cubicBezTo>
                        <a:pt x="28" y="33"/>
                        <a:pt x="34" y="28"/>
                        <a:pt x="40" y="28"/>
                      </a:cubicBezTo>
                      <a:cubicBezTo>
                        <a:pt x="221" y="28"/>
                        <a:pt x="221" y="28"/>
                        <a:pt x="221" y="28"/>
                      </a:cubicBezTo>
                      <a:cubicBezTo>
                        <a:pt x="227" y="28"/>
                        <a:pt x="233" y="33"/>
                        <a:pt x="233" y="40"/>
                      </a:cubicBezTo>
                      <a:lnTo>
                        <a:pt x="233" y="3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 name="Freeform 38">
                  <a:extLst>
                    <a:ext uri="{FF2B5EF4-FFF2-40B4-BE49-F238E27FC236}">
                      <a16:creationId xmlns:a16="http://schemas.microsoft.com/office/drawing/2014/main" id="{55935607-F307-5C48-85ED-0661CAE9F5D2}"/>
                    </a:ext>
                  </a:extLst>
                </p:cNvPr>
                <p:cNvSpPr>
                  <a:spLocks noEditPoints="1"/>
                </p:cNvSpPr>
                <p:nvPr/>
              </p:nvSpPr>
              <p:spPr bwMode="auto">
                <a:xfrm flipH="1">
                  <a:off x="9313419" y="4867965"/>
                  <a:ext cx="173371" cy="280545"/>
                </a:xfrm>
                <a:custGeom>
                  <a:avLst/>
                  <a:gdLst>
                    <a:gd name="T0" fmla="*/ 0 w 55"/>
                    <a:gd name="T1" fmla="*/ 89 h 89"/>
                    <a:gd name="T2" fmla="*/ 55 w 55"/>
                    <a:gd name="T3" fmla="*/ 89 h 89"/>
                    <a:gd name="T4" fmla="*/ 55 w 55"/>
                    <a:gd name="T5" fmla="*/ 0 h 89"/>
                    <a:gd name="T6" fmla="*/ 0 w 55"/>
                    <a:gd name="T7" fmla="*/ 0 h 89"/>
                    <a:gd name="T8" fmla="*/ 0 w 55"/>
                    <a:gd name="T9" fmla="*/ 89 h 89"/>
                    <a:gd name="T10" fmla="*/ 9 w 55"/>
                    <a:gd name="T11" fmla="*/ 9 h 89"/>
                    <a:gd name="T12" fmla="*/ 46 w 55"/>
                    <a:gd name="T13" fmla="*/ 9 h 89"/>
                    <a:gd name="T14" fmla="*/ 46 w 55"/>
                    <a:gd name="T15" fmla="*/ 80 h 89"/>
                    <a:gd name="T16" fmla="*/ 9 w 55"/>
                    <a:gd name="T17" fmla="*/ 80 h 89"/>
                    <a:gd name="T18" fmla="*/ 9 w 55"/>
                    <a:gd name="T19" fmla="*/ 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9">
                      <a:moveTo>
                        <a:pt x="0" y="89"/>
                      </a:moveTo>
                      <a:lnTo>
                        <a:pt x="55" y="89"/>
                      </a:lnTo>
                      <a:lnTo>
                        <a:pt x="55" y="0"/>
                      </a:lnTo>
                      <a:lnTo>
                        <a:pt x="0" y="0"/>
                      </a:lnTo>
                      <a:lnTo>
                        <a:pt x="0" y="89"/>
                      </a:lnTo>
                      <a:close/>
                      <a:moveTo>
                        <a:pt x="9" y="9"/>
                      </a:moveTo>
                      <a:lnTo>
                        <a:pt x="46" y="9"/>
                      </a:lnTo>
                      <a:lnTo>
                        <a:pt x="46" y="80"/>
                      </a:lnTo>
                      <a:lnTo>
                        <a:pt x="9" y="80"/>
                      </a:lnTo>
                      <a:lnTo>
                        <a:pt x="9"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 name="Oval 39">
                  <a:extLst>
                    <a:ext uri="{FF2B5EF4-FFF2-40B4-BE49-F238E27FC236}">
                      <a16:creationId xmlns:a16="http://schemas.microsoft.com/office/drawing/2014/main" id="{7E368E0B-0A23-F671-B45A-B8BFA5595FEB}"/>
                    </a:ext>
                  </a:extLst>
                </p:cNvPr>
                <p:cNvSpPr>
                  <a:spLocks noChangeArrowheads="1"/>
                </p:cNvSpPr>
                <p:nvPr/>
              </p:nvSpPr>
              <p:spPr bwMode="auto">
                <a:xfrm flipH="1">
                  <a:off x="9376463" y="5161119"/>
                  <a:ext cx="47284" cy="4728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grpSp>
        <p:nvGrpSpPr>
          <p:cNvPr id="108" name="Group 107">
            <a:extLst>
              <a:ext uri="{FF2B5EF4-FFF2-40B4-BE49-F238E27FC236}">
                <a16:creationId xmlns:a16="http://schemas.microsoft.com/office/drawing/2014/main" id="{4AFE4E38-F214-D202-74D9-7E8A64F5E9EE}"/>
              </a:ext>
            </a:extLst>
          </p:cNvPr>
          <p:cNvGrpSpPr/>
          <p:nvPr userDrawn="1"/>
        </p:nvGrpSpPr>
        <p:grpSpPr>
          <a:xfrm>
            <a:off x="496138" y="5584386"/>
            <a:ext cx="864217" cy="864217"/>
            <a:chOff x="10770913" y="4598827"/>
            <a:chExt cx="864217" cy="864217"/>
          </a:xfrm>
        </p:grpSpPr>
        <p:pic>
          <p:nvPicPr>
            <p:cNvPr id="109" name="Graphic 108">
              <a:extLst>
                <a:ext uri="{FF2B5EF4-FFF2-40B4-BE49-F238E27FC236}">
                  <a16:creationId xmlns:a16="http://schemas.microsoft.com/office/drawing/2014/main" id="{C64A2497-8F3F-B173-A76E-AF963DC4DA3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70913" y="4598827"/>
              <a:ext cx="864217" cy="864217"/>
            </a:xfrm>
            <a:prstGeom prst="rect">
              <a:avLst/>
            </a:prstGeom>
          </p:spPr>
        </p:pic>
        <p:pic>
          <p:nvPicPr>
            <p:cNvPr id="110" name="Graphic 109">
              <a:extLst>
                <a:ext uri="{FF2B5EF4-FFF2-40B4-BE49-F238E27FC236}">
                  <a16:creationId xmlns:a16="http://schemas.microsoft.com/office/drawing/2014/main" id="{E47A0C96-1F85-77F3-6E39-A243EF5C5B0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55857" y="4683771"/>
              <a:ext cx="694328" cy="694328"/>
            </a:xfrm>
            <a:prstGeom prst="rect">
              <a:avLst/>
            </a:prstGeom>
          </p:spPr>
        </p:pic>
        <p:grpSp>
          <p:nvGrpSpPr>
            <p:cNvPr id="111" name="Group 110">
              <a:extLst>
                <a:ext uri="{FF2B5EF4-FFF2-40B4-BE49-F238E27FC236}">
                  <a16:creationId xmlns:a16="http://schemas.microsoft.com/office/drawing/2014/main" id="{2AF28A87-00D3-80EA-9701-DDDA4E610901}"/>
                </a:ext>
              </a:extLst>
            </p:cNvPr>
            <p:cNvGrpSpPr/>
            <p:nvPr/>
          </p:nvGrpSpPr>
          <p:grpSpPr>
            <a:xfrm flipH="1">
              <a:off x="11008778" y="4817431"/>
              <a:ext cx="416088" cy="400326"/>
              <a:chOff x="7036770" y="1347788"/>
              <a:chExt cx="209550" cy="201612"/>
            </a:xfrm>
            <a:solidFill>
              <a:schemeClr val="tx2"/>
            </a:solidFill>
          </p:grpSpPr>
          <p:sp>
            <p:nvSpPr>
              <p:cNvPr id="112" name="Freeform 54">
                <a:extLst>
                  <a:ext uri="{FF2B5EF4-FFF2-40B4-BE49-F238E27FC236}">
                    <a16:creationId xmlns:a16="http://schemas.microsoft.com/office/drawing/2014/main" id="{299C5E62-94C6-A97E-3527-FC2CB9A64BE5}"/>
                  </a:ext>
                </a:extLst>
              </p:cNvPr>
              <p:cNvSpPr>
                <a:spLocks noEditPoints="1"/>
              </p:cNvSpPr>
              <p:nvPr/>
            </p:nvSpPr>
            <p:spPr bwMode="auto">
              <a:xfrm>
                <a:off x="7138370" y="1463675"/>
                <a:ext cx="39688" cy="39688"/>
              </a:xfrm>
              <a:custGeom>
                <a:avLst/>
                <a:gdLst>
                  <a:gd name="T0" fmla="*/ 75 w 75"/>
                  <a:gd name="T1" fmla="*/ 53 h 75"/>
                  <a:gd name="T2" fmla="*/ 75 w 75"/>
                  <a:gd name="T3" fmla="*/ 22 h 75"/>
                  <a:gd name="T4" fmla="*/ 53 w 75"/>
                  <a:gd name="T5" fmla="*/ 0 h 75"/>
                  <a:gd name="T6" fmla="*/ 22 w 75"/>
                  <a:gd name="T7" fmla="*/ 0 h 75"/>
                  <a:gd name="T8" fmla="*/ 0 w 75"/>
                  <a:gd name="T9" fmla="*/ 22 h 75"/>
                  <a:gd name="T10" fmla="*/ 0 w 75"/>
                  <a:gd name="T11" fmla="*/ 53 h 75"/>
                  <a:gd name="T12" fmla="*/ 22 w 75"/>
                  <a:gd name="T13" fmla="*/ 75 h 75"/>
                  <a:gd name="T14" fmla="*/ 53 w 75"/>
                  <a:gd name="T15" fmla="*/ 75 h 75"/>
                  <a:gd name="T16" fmla="*/ 75 w 75"/>
                  <a:gd name="T17" fmla="*/ 53 h 75"/>
                  <a:gd name="T18" fmla="*/ 50 w 75"/>
                  <a:gd name="T19" fmla="*/ 50 h 75"/>
                  <a:gd name="T20" fmla="*/ 25 w 75"/>
                  <a:gd name="T21" fmla="*/ 50 h 75"/>
                  <a:gd name="T22" fmla="*/ 25 w 75"/>
                  <a:gd name="T23" fmla="*/ 25 h 75"/>
                  <a:gd name="T24" fmla="*/ 50 w 75"/>
                  <a:gd name="T25" fmla="*/ 25 h 75"/>
                  <a:gd name="T26" fmla="*/ 50 w 75"/>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75">
                    <a:moveTo>
                      <a:pt x="75" y="53"/>
                    </a:moveTo>
                    <a:cubicBezTo>
                      <a:pt x="75" y="22"/>
                      <a:pt x="75" y="22"/>
                      <a:pt x="75" y="22"/>
                    </a:cubicBezTo>
                    <a:cubicBezTo>
                      <a:pt x="75" y="10"/>
                      <a:pt x="65" y="0"/>
                      <a:pt x="53" y="0"/>
                    </a:cubicBezTo>
                    <a:cubicBezTo>
                      <a:pt x="22" y="0"/>
                      <a:pt x="22" y="0"/>
                      <a:pt x="22" y="0"/>
                    </a:cubicBezTo>
                    <a:cubicBezTo>
                      <a:pt x="10" y="0"/>
                      <a:pt x="0" y="10"/>
                      <a:pt x="0" y="22"/>
                    </a:cubicBezTo>
                    <a:cubicBezTo>
                      <a:pt x="0" y="53"/>
                      <a:pt x="0" y="53"/>
                      <a:pt x="0" y="53"/>
                    </a:cubicBezTo>
                    <a:cubicBezTo>
                      <a:pt x="0" y="65"/>
                      <a:pt x="10" y="75"/>
                      <a:pt x="22" y="75"/>
                    </a:cubicBezTo>
                    <a:cubicBezTo>
                      <a:pt x="53" y="75"/>
                      <a:pt x="53" y="75"/>
                      <a:pt x="53" y="75"/>
                    </a:cubicBezTo>
                    <a:cubicBezTo>
                      <a:pt x="65" y="75"/>
                      <a:pt x="75" y="65"/>
                      <a:pt x="75" y="53"/>
                    </a:cubicBezTo>
                    <a:close/>
                    <a:moveTo>
                      <a:pt x="50" y="50"/>
                    </a:moveTo>
                    <a:cubicBezTo>
                      <a:pt x="25" y="50"/>
                      <a:pt x="25" y="50"/>
                      <a:pt x="25" y="50"/>
                    </a:cubicBezTo>
                    <a:cubicBezTo>
                      <a:pt x="25" y="25"/>
                      <a:pt x="25" y="25"/>
                      <a:pt x="25" y="25"/>
                    </a:cubicBezTo>
                    <a:cubicBezTo>
                      <a:pt x="50" y="25"/>
                      <a:pt x="50" y="25"/>
                      <a:pt x="50" y="25"/>
                    </a:cubicBezTo>
                    <a:lnTo>
                      <a:pt x="50"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 name="Freeform 55">
                <a:extLst>
                  <a:ext uri="{FF2B5EF4-FFF2-40B4-BE49-F238E27FC236}">
                    <a16:creationId xmlns:a16="http://schemas.microsoft.com/office/drawing/2014/main" id="{9AFF79CA-C817-9C11-1652-10C6B1C3E32C}"/>
                  </a:ext>
                </a:extLst>
              </p:cNvPr>
              <p:cNvSpPr>
                <a:spLocks noEditPoints="1"/>
              </p:cNvSpPr>
              <p:nvPr/>
            </p:nvSpPr>
            <p:spPr bwMode="auto">
              <a:xfrm>
                <a:off x="7071695" y="1393825"/>
                <a:ext cx="174625" cy="155575"/>
              </a:xfrm>
              <a:custGeom>
                <a:avLst/>
                <a:gdLst>
                  <a:gd name="T0" fmla="*/ 3 w 331"/>
                  <a:gd name="T1" fmla="*/ 137 h 295"/>
                  <a:gd name="T2" fmla="*/ 11 w 331"/>
                  <a:gd name="T3" fmla="*/ 147 h 295"/>
                  <a:gd name="T4" fmla="*/ 22 w 331"/>
                  <a:gd name="T5" fmla="*/ 148 h 295"/>
                  <a:gd name="T6" fmla="*/ 36 w 331"/>
                  <a:gd name="T7" fmla="*/ 137 h 295"/>
                  <a:gd name="T8" fmla="*/ 36 w 331"/>
                  <a:gd name="T9" fmla="*/ 282 h 295"/>
                  <a:gd name="T10" fmla="*/ 50 w 331"/>
                  <a:gd name="T11" fmla="*/ 295 h 295"/>
                  <a:gd name="T12" fmla="*/ 281 w 331"/>
                  <a:gd name="T13" fmla="*/ 295 h 295"/>
                  <a:gd name="T14" fmla="*/ 294 w 331"/>
                  <a:gd name="T15" fmla="*/ 282 h 295"/>
                  <a:gd name="T16" fmla="*/ 294 w 331"/>
                  <a:gd name="T17" fmla="*/ 137 h 295"/>
                  <a:gd name="T18" fmla="*/ 308 w 331"/>
                  <a:gd name="T19" fmla="*/ 148 h 295"/>
                  <a:gd name="T20" fmla="*/ 320 w 331"/>
                  <a:gd name="T21" fmla="*/ 147 h 295"/>
                  <a:gd name="T22" fmla="*/ 328 w 331"/>
                  <a:gd name="T23" fmla="*/ 137 h 295"/>
                  <a:gd name="T24" fmla="*/ 327 w 331"/>
                  <a:gd name="T25" fmla="*/ 125 h 295"/>
                  <a:gd name="T26" fmla="*/ 294 w 331"/>
                  <a:gd name="T27" fmla="*/ 99 h 295"/>
                  <a:gd name="T28" fmla="*/ 294 w 331"/>
                  <a:gd name="T29" fmla="*/ 47 h 295"/>
                  <a:gd name="T30" fmla="*/ 285 w 331"/>
                  <a:gd name="T31" fmla="*/ 37 h 295"/>
                  <a:gd name="T32" fmla="*/ 276 w 331"/>
                  <a:gd name="T33" fmla="*/ 37 h 295"/>
                  <a:gd name="T34" fmla="*/ 267 w 331"/>
                  <a:gd name="T35" fmla="*/ 47 h 295"/>
                  <a:gd name="T36" fmla="*/ 267 w 331"/>
                  <a:gd name="T37" fmla="*/ 77 h 295"/>
                  <a:gd name="T38" fmla="*/ 181 w 331"/>
                  <a:gd name="T39" fmla="*/ 7 h 295"/>
                  <a:gd name="T40" fmla="*/ 150 w 331"/>
                  <a:gd name="T41" fmla="*/ 7 h 295"/>
                  <a:gd name="T42" fmla="*/ 4 w 331"/>
                  <a:gd name="T43" fmla="*/ 125 h 295"/>
                  <a:gd name="T44" fmla="*/ 4 w 331"/>
                  <a:gd name="T45" fmla="*/ 125 h 295"/>
                  <a:gd name="T46" fmla="*/ 3 w 331"/>
                  <a:gd name="T47" fmla="*/ 137 h 295"/>
                  <a:gd name="T48" fmla="*/ 64 w 331"/>
                  <a:gd name="T49" fmla="*/ 115 h 295"/>
                  <a:gd name="T50" fmla="*/ 165 w 331"/>
                  <a:gd name="T51" fmla="*/ 33 h 295"/>
                  <a:gd name="T52" fmla="*/ 267 w 331"/>
                  <a:gd name="T53" fmla="*/ 115 h 295"/>
                  <a:gd name="T54" fmla="*/ 267 w 331"/>
                  <a:gd name="T55" fmla="*/ 268 h 295"/>
                  <a:gd name="T56" fmla="*/ 64 w 331"/>
                  <a:gd name="T57" fmla="*/ 268 h 295"/>
                  <a:gd name="T58" fmla="*/ 64 w 331"/>
                  <a:gd name="T59" fmla="*/ 11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1" h="295">
                    <a:moveTo>
                      <a:pt x="3" y="137"/>
                    </a:moveTo>
                    <a:cubicBezTo>
                      <a:pt x="11" y="147"/>
                      <a:pt x="11" y="147"/>
                      <a:pt x="11" y="147"/>
                    </a:cubicBezTo>
                    <a:cubicBezTo>
                      <a:pt x="13" y="150"/>
                      <a:pt x="19" y="151"/>
                      <a:pt x="22" y="148"/>
                    </a:cubicBezTo>
                    <a:cubicBezTo>
                      <a:pt x="36" y="137"/>
                      <a:pt x="36" y="137"/>
                      <a:pt x="36" y="137"/>
                    </a:cubicBezTo>
                    <a:cubicBezTo>
                      <a:pt x="36" y="282"/>
                      <a:pt x="36" y="282"/>
                      <a:pt x="36" y="282"/>
                    </a:cubicBezTo>
                    <a:cubicBezTo>
                      <a:pt x="36" y="289"/>
                      <a:pt x="42" y="295"/>
                      <a:pt x="50" y="295"/>
                    </a:cubicBezTo>
                    <a:cubicBezTo>
                      <a:pt x="281" y="295"/>
                      <a:pt x="281" y="295"/>
                      <a:pt x="281" y="295"/>
                    </a:cubicBezTo>
                    <a:cubicBezTo>
                      <a:pt x="288" y="295"/>
                      <a:pt x="294" y="289"/>
                      <a:pt x="294" y="282"/>
                    </a:cubicBezTo>
                    <a:cubicBezTo>
                      <a:pt x="294" y="137"/>
                      <a:pt x="294" y="137"/>
                      <a:pt x="294" y="137"/>
                    </a:cubicBezTo>
                    <a:cubicBezTo>
                      <a:pt x="308" y="148"/>
                      <a:pt x="308" y="148"/>
                      <a:pt x="308" y="148"/>
                    </a:cubicBezTo>
                    <a:cubicBezTo>
                      <a:pt x="312" y="151"/>
                      <a:pt x="317" y="150"/>
                      <a:pt x="320" y="147"/>
                    </a:cubicBezTo>
                    <a:cubicBezTo>
                      <a:pt x="328" y="137"/>
                      <a:pt x="328" y="137"/>
                      <a:pt x="328" y="137"/>
                    </a:cubicBezTo>
                    <a:cubicBezTo>
                      <a:pt x="331" y="133"/>
                      <a:pt x="330" y="128"/>
                      <a:pt x="327" y="125"/>
                    </a:cubicBezTo>
                    <a:cubicBezTo>
                      <a:pt x="294" y="99"/>
                      <a:pt x="294" y="99"/>
                      <a:pt x="294" y="99"/>
                    </a:cubicBezTo>
                    <a:cubicBezTo>
                      <a:pt x="294" y="47"/>
                      <a:pt x="294" y="47"/>
                      <a:pt x="294" y="47"/>
                    </a:cubicBezTo>
                    <a:cubicBezTo>
                      <a:pt x="294" y="41"/>
                      <a:pt x="290" y="37"/>
                      <a:pt x="285" y="37"/>
                    </a:cubicBezTo>
                    <a:cubicBezTo>
                      <a:pt x="276" y="37"/>
                      <a:pt x="276" y="37"/>
                      <a:pt x="276" y="37"/>
                    </a:cubicBezTo>
                    <a:cubicBezTo>
                      <a:pt x="271" y="37"/>
                      <a:pt x="267" y="41"/>
                      <a:pt x="267" y="47"/>
                    </a:cubicBezTo>
                    <a:cubicBezTo>
                      <a:pt x="267" y="77"/>
                      <a:pt x="267" y="77"/>
                      <a:pt x="267" y="77"/>
                    </a:cubicBezTo>
                    <a:cubicBezTo>
                      <a:pt x="181" y="7"/>
                      <a:pt x="181" y="7"/>
                      <a:pt x="181" y="7"/>
                    </a:cubicBezTo>
                    <a:cubicBezTo>
                      <a:pt x="172" y="0"/>
                      <a:pt x="159" y="0"/>
                      <a:pt x="150" y="7"/>
                    </a:cubicBezTo>
                    <a:cubicBezTo>
                      <a:pt x="4" y="125"/>
                      <a:pt x="4" y="125"/>
                      <a:pt x="4" y="125"/>
                    </a:cubicBezTo>
                    <a:cubicBezTo>
                      <a:pt x="4" y="125"/>
                      <a:pt x="4" y="125"/>
                      <a:pt x="4" y="125"/>
                    </a:cubicBezTo>
                    <a:cubicBezTo>
                      <a:pt x="0" y="128"/>
                      <a:pt x="0" y="133"/>
                      <a:pt x="3" y="137"/>
                    </a:cubicBezTo>
                    <a:close/>
                    <a:moveTo>
                      <a:pt x="64" y="115"/>
                    </a:moveTo>
                    <a:cubicBezTo>
                      <a:pt x="165" y="33"/>
                      <a:pt x="165" y="33"/>
                      <a:pt x="165" y="33"/>
                    </a:cubicBezTo>
                    <a:cubicBezTo>
                      <a:pt x="267" y="115"/>
                      <a:pt x="267" y="115"/>
                      <a:pt x="267" y="115"/>
                    </a:cubicBezTo>
                    <a:cubicBezTo>
                      <a:pt x="267" y="268"/>
                      <a:pt x="267" y="268"/>
                      <a:pt x="267" y="268"/>
                    </a:cubicBezTo>
                    <a:cubicBezTo>
                      <a:pt x="64" y="268"/>
                      <a:pt x="64" y="268"/>
                      <a:pt x="64" y="268"/>
                    </a:cubicBezTo>
                    <a:lnTo>
                      <a:pt x="64" y="1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4" name="Freeform 56">
                <a:extLst>
                  <a:ext uri="{FF2B5EF4-FFF2-40B4-BE49-F238E27FC236}">
                    <a16:creationId xmlns:a16="http://schemas.microsoft.com/office/drawing/2014/main" id="{799E8B65-67A2-27F8-A852-CCCC57125A6D}"/>
                  </a:ext>
                </a:extLst>
              </p:cNvPr>
              <p:cNvSpPr>
                <a:spLocks/>
              </p:cNvSpPr>
              <p:nvPr/>
            </p:nvSpPr>
            <p:spPr bwMode="auto">
              <a:xfrm>
                <a:off x="7036770" y="1347788"/>
                <a:ext cx="84138" cy="74613"/>
              </a:xfrm>
              <a:custGeom>
                <a:avLst/>
                <a:gdLst>
                  <a:gd name="T0" fmla="*/ 49 w 158"/>
                  <a:gd name="T1" fmla="*/ 37 h 142"/>
                  <a:gd name="T2" fmla="*/ 148 w 158"/>
                  <a:gd name="T3" fmla="*/ 1 h 142"/>
                  <a:gd name="T4" fmla="*/ 148 w 158"/>
                  <a:gd name="T5" fmla="*/ 1 h 142"/>
                  <a:gd name="T6" fmla="*/ 157 w 158"/>
                  <a:gd name="T7" fmla="*/ 11 h 142"/>
                  <a:gd name="T8" fmla="*/ 157 w 158"/>
                  <a:gd name="T9" fmla="*/ 19 h 142"/>
                  <a:gd name="T10" fmla="*/ 157 w 158"/>
                  <a:gd name="T11" fmla="*/ 19 h 142"/>
                  <a:gd name="T12" fmla="*/ 147 w 158"/>
                  <a:gd name="T13" fmla="*/ 28 h 142"/>
                  <a:gd name="T14" fmla="*/ 67 w 158"/>
                  <a:gd name="T15" fmla="*/ 57 h 142"/>
                  <a:gd name="T16" fmla="*/ 28 w 158"/>
                  <a:gd name="T17" fmla="*/ 133 h 142"/>
                  <a:gd name="T18" fmla="*/ 19 w 158"/>
                  <a:gd name="T19" fmla="*/ 142 h 142"/>
                  <a:gd name="T20" fmla="*/ 18 w 158"/>
                  <a:gd name="T21" fmla="*/ 142 h 142"/>
                  <a:gd name="T22" fmla="*/ 10 w 158"/>
                  <a:gd name="T23" fmla="*/ 141 h 142"/>
                  <a:gd name="T24" fmla="*/ 9 w 158"/>
                  <a:gd name="T25" fmla="*/ 141 h 142"/>
                  <a:gd name="T26" fmla="*/ 3 w 158"/>
                  <a:gd name="T27" fmla="*/ 138 h 142"/>
                  <a:gd name="T28" fmla="*/ 0 w 158"/>
                  <a:gd name="T29" fmla="*/ 131 h 142"/>
                  <a:gd name="T30" fmla="*/ 49 w 158"/>
                  <a:gd name="T31" fmla="*/ 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42">
                    <a:moveTo>
                      <a:pt x="49" y="37"/>
                    </a:moveTo>
                    <a:cubicBezTo>
                      <a:pt x="76" y="13"/>
                      <a:pt x="112" y="0"/>
                      <a:pt x="148" y="1"/>
                    </a:cubicBezTo>
                    <a:cubicBezTo>
                      <a:pt x="148" y="1"/>
                      <a:pt x="148" y="1"/>
                      <a:pt x="148" y="1"/>
                    </a:cubicBezTo>
                    <a:cubicBezTo>
                      <a:pt x="154" y="1"/>
                      <a:pt x="158" y="6"/>
                      <a:pt x="157" y="11"/>
                    </a:cubicBezTo>
                    <a:cubicBezTo>
                      <a:pt x="157" y="19"/>
                      <a:pt x="157" y="19"/>
                      <a:pt x="157" y="19"/>
                    </a:cubicBezTo>
                    <a:cubicBezTo>
                      <a:pt x="157" y="19"/>
                      <a:pt x="157" y="19"/>
                      <a:pt x="157" y="19"/>
                    </a:cubicBezTo>
                    <a:cubicBezTo>
                      <a:pt x="156" y="24"/>
                      <a:pt x="152" y="28"/>
                      <a:pt x="147" y="28"/>
                    </a:cubicBezTo>
                    <a:cubicBezTo>
                      <a:pt x="118" y="28"/>
                      <a:pt x="89" y="38"/>
                      <a:pt x="67" y="57"/>
                    </a:cubicBezTo>
                    <a:cubicBezTo>
                      <a:pt x="45" y="77"/>
                      <a:pt x="31" y="104"/>
                      <a:pt x="28" y="133"/>
                    </a:cubicBezTo>
                    <a:cubicBezTo>
                      <a:pt x="27" y="138"/>
                      <a:pt x="24" y="141"/>
                      <a:pt x="19" y="142"/>
                    </a:cubicBezTo>
                    <a:cubicBezTo>
                      <a:pt x="19" y="142"/>
                      <a:pt x="18" y="142"/>
                      <a:pt x="18" y="142"/>
                    </a:cubicBezTo>
                    <a:cubicBezTo>
                      <a:pt x="10" y="141"/>
                      <a:pt x="10" y="141"/>
                      <a:pt x="10" y="141"/>
                    </a:cubicBezTo>
                    <a:cubicBezTo>
                      <a:pt x="10" y="141"/>
                      <a:pt x="9" y="141"/>
                      <a:pt x="9" y="141"/>
                    </a:cubicBezTo>
                    <a:cubicBezTo>
                      <a:pt x="7" y="141"/>
                      <a:pt x="4" y="140"/>
                      <a:pt x="3" y="138"/>
                    </a:cubicBezTo>
                    <a:cubicBezTo>
                      <a:pt x="1" y="136"/>
                      <a:pt x="0" y="133"/>
                      <a:pt x="0" y="131"/>
                    </a:cubicBezTo>
                    <a:cubicBezTo>
                      <a:pt x="4" y="94"/>
                      <a:pt x="21" y="61"/>
                      <a:pt x="49" y="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5" name="Freeform 57">
                <a:extLst>
                  <a:ext uri="{FF2B5EF4-FFF2-40B4-BE49-F238E27FC236}">
                    <a16:creationId xmlns:a16="http://schemas.microsoft.com/office/drawing/2014/main" id="{BCEBC95C-5BD0-142B-1617-96638609F301}"/>
                  </a:ext>
                </a:extLst>
              </p:cNvPr>
              <p:cNvSpPr>
                <a:spLocks/>
              </p:cNvSpPr>
              <p:nvPr/>
            </p:nvSpPr>
            <p:spPr bwMode="auto">
              <a:xfrm>
                <a:off x="7065345" y="1376363"/>
                <a:ext cx="57150" cy="50800"/>
              </a:xfrm>
              <a:custGeom>
                <a:avLst/>
                <a:gdLst>
                  <a:gd name="T0" fmla="*/ 97 w 107"/>
                  <a:gd name="T1" fmla="*/ 0 h 95"/>
                  <a:gd name="T2" fmla="*/ 97 w 107"/>
                  <a:gd name="T3" fmla="*/ 0 h 95"/>
                  <a:gd name="T4" fmla="*/ 106 w 107"/>
                  <a:gd name="T5" fmla="*/ 10 h 95"/>
                  <a:gd name="T6" fmla="*/ 106 w 107"/>
                  <a:gd name="T7" fmla="*/ 18 h 95"/>
                  <a:gd name="T8" fmla="*/ 106 w 107"/>
                  <a:gd name="T9" fmla="*/ 19 h 95"/>
                  <a:gd name="T10" fmla="*/ 96 w 107"/>
                  <a:gd name="T11" fmla="*/ 27 h 95"/>
                  <a:gd name="T12" fmla="*/ 28 w 107"/>
                  <a:gd name="T13" fmla="*/ 87 h 95"/>
                  <a:gd name="T14" fmla="*/ 20 w 107"/>
                  <a:gd name="T15" fmla="*/ 95 h 95"/>
                  <a:gd name="T16" fmla="*/ 18 w 107"/>
                  <a:gd name="T17" fmla="*/ 95 h 95"/>
                  <a:gd name="T18" fmla="*/ 10 w 107"/>
                  <a:gd name="T19" fmla="*/ 95 h 95"/>
                  <a:gd name="T20" fmla="*/ 10 w 107"/>
                  <a:gd name="T21" fmla="*/ 95 h 95"/>
                  <a:gd name="T22" fmla="*/ 1 w 107"/>
                  <a:gd name="T23" fmla="*/ 84 h 95"/>
                  <a:gd name="T24" fmla="*/ 97 w 107"/>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95">
                    <a:moveTo>
                      <a:pt x="97" y="0"/>
                    </a:moveTo>
                    <a:cubicBezTo>
                      <a:pt x="97" y="0"/>
                      <a:pt x="97" y="0"/>
                      <a:pt x="97" y="0"/>
                    </a:cubicBezTo>
                    <a:cubicBezTo>
                      <a:pt x="103" y="0"/>
                      <a:pt x="107" y="5"/>
                      <a:pt x="106" y="10"/>
                    </a:cubicBezTo>
                    <a:cubicBezTo>
                      <a:pt x="106" y="18"/>
                      <a:pt x="106" y="18"/>
                      <a:pt x="106" y="18"/>
                    </a:cubicBezTo>
                    <a:cubicBezTo>
                      <a:pt x="106" y="19"/>
                      <a:pt x="106" y="19"/>
                      <a:pt x="106" y="19"/>
                    </a:cubicBezTo>
                    <a:cubicBezTo>
                      <a:pt x="105" y="24"/>
                      <a:pt x="101" y="27"/>
                      <a:pt x="96" y="27"/>
                    </a:cubicBezTo>
                    <a:cubicBezTo>
                      <a:pt x="62" y="27"/>
                      <a:pt x="33" y="53"/>
                      <a:pt x="28" y="87"/>
                    </a:cubicBezTo>
                    <a:cubicBezTo>
                      <a:pt x="28" y="91"/>
                      <a:pt x="24" y="95"/>
                      <a:pt x="20" y="95"/>
                    </a:cubicBezTo>
                    <a:cubicBezTo>
                      <a:pt x="19" y="95"/>
                      <a:pt x="19" y="95"/>
                      <a:pt x="18" y="95"/>
                    </a:cubicBezTo>
                    <a:cubicBezTo>
                      <a:pt x="10" y="95"/>
                      <a:pt x="10" y="95"/>
                      <a:pt x="10" y="95"/>
                    </a:cubicBezTo>
                    <a:cubicBezTo>
                      <a:pt x="10" y="95"/>
                      <a:pt x="10" y="95"/>
                      <a:pt x="10" y="95"/>
                    </a:cubicBezTo>
                    <a:cubicBezTo>
                      <a:pt x="4" y="94"/>
                      <a:pt x="0" y="90"/>
                      <a:pt x="1" y="84"/>
                    </a:cubicBezTo>
                    <a:cubicBezTo>
                      <a:pt x="7" y="36"/>
                      <a:pt x="48" y="0"/>
                      <a:pt x="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116" name="Group 115">
            <a:extLst>
              <a:ext uri="{FF2B5EF4-FFF2-40B4-BE49-F238E27FC236}">
                <a16:creationId xmlns:a16="http://schemas.microsoft.com/office/drawing/2014/main" id="{E40B2C64-A055-F28A-C660-08322CE362C6}"/>
              </a:ext>
            </a:extLst>
          </p:cNvPr>
          <p:cNvGrpSpPr/>
          <p:nvPr userDrawn="1"/>
        </p:nvGrpSpPr>
        <p:grpSpPr>
          <a:xfrm>
            <a:off x="814757" y="4701790"/>
            <a:ext cx="670667" cy="670667"/>
            <a:chOff x="9872118" y="4598827"/>
            <a:chExt cx="864217" cy="864217"/>
          </a:xfrm>
        </p:grpSpPr>
        <p:pic>
          <p:nvPicPr>
            <p:cNvPr id="117" name="Graphic 116">
              <a:extLst>
                <a:ext uri="{FF2B5EF4-FFF2-40B4-BE49-F238E27FC236}">
                  <a16:creationId xmlns:a16="http://schemas.microsoft.com/office/drawing/2014/main" id="{1D7A8CAE-F3DD-FE7D-C30F-FCE82A4D556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72118" y="4598827"/>
              <a:ext cx="864217" cy="864217"/>
            </a:xfrm>
            <a:prstGeom prst="rect">
              <a:avLst/>
            </a:prstGeom>
          </p:spPr>
        </p:pic>
        <p:pic>
          <p:nvPicPr>
            <p:cNvPr id="118" name="Graphic 117">
              <a:extLst>
                <a:ext uri="{FF2B5EF4-FFF2-40B4-BE49-F238E27FC236}">
                  <a16:creationId xmlns:a16="http://schemas.microsoft.com/office/drawing/2014/main" id="{3ED7067B-739F-3B5E-B78C-ECED5648911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57062" y="4683771"/>
              <a:ext cx="694328" cy="694328"/>
            </a:xfrm>
            <a:prstGeom prst="rect">
              <a:avLst/>
            </a:prstGeom>
          </p:spPr>
        </p:pic>
        <p:grpSp>
          <p:nvGrpSpPr>
            <p:cNvPr id="119" name="Group 118">
              <a:extLst>
                <a:ext uri="{FF2B5EF4-FFF2-40B4-BE49-F238E27FC236}">
                  <a16:creationId xmlns:a16="http://schemas.microsoft.com/office/drawing/2014/main" id="{66A5F1FA-03FD-955A-E287-EF2004EA245E}"/>
                </a:ext>
              </a:extLst>
            </p:cNvPr>
            <p:cNvGrpSpPr/>
            <p:nvPr/>
          </p:nvGrpSpPr>
          <p:grpSpPr>
            <a:xfrm flipH="1">
              <a:off x="10094975" y="4794162"/>
              <a:ext cx="412937" cy="419242"/>
              <a:chOff x="6452570" y="1336675"/>
              <a:chExt cx="207963" cy="211138"/>
            </a:xfrm>
            <a:solidFill>
              <a:schemeClr val="bg1"/>
            </a:solidFill>
          </p:grpSpPr>
          <p:sp>
            <p:nvSpPr>
              <p:cNvPr id="120" name="Freeform 45">
                <a:extLst>
                  <a:ext uri="{FF2B5EF4-FFF2-40B4-BE49-F238E27FC236}">
                    <a16:creationId xmlns:a16="http://schemas.microsoft.com/office/drawing/2014/main" id="{00963C2B-CF7F-E09D-B8DD-A6E12CBF6627}"/>
                  </a:ext>
                </a:extLst>
              </p:cNvPr>
              <p:cNvSpPr>
                <a:spLocks/>
              </p:cNvSpPr>
              <p:nvPr/>
            </p:nvSpPr>
            <p:spPr bwMode="auto">
              <a:xfrm>
                <a:off x="6543058" y="1487488"/>
                <a:ext cx="17463" cy="17463"/>
              </a:xfrm>
              <a:custGeom>
                <a:avLst/>
                <a:gdLst>
                  <a:gd name="T0" fmla="*/ 7 w 33"/>
                  <a:gd name="T1" fmla="*/ 33 h 33"/>
                  <a:gd name="T2" fmla="*/ 26 w 33"/>
                  <a:gd name="T3" fmla="*/ 33 h 33"/>
                  <a:gd name="T4" fmla="*/ 33 w 33"/>
                  <a:gd name="T5" fmla="*/ 26 h 33"/>
                  <a:gd name="T6" fmla="*/ 33 w 33"/>
                  <a:gd name="T7" fmla="*/ 7 h 33"/>
                  <a:gd name="T8" fmla="*/ 26 w 33"/>
                  <a:gd name="T9" fmla="*/ 0 h 33"/>
                  <a:gd name="T10" fmla="*/ 7 w 33"/>
                  <a:gd name="T11" fmla="*/ 0 h 33"/>
                  <a:gd name="T12" fmla="*/ 0 w 33"/>
                  <a:gd name="T13" fmla="*/ 7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7"/>
                      <a:pt x="33" y="7"/>
                      <a:pt x="33" y="7"/>
                    </a:cubicBezTo>
                    <a:cubicBezTo>
                      <a:pt x="33" y="3"/>
                      <a:pt x="30" y="0"/>
                      <a:pt x="26" y="0"/>
                    </a:cubicBezTo>
                    <a:cubicBezTo>
                      <a:pt x="7" y="0"/>
                      <a:pt x="7" y="0"/>
                      <a:pt x="7" y="0"/>
                    </a:cubicBezTo>
                    <a:cubicBezTo>
                      <a:pt x="3" y="0"/>
                      <a:pt x="0" y="3"/>
                      <a:pt x="0" y="7"/>
                    </a:cubicBezTo>
                    <a:cubicBezTo>
                      <a:pt x="0" y="26"/>
                      <a:pt x="0" y="26"/>
                      <a:pt x="0" y="26"/>
                    </a:cubicBezTo>
                    <a:cubicBezTo>
                      <a:pt x="0" y="30"/>
                      <a:pt x="3"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1" name="Freeform 46">
                <a:extLst>
                  <a:ext uri="{FF2B5EF4-FFF2-40B4-BE49-F238E27FC236}">
                    <a16:creationId xmlns:a16="http://schemas.microsoft.com/office/drawing/2014/main" id="{A783E8F8-D512-0B9D-8ABC-D0CA86742143}"/>
                  </a:ext>
                </a:extLst>
              </p:cNvPr>
              <p:cNvSpPr>
                <a:spLocks/>
              </p:cNvSpPr>
              <p:nvPr/>
            </p:nvSpPr>
            <p:spPr bwMode="auto">
              <a:xfrm>
                <a:off x="6543058" y="1439863"/>
                <a:ext cx="17463" cy="15875"/>
              </a:xfrm>
              <a:custGeom>
                <a:avLst/>
                <a:gdLst>
                  <a:gd name="T0" fmla="*/ 7 w 33"/>
                  <a:gd name="T1" fmla="*/ 33 h 33"/>
                  <a:gd name="T2" fmla="*/ 26 w 33"/>
                  <a:gd name="T3" fmla="*/ 33 h 33"/>
                  <a:gd name="T4" fmla="*/ 33 w 33"/>
                  <a:gd name="T5" fmla="*/ 26 h 33"/>
                  <a:gd name="T6" fmla="*/ 33 w 33"/>
                  <a:gd name="T7" fmla="*/ 8 h 33"/>
                  <a:gd name="T8" fmla="*/ 26 w 33"/>
                  <a:gd name="T9" fmla="*/ 0 h 33"/>
                  <a:gd name="T10" fmla="*/ 7 w 33"/>
                  <a:gd name="T11" fmla="*/ 0 h 33"/>
                  <a:gd name="T12" fmla="*/ 0 w 33"/>
                  <a:gd name="T13" fmla="*/ 8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8"/>
                      <a:pt x="33" y="8"/>
                      <a:pt x="33" y="8"/>
                    </a:cubicBezTo>
                    <a:cubicBezTo>
                      <a:pt x="33" y="4"/>
                      <a:pt x="30" y="0"/>
                      <a:pt x="26" y="0"/>
                    </a:cubicBezTo>
                    <a:cubicBezTo>
                      <a:pt x="7" y="0"/>
                      <a:pt x="7" y="0"/>
                      <a:pt x="7" y="0"/>
                    </a:cubicBezTo>
                    <a:cubicBezTo>
                      <a:pt x="3" y="0"/>
                      <a:pt x="0" y="4"/>
                      <a:pt x="0" y="8"/>
                    </a:cubicBezTo>
                    <a:cubicBezTo>
                      <a:pt x="0" y="26"/>
                      <a:pt x="0" y="26"/>
                      <a:pt x="0" y="26"/>
                    </a:cubicBezTo>
                    <a:cubicBezTo>
                      <a:pt x="0" y="30"/>
                      <a:pt x="3"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2" name="Freeform 47">
                <a:extLst>
                  <a:ext uri="{FF2B5EF4-FFF2-40B4-BE49-F238E27FC236}">
                    <a16:creationId xmlns:a16="http://schemas.microsoft.com/office/drawing/2014/main" id="{80C19049-BEDD-215E-E78C-5659A748A6EC}"/>
                  </a:ext>
                </a:extLst>
              </p:cNvPr>
              <p:cNvSpPr>
                <a:spLocks/>
              </p:cNvSpPr>
              <p:nvPr/>
            </p:nvSpPr>
            <p:spPr bwMode="auto">
              <a:xfrm>
                <a:off x="6574808" y="1439863"/>
                <a:ext cx="17463" cy="15875"/>
              </a:xfrm>
              <a:custGeom>
                <a:avLst/>
                <a:gdLst>
                  <a:gd name="T0" fmla="*/ 7 w 33"/>
                  <a:gd name="T1" fmla="*/ 33 h 33"/>
                  <a:gd name="T2" fmla="*/ 26 w 33"/>
                  <a:gd name="T3" fmla="*/ 33 h 33"/>
                  <a:gd name="T4" fmla="*/ 33 w 33"/>
                  <a:gd name="T5" fmla="*/ 26 h 33"/>
                  <a:gd name="T6" fmla="*/ 33 w 33"/>
                  <a:gd name="T7" fmla="*/ 8 h 33"/>
                  <a:gd name="T8" fmla="*/ 26 w 33"/>
                  <a:gd name="T9" fmla="*/ 0 h 33"/>
                  <a:gd name="T10" fmla="*/ 7 w 33"/>
                  <a:gd name="T11" fmla="*/ 0 h 33"/>
                  <a:gd name="T12" fmla="*/ 0 w 33"/>
                  <a:gd name="T13" fmla="*/ 8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8"/>
                      <a:pt x="33" y="8"/>
                      <a:pt x="33" y="8"/>
                    </a:cubicBezTo>
                    <a:cubicBezTo>
                      <a:pt x="33" y="4"/>
                      <a:pt x="30" y="0"/>
                      <a:pt x="26" y="0"/>
                    </a:cubicBezTo>
                    <a:cubicBezTo>
                      <a:pt x="7" y="0"/>
                      <a:pt x="7" y="0"/>
                      <a:pt x="7" y="0"/>
                    </a:cubicBezTo>
                    <a:cubicBezTo>
                      <a:pt x="4" y="0"/>
                      <a:pt x="0" y="4"/>
                      <a:pt x="0" y="8"/>
                    </a:cubicBezTo>
                    <a:cubicBezTo>
                      <a:pt x="0" y="26"/>
                      <a:pt x="0" y="26"/>
                      <a:pt x="0" y="26"/>
                    </a:cubicBezTo>
                    <a:cubicBezTo>
                      <a:pt x="0" y="30"/>
                      <a:pt x="4"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 name="Freeform 48">
                <a:extLst>
                  <a:ext uri="{FF2B5EF4-FFF2-40B4-BE49-F238E27FC236}">
                    <a16:creationId xmlns:a16="http://schemas.microsoft.com/office/drawing/2014/main" id="{1A6106C0-0DF0-F951-653F-1A55B78E22AE}"/>
                  </a:ext>
                </a:extLst>
              </p:cNvPr>
              <p:cNvSpPr>
                <a:spLocks/>
              </p:cNvSpPr>
              <p:nvPr/>
            </p:nvSpPr>
            <p:spPr bwMode="auto">
              <a:xfrm>
                <a:off x="6543058" y="1463675"/>
                <a:ext cx="17463" cy="17463"/>
              </a:xfrm>
              <a:custGeom>
                <a:avLst/>
                <a:gdLst>
                  <a:gd name="T0" fmla="*/ 7 w 33"/>
                  <a:gd name="T1" fmla="*/ 33 h 33"/>
                  <a:gd name="T2" fmla="*/ 26 w 33"/>
                  <a:gd name="T3" fmla="*/ 33 h 33"/>
                  <a:gd name="T4" fmla="*/ 33 w 33"/>
                  <a:gd name="T5" fmla="*/ 26 h 33"/>
                  <a:gd name="T6" fmla="*/ 33 w 33"/>
                  <a:gd name="T7" fmla="*/ 7 h 33"/>
                  <a:gd name="T8" fmla="*/ 26 w 33"/>
                  <a:gd name="T9" fmla="*/ 0 h 33"/>
                  <a:gd name="T10" fmla="*/ 7 w 33"/>
                  <a:gd name="T11" fmla="*/ 0 h 33"/>
                  <a:gd name="T12" fmla="*/ 0 w 33"/>
                  <a:gd name="T13" fmla="*/ 7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7"/>
                      <a:pt x="33" y="7"/>
                      <a:pt x="33" y="7"/>
                    </a:cubicBezTo>
                    <a:cubicBezTo>
                      <a:pt x="33" y="3"/>
                      <a:pt x="30" y="0"/>
                      <a:pt x="26" y="0"/>
                    </a:cubicBezTo>
                    <a:cubicBezTo>
                      <a:pt x="7" y="0"/>
                      <a:pt x="7" y="0"/>
                      <a:pt x="7" y="0"/>
                    </a:cubicBezTo>
                    <a:cubicBezTo>
                      <a:pt x="3" y="0"/>
                      <a:pt x="0" y="3"/>
                      <a:pt x="0" y="7"/>
                    </a:cubicBezTo>
                    <a:cubicBezTo>
                      <a:pt x="0" y="26"/>
                      <a:pt x="0" y="26"/>
                      <a:pt x="0" y="26"/>
                    </a:cubicBezTo>
                    <a:cubicBezTo>
                      <a:pt x="0" y="30"/>
                      <a:pt x="3"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4" name="Freeform 49">
                <a:extLst>
                  <a:ext uri="{FF2B5EF4-FFF2-40B4-BE49-F238E27FC236}">
                    <a16:creationId xmlns:a16="http://schemas.microsoft.com/office/drawing/2014/main" id="{4764E1C1-8DA0-504E-F0A5-2CEAA1B2F8C4}"/>
                  </a:ext>
                </a:extLst>
              </p:cNvPr>
              <p:cNvSpPr>
                <a:spLocks/>
              </p:cNvSpPr>
              <p:nvPr/>
            </p:nvSpPr>
            <p:spPr bwMode="auto">
              <a:xfrm>
                <a:off x="6574808" y="1463675"/>
                <a:ext cx="17463" cy="17463"/>
              </a:xfrm>
              <a:custGeom>
                <a:avLst/>
                <a:gdLst>
                  <a:gd name="T0" fmla="*/ 7 w 33"/>
                  <a:gd name="T1" fmla="*/ 33 h 33"/>
                  <a:gd name="T2" fmla="*/ 26 w 33"/>
                  <a:gd name="T3" fmla="*/ 33 h 33"/>
                  <a:gd name="T4" fmla="*/ 33 w 33"/>
                  <a:gd name="T5" fmla="*/ 26 h 33"/>
                  <a:gd name="T6" fmla="*/ 33 w 33"/>
                  <a:gd name="T7" fmla="*/ 7 h 33"/>
                  <a:gd name="T8" fmla="*/ 26 w 33"/>
                  <a:gd name="T9" fmla="*/ 0 h 33"/>
                  <a:gd name="T10" fmla="*/ 7 w 33"/>
                  <a:gd name="T11" fmla="*/ 0 h 33"/>
                  <a:gd name="T12" fmla="*/ 0 w 33"/>
                  <a:gd name="T13" fmla="*/ 7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7"/>
                      <a:pt x="33" y="7"/>
                      <a:pt x="33" y="7"/>
                    </a:cubicBezTo>
                    <a:cubicBezTo>
                      <a:pt x="33" y="3"/>
                      <a:pt x="30" y="0"/>
                      <a:pt x="26" y="0"/>
                    </a:cubicBezTo>
                    <a:cubicBezTo>
                      <a:pt x="7" y="0"/>
                      <a:pt x="7" y="0"/>
                      <a:pt x="7" y="0"/>
                    </a:cubicBezTo>
                    <a:cubicBezTo>
                      <a:pt x="4" y="0"/>
                      <a:pt x="0" y="3"/>
                      <a:pt x="0" y="7"/>
                    </a:cubicBezTo>
                    <a:cubicBezTo>
                      <a:pt x="0" y="26"/>
                      <a:pt x="0" y="26"/>
                      <a:pt x="0" y="26"/>
                    </a:cubicBezTo>
                    <a:cubicBezTo>
                      <a:pt x="0" y="30"/>
                      <a:pt x="4"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 name="Freeform 50">
                <a:extLst>
                  <a:ext uri="{FF2B5EF4-FFF2-40B4-BE49-F238E27FC236}">
                    <a16:creationId xmlns:a16="http://schemas.microsoft.com/office/drawing/2014/main" id="{A3361213-E9AF-1455-F643-C2BCAC4759B9}"/>
                  </a:ext>
                </a:extLst>
              </p:cNvPr>
              <p:cNvSpPr>
                <a:spLocks/>
              </p:cNvSpPr>
              <p:nvPr/>
            </p:nvSpPr>
            <p:spPr bwMode="auto">
              <a:xfrm>
                <a:off x="6574808" y="1487488"/>
                <a:ext cx="17463" cy="17463"/>
              </a:xfrm>
              <a:custGeom>
                <a:avLst/>
                <a:gdLst>
                  <a:gd name="T0" fmla="*/ 7 w 33"/>
                  <a:gd name="T1" fmla="*/ 33 h 33"/>
                  <a:gd name="T2" fmla="*/ 26 w 33"/>
                  <a:gd name="T3" fmla="*/ 33 h 33"/>
                  <a:gd name="T4" fmla="*/ 33 w 33"/>
                  <a:gd name="T5" fmla="*/ 26 h 33"/>
                  <a:gd name="T6" fmla="*/ 33 w 33"/>
                  <a:gd name="T7" fmla="*/ 7 h 33"/>
                  <a:gd name="T8" fmla="*/ 26 w 33"/>
                  <a:gd name="T9" fmla="*/ 0 h 33"/>
                  <a:gd name="T10" fmla="*/ 7 w 33"/>
                  <a:gd name="T11" fmla="*/ 0 h 33"/>
                  <a:gd name="T12" fmla="*/ 0 w 33"/>
                  <a:gd name="T13" fmla="*/ 7 h 33"/>
                  <a:gd name="T14" fmla="*/ 0 w 33"/>
                  <a:gd name="T15" fmla="*/ 26 h 33"/>
                  <a:gd name="T16" fmla="*/ 7 w 3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7" y="33"/>
                    </a:moveTo>
                    <a:cubicBezTo>
                      <a:pt x="26" y="33"/>
                      <a:pt x="26" y="33"/>
                      <a:pt x="26" y="33"/>
                    </a:cubicBezTo>
                    <a:cubicBezTo>
                      <a:pt x="30" y="33"/>
                      <a:pt x="33" y="30"/>
                      <a:pt x="33" y="26"/>
                    </a:cubicBezTo>
                    <a:cubicBezTo>
                      <a:pt x="33" y="7"/>
                      <a:pt x="33" y="7"/>
                      <a:pt x="33" y="7"/>
                    </a:cubicBezTo>
                    <a:cubicBezTo>
                      <a:pt x="33" y="3"/>
                      <a:pt x="30" y="0"/>
                      <a:pt x="26" y="0"/>
                    </a:cubicBezTo>
                    <a:cubicBezTo>
                      <a:pt x="7" y="0"/>
                      <a:pt x="7" y="0"/>
                      <a:pt x="7" y="0"/>
                    </a:cubicBezTo>
                    <a:cubicBezTo>
                      <a:pt x="4" y="0"/>
                      <a:pt x="0" y="3"/>
                      <a:pt x="0" y="7"/>
                    </a:cubicBezTo>
                    <a:cubicBezTo>
                      <a:pt x="0" y="26"/>
                      <a:pt x="0" y="26"/>
                      <a:pt x="0" y="26"/>
                    </a:cubicBezTo>
                    <a:cubicBezTo>
                      <a:pt x="0" y="30"/>
                      <a:pt x="4" y="33"/>
                      <a:pt x="7"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6" name="Freeform 51">
                <a:extLst>
                  <a:ext uri="{FF2B5EF4-FFF2-40B4-BE49-F238E27FC236}">
                    <a16:creationId xmlns:a16="http://schemas.microsoft.com/office/drawing/2014/main" id="{1E85A3C1-5C6B-4658-EEC5-3ADD391A7AA6}"/>
                  </a:ext>
                </a:extLst>
              </p:cNvPr>
              <p:cNvSpPr>
                <a:spLocks noEditPoints="1"/>
              </p:cNvSpPr>
              <p:nvPr/>
            </p:nvSpPr>
            <p:spPr bwMode="auto">
              <a:xfrm>
                <a:off x="6474795" y="1368425"/>
                <a:ext cx="185738" cy="179388"/>
              </a:xfrm>
              <a:custGeom>
                <a:avLst/>
                <a:gdLst>
                  <a:gd name="T0" fmla="*/ 338 w 350"/>
                  <a:gd name="T1" fmla="*/ 316 h 342"/>
                  <a:gd name="T2" fmla="*/ 324 w 350"/>
                  <a:gd name="T3" fmla="*/ 316 h 342"/>
                  <a:gd name="T4" fmla="*/ 324 w 350"/>
                  <a:gd name="T5" fmla="*/ 19 h 342"/>
                  <a:gd name="T6" fmla="*/ 305 w 350"/>
                  <a:gd name="T7" fmla="*/ 0 h 342"/>
                  <a:gd name="T8" fmla="*/ 216 w 350"/>
                  <a:gd name="T9" fmla="*/ 0 h 342"/>
                  <a:gd name="T10" fmla="*/ 197 w 350"/>
                  <a:gd name="T11" fmla="*/ 19 h 342"/>
                  <a:gd name="T12" fmla="*/ 197 w 350"/>
                  <a:gd name="T13" fmla="*/ 89 h 342"/>
                  <a:gd name="T14" fmla="*/ 95 w 350"/>
                  <a:gd name="T15" fmla="*/ 89 h 342"/>
                  <a:gd name="T16" fmla="*/ 78 w 350"/>
                  <a:gd name="T17" fmla="*/ 106 h 342"/>
                  <a:gd name="T18" fmla="*/ 78 w 350"/>
                  <a:gd name="T19" fmla="*/ 164 h 342"/>
                  <a:gd name="T20" fmla="*/ 39 w 350"/>
                  <a:gd name="T21" fmla="*/ 164 h 342"/>
                  <a:gd name="T22" fmla="*/ 25 w 350"/>
                  <a:gd name="T23" fmla="*/ 177 h 342"/>
                  <a:gd name="T24" fmla="*/ 25 w 350"/>
                  <a:gd name="T25" fmla="*/ 316 h 342"/>
                  <a:gd name="T26" fmla="*/ 11 w 350"/>
                  <a:gd name="T27" fmla="*/ 316 h 342"/>
                  <a:gd name="T28" fmla="*/ 0 w 350"/>
                  <a:gd name="T29" fmla="*/ 327 h 342"/>
                  <a:gd name="T30" fmla="*/ 0 w 350"/>
                  <a:gd name="T31" fmla="*/ 342 h 342"/>
                  <a:gd name="T32" fmla="*/ 350 w 350"/>
                  <a:gd name="T33" fmla="*/ 342 h 342"/>
                  <a:gd name="T34" fmla="*/ 350 w 350"/>
                  <a:gd name="T35" fmla="*/ 327 h 342"/>
                  <a:gd name="T36" fmla="*/ 338 w 350"/>
                  <a:gd name="T37" fmla="*/ 316 h 342"/>
                  <a:gd name="T38" fmla="*/ 78 w 350"/>
                  <a:gd name="T39" fmla="*/ 316 h 342"/>
                  <a:gd name="T40" fmla="*/ 52 w 350"/>
                  <a:gd name="T41" fmla="*/ 316 h 342"/>
                  <a:gd name="T42" fmla="*/ 52 w 350"/>
                  <a:gd name="T43" fmla="*/ 191 h 342"/>
                  <a:gd name="T44" fmla="*/ 78 w 350"/>
                  <a:gd name="T45" fmla="*/ 191 h 342"/>
                  <a:gd name="T46" fmla="*/ 78 w 350"/>
                  <a:gd name="T47" fmla="*/ 316 h 342"/>
                  <a:gd name="T48" fmla="*/ 245 w 350"/>
                  <a:gd name="T49" fmla="*/ 316 h 342"/>
                  <a:gd name="T50" fmla="*/ 196 w 350"/>
                  <a:gd name="T51" fmla="*/ 316 h 342"/>
                  <a:gd name="T52" fmla="*/ 196 w 350"/>
                  <a:gd name="T53" fmla="*/ 284 h 342"/>
                  <a:gd name="T54" fmla="*/ 188 w 350"/>
                  <a:gd name="T55" fmla="*/ 276 h 342"/>
                  <a:gd name="T56" fmla="*/ 164 w 350"/>
                  <a:gd name="T57" fmla="*/ 276 h 342"/>
                  <a:gd name="T58" fmla="*/ 156 w 350"/>
                  <a:gd name="T59" fmla="*/ 284 h 342"/>
                  <a:gd name="T60" fmla="*/ 156 w 350"/>
                  <a:gd name="T61" fmla="*/ 316 h 342"/>
                  <a:gd name="T62" fmla="*/ 105 w 350"/>
                  <a:gd name="T63" fmla="*/ 316 h 342"/>
                  <a:gd name="T64" fmla="*/ 105 w 350"/>
                  <a:gd name="T65" fmla="*/ 116 h 342"/>
                  <a:gd name="T66" fmla="*/ 245 w 350"/>
                  <a:gd name="T67" fmla="*/ 116 h 342"/>
                  <a:gd name="T68" fmla="*/ 245 w 350"/>
                  <a:gd name="T69" fmla="*/ 316 h 342"/>
                  <a:gd name="T70" fmla="*/ 297 w 350"/>
                  <a:gd name="T71" fmla="*/ 316 h 342"/>
                  <a:gd name="T72" fmla="*/ 271 w 350"/>
                  <a:gd name="T73" fmla="*/ 316 h 342"/>
                  <a:gd name="T74" fmla="*/ 271 w 350"/>
                  <a:gd name="T75" fmla="*/ 106 h 342"/>
                  <a:gd name="T76" fmla="*/ 254 w 350"/>
                  <a:gd name="T77" fmla="*/ 89 h 342"/>
                  <a:gd name="T78" fmla="*/ 223 w 350"/>
                  <a:gd name="T79" fmla="*/ 89 h 342"/>
                  <a:gd name="T80" fmla="*/ 223 w 350"/>
                  <a:gd name="T81" fmla="*/ 27 h 342"/>
                  <a:gd name="T82" fmla="*/ 297 w 350"/>
                  <a:gd name="T83" fmla="*/ 27 h 342"/>
                  <a:gd name="T84" fmla="*/ 297 w 350"/>
                  <a:gd name="T85" fmla="*/ 31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0" h="342">
                    <a:moveTo>
                      <a:pt x="338" y="316"/>
                    </a:moveTo>
                    <a:cubicBezTo>
                      <a:pt x="324" y="316"/>
                      <a:pt x="324" y="316"/>
                      <a:pt x="324" y="316"/>
                    </a:cubicBezTo>
                    <a:cubicBezTo>
                      <a:pt x="324" y="19"/>
                      <a:pt x="324" y="19"/>
                      <a:pt x="324" y="19"/>
                    </a:cubicBezTo>
                    <a:cubicBezTo>
                      <a:pt x="324" y="9"/>
                      <a:pt x="315" y="0"/>
                      <a:pt x="305" y="0"/>
                    </a:cubicBezTo>
                    <a:cubicBezTo>
                      <a:pt x="216" y="0"/>
                      <a:pt x="216" y="0"/>
                      <a:pt x="216" y="0"/>
                    </a:cubicBezTo>
                    <a:cubicBezTo>
                      <a:pt x="205" y="0"/>
                      <a:pt x="197" y="9"/>
                      <a:pt x="197" y="19"/>
                    </a:cubicBezTo>
                    <a:cubicBezTo>
                      <a:pt x="197" y="89"/>
                      <a:pt x="197" y="89"/>
                      <a:pt x="197" y="89"/>
                    </a:cubicBezTo>
                    <a:cubicBezTo>
                      <a:pt x="95" y="89"/>
                      <a:pt x="95" y="89"/>
                      <a:pt x="95" y="89"/>
                    </a:cubicBezTo>
                    <a:cubicBezTo>
                      <a:pt x="86" y="89"/>
                      <a:pt x="78" y="97"/>
                      <a:pt x="78" y="106"/>
                    </a:cubicBezTo>
                    <a:cubicBezTo>
                      <a:pt x="78" y="164"/>
                      <a:pt x="78" y="164"/>
                      <a:pt x="78" y="164"/>
                    </a:cubicBezTo>
                    <a:cubicBezTo>
                      <a:pt x="39" y="164"/>
                      <a:pt x="39" y="164"/>
                      <a:pt x="39" y="164"/>
                    </a:cubicBezTo>
                    <a:cubicBezTo>
                      <a:pt x="31" y="164"/>
                      <a:pt x="25" y="170"/>
                      <a:pt x="25" y="177"/>
                    </a:cubicBezTo>
                    <a:cubicBezTo>
                      <a:pt x="25" y="316"/>
                      <a:pt x="25" y="316"/>
                      <a:pt x="25" y="316"/>
                    </a:cubicBezTo>
                    <a:cubicBezTo>
                      <a:pt x="11" y="316"/>
                      <a:pt x="11" y="316"/>
                      <a:pt x="11" y="316"/>
                    </a:cubicBezTo>
                    <a:cubicBezTo>
                      <a:pt x="5" y="316"/>
                      <a:pt x="0" y="321"/>
                      <a:pt x="0" y="327"/>
                    </a:cubicBezTo>
                    <a:cubicBezTo>
                      <a:pt x="0" y="342"/>
                      <a:pt x="0" y="342"/>
                      <a:pt x="0" y="342"/>
                    </a:cubicBezTo>
                    <a:cubicBezTo>
                      <a:pt x="350" y="342"/>
                      <a:pt x="350" y="342"/>
                      <a:pt x="350" y="342"/>
                    </a:cubicBezTo>
                    <a:cubicBezTo>
                      <a:pt x="350" y="327"/>
                      <a:pt x="350" y="327"/>
                      <a:pt x="350" y="327"/>
                    </a:cubicBezTo>
                    <a:cubicBezTo>
                      <a:pt x="350" y="321"/>
                      <a:pt x="345" y="316"/>
                      <a:pt x="338" y="316"/>
                    </a:cubicBezTo>
                    <a:close/>
                    <a:moveTo>
                      <a:pt x="78" y="316"/>
                    </a:moveTo>
                    <a:cubicBezTo>
                      <a:pt x="52" y="316"/>
                      <a:pt x="52" y="316"/>
                      <a:pt x="52" y="316"/>
                    </a:cubicBezTo>
                    <a:cubicBezTo>
                      <a:pt x="52" y="191"/>
                      <a:pt x="52" y="191"/>
                      <a:pt x="52" y="191"/>
                    </a:cubicBezTo>
                    <a:cubicBezTo>
                      <a:pt x="78" y="191"/>
                      <a:pt x="78" y="191"/>
                      <a:pt x="78" y="191"/>
                    </a:cubicBezTo>
                    <a:lnTo>
                      <a:pt x="78" y="316"/>
                    </a:lnTo>
                    <a:close/>
                    <a:moveTo>
                      <a:pt x="245" y="316"/>
                    </a:moveTo>
                    <a:cubicBezTo>
                      <a:pt x="196" y="316"/>
                      <a:pt x="196" y="316"/>
                      <a:pt x="196" y="316"/>
                    </a:cubicBezTo>
                    <a:cubicBezTo>
                      <a:pt x="196" y="284"/>
                      <a:pt x="196" y="284"/>
                      <a:pt x="196" y="284"/>
                    </a:cubicBezTo>
                    <a:cubicBezTo>
                      <a:pt x="196" y="280"/>
                      <a:pt x="193" y="276"/>
                      <a:pt x="188" y="276"/>
                    </a:cubicBezTo>
                    <a:cubicBezTo>
                      <a:pt x="164" y="276"/>
                      <a:pt x="164" y="276"/>
                      <a:pt x="164" y="276"/>
                    </a:cubicBezTo>
                    <a:cubicBezTo>
                      <a:pt x="160" y="276"/>
                      <a:pt x="156" y="280"/>
                      <a:pt x="156" y="284"/>
                    </a:cubicBezTo>
                    <a:cubicBezTo>
                      <a:pt x="156" y="316"/>
                      <a:pt x="156" y="316"/>
                      <a:pt x="156" y="316"/>
                    </a:cubicBezTo>
                    <a:cubicBezTo>
                      <a:pt x="105" y="316"/>
                      <a:pt x="105" y="316"/>
                      <a:pt x="105" y="316"/>
                    </a:cubicBezTo>
                    <a:cubicBezTo>
                      <a:pt x="105" y="116"/>
                      <a:pt x="105" y="116"/>
                      <a:pt x="105" y="116"/>
                    </a:cubicBezTo>
                    <a:cubicBezTo>
                      <a:pt x="245" y="116"/>
                      <a:pt x="245" y="116"/>
                      <a:pt x="245" y="116"/>
                    </a:cubicBezTo>
                    <a:lnTo>
                      <a:pt x="245" y="316"/>
                    </a:lnTo>
                    <a:close/>
                    <a:moveTo>
                      <a:pt x="297" y="316"/>
                    </a:moveTo>
                    <a:cubicBezTo>
                      <a:pt x="271" y="316"/>
                      <a:pt x="271" y="316"/>
                      <a:pt x="271" y="316"/>
                    </a:cubicBezTo>
                    <a:cubicBezTo>
                      <a:pt x="271" y="106"/>
                      <a:pt x="271" y="106"/>
                      <a:pt x="271" y="106"/>
                    </a:cubicBezTo>
                    <a:cubicBezTo>
                      <a:pt x="271" y="97"/>
                      <a:pt x="263" y="89"/>
                      <a:pt x="254" y="89"/>
                    </a:cubicBezTo>
                    <a:cubicBezTo>
                      <a:pt x="223" y="89"/>
                      <a:pt x="223" y="89"/>
                      <a:pt x="223" y="89"/>
                    </a:cubicBezTo>
                    <a:cubicBezTo>
                      <a:pt x="223" y="27"/>
                      <a:pt x="223" y="27"/>
                      <a:pt x="223" y="27"/>
                    </a:cubicBezTo>
                    <a:cubicBezTo>
                      <a:pt x="297" y="27"/>
                      <a:pt x="297" y="27"/>
                      <a:pt x="297" y="27"/>
                    </a:cubicBezTo>
                    <a:lnTo>
                      <a:pt x="297"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7" name="Freeform 52">
                <a:extLst>
                  <a:ext uri="{FF2B5EF4-FFF2-40B4-BE49-F238E27FC236}">
                    <a16:creationId xmlns:a16="http://schemas.microsoft.com/office/drawing/2014/main" id="{66B0DEBD-2DB7-D2F1-8EE6-FD12481F7F35}"/>
                  </a:ext>
                </a:extLst>
              </p:cNvPr>
              <p:cNvSpPr>
                <a:spLocks/>
              </p:cNvSpPr>
              <p:nvPr/>
            </p:nvSpPr>
            <p:spPr bwMode="auto">
              <a:xfrm>
                <a:off x="6452570" y="1336675"/>
                <a:ext cx="88900" cy="69850"/>
              </a:xfrm>
              <a:custGeom>
                <a:avLst/>
                <a:gdLst>
                  <a:gd name="T0" fmla="*/ 74 w 169"/>
                  <a:gd name="T1" fmla="*/ 53 h 132"/>
                  <a:gd name="T2" fmla="*/ 156 w 169"/>
                  <a:gd name="T3" fmla="*/ 32 h 132"/>
                  <a:gd name="T4" fmla="*/ 167 w 169"/>
                  <a:gd name="T5" fmla="*/ 24 h 132"/>
                  <a:gd name="T6" fmla="*/ 167 w 169"/>
                  <a:gd name="T7" fmla="*/ 24 h 132"/>
                  <a:gd name="T8" fmla="*/ 169 w 169"/>
                  <a:gd name="T9" fmla="*/ 16 h 132"/>
                  <a:gd name="T10" fmla="*/ 167 w 169"/>
                  <a:gd name="T11" fmla="*/ 9 h 132"/>
                  <a:gd name="T12" fmla="*/ 161 w 169"/>
                  <a:gd name="T13" fmla="*/ 5 h 132"/>
                  <a:gd name="T14" fmla="*/ 160 w 169"/>
                  <a:gd name="T15" fmla="*/ 5 h 132"/>
                  <a:gd name="T16" fmla="*/ 58 w 169"/>
                  <a:gd name="T17" fmla="*/ 31 h 132"/>
                  <a:gd name="T18" fmla="*/ 1 w 169"/>
                  <a:gd name="T19" fmla="*/ 120 h 132"/>
                  <a:gd name="T20" fmla="*/ 2 w 169"/>
                  <a:gd name="T21" fmla="*/ 127 h 132"/>
                  <a:gd name="T22" fmla="*/ 9 w 169"/>
                  <a:gd name="T23" fmla="*/ 131 h 132"/>
                  <a:gd name="T24" fmla="*/ 9 w 169"/>
                  <a:gd name="T25" fmla="*/ 131 h 132"/>
                  <a:gd name="T26" fmla="*/ 17 w 169"/>
                  <a:gd name="T27" fmla="*/ 132 h 132"/>
                  <a:gd name="T28" fmla="*/ 18 w 169"/>
                  <a:gd name="T29" fmla="*/ 132 h 132"/>
                  <a:gd name="T30" fmla="*/ 28 w 169"/>
                  <a:gd name="T31" fmla="*/ 125 h 132"/>
                  <a:gd name="T32" fmla="*/ 74 w 169"/>
                  <a:gd name="T33" fmla="*/ 5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9" h="132">
                    <a:moveTo>
                      <a:pt x="74" y="53"/>
                    </a:moveTo>
                    <a:cubicBezTo>
                      <a:pt x="98" y="36"/>
                      <a:pt x="127" y="28"/>
                      <a:pt x="156" y="32"/>
                    </a:cubicBezTo>
                    <a:cubicBezTo>
                      <a:pt x="162" y="33"/>
                      <a:pt x="166" y="29"/>
                      <a:pt x="167" y="24"/>
                    </a:cubicBezTo>
                    <a:cubicBezTo>
                      <a:pt x="167" y="24"/>
                      <a:pt x="167" y="24"/>
                      <a:pt x="167" y="24"/>
                    </a:cubicBezTo>
                    <a:cubicBezTo>
                      <a:pt x="169" y="16"/>
                      <a:pt x="169" y="16"/>
                      <a:pt x="169" y="16"/>
                    </a:cubicBezTo>
                    <a:cubicBezTo>
                      <a:pt x="169" y="13"/>
                      <a:pt x="168" y="11"/>
                      <a:pt x="167" y="9"/>
                    </a:cubicBezTo>
                    <a:cubicBezTo>
                      <a:pt x="165" y="7"/>
                      <a:pt x="163" y="5"/>
                      <a:pt x="161" y="5"/>
                    </a:cubicBezTo>
                    <a:cubicBezTo>
                      <a:pt x="161" y="5"/>
                      <a:pt x="160" y="5"/>
                      <a:pt x="160" y="5"/>
                    </a:cubicBezTo>
                    <a:cubicBezTo>
                      <a:pt x="124" y="0"/>
                      <a:pt x="88" y="10"/>
                      <a:pt x="58" y="31"/>
                    </a:cubicBezTo>
                    <a:cubicBezTo>
                      <a:pt x="28" y="53"/>
                      <a:pt x="8" y="84"/>
                      <a:pt x="1" y="120"/>
                    </a:cubicBezTo>
                    <a:cubicBezTo>
                      <a:pt x="0" y="122"/>
                      <a:pt x="1" y="125"/>
                      <a:pt x="2" y="127"/>
                    </a:cubicBezTo>
                    <a:cubicBezTo>
                      <a:pt x="4" y="129"/>
                      <a:pt x="6" y="131"/>
                      <a:pt x="9" y="131"/>
                    </a:cubicBezTo>
                    <a:cubicBezTo>
                      <a:pt x="9" y="131"/>
                      <a:pt x="9" y="131"/>
                      <a:pt x="9" y="131"/>
                    </a:cubicBezTo>
                    <a:cubicBezTo>
                      <a:pt x="17" y="132"/>
                      <a:pt x="17" y="132"/>
                      <a:pt x="17" y="132"/>
                    </a:cubicBezTo>
                    <a:cubicBezTo>
                      <a:pt x="17" y="132"/>
                      <a:pt x="18" y="132"/>
                      <a:pt x="18" y="132"/>
                    </a:cubicBezTo>
                    <a:cubicBezTo>
                      <a:pt x="23" y="132"/>
                      <a:pt x="27" y="129"/>
                      <a:pt x="28" y="125"/>
                    </a:cubicBezTo>
                    <a:cubicBezTo>
                      <a:pt x="34" y="96"/>
                      <a:pt x="50" y="71"/>
                      <a:pt x="7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8" name="Freeform 53">
                <a:extLst>
                  <a:ext uri="{FF2B5EF4-FFF2-40B4-BE49-F238E27FC236}">
                    <a16:creationId xmlns:a16="http://schemas.microsoft.com/office/drawing/2014/main" id="{9DC69927-31EB-338A-0D06-5B63DB03D524}"/>
                  </a:ext>
                </a:extLst>
              </p:cNvPr>
              <p:cNvSpPr>
                <a:spLocks/>
              </p:cNvSpPr>
              <p:nvPr/>
            </p:nvSpPr>
            <p:spPr bwMode="auto">
              <a:xfrm>
                <a:off x="6481145" y="1365250"/>
                <a:ext cx="58738" cy="49213"/>
              </a:xfrm>
              <a:custGeom>
                <a:avLst/>
                <a:gdLst>
                  <a:gd name="T0" fmla="*/ 104 w 113"/>
                  <a:gd name="T1" fmla="*/ 5 h 92"/>
                  <a:gd name="T2" fmla="*/ 104 w 113"/>
                  <a:gd name="T3" fmla="*/ 5 h 92"/>
                  <a:gd name="T4" fmla="*/ 0 w 113"/>
                  <a:gd name="T5" fmla="*/ 79 h 92"/>
                  <a:gd name="T6" fmla="*/ 2 w 113"/>
                  <a:gd name="T7" fmla="*/ 87 h 92"/>
                  <a:gd name="T8" fmla="*/ 8 w 113"/>
                  <a:gd name="T9" fmla="*/ 91 h 92"/>
                  <a:gd name="T10" fmla="*/ 8 w 113"/>
                  <a:gd name="T11" fmla="*/ 91 h 92"/>
                  <a:gd name="T12" fmla="*/ 16 w 113"/>
                  <a:gd name="T13" fmla="*/ 92 h 92"/>
                  <a:gd name="T14" fmla="*/ 18 w 113"/>
                  <a:gd name="T15" fmla="*/ 92 h 92"/>
                  <a:gd name="T16" fmla="*/ 27 w 113"/>
                  <a:gd name="T17" fmla="*/ 85 h 92"/>
                  <a:gd name="T18" fmla="*/ 100 w 113"/>
                  <a:gd name="T19" fmla="*/ 32 h 92"/>
                  <a:gd name="T20" fmla="*/ 111 w 113"/>
                  <a:gd name="T21" fmla="*/ 25 h 92"/>
                  <a:gd name="T22" fmla="*/ 111 w 113"/>
                  <a:gd name="T23" fmla="*/ 24 h 92"/>
                  <a:gd name="T24" fmla="*/ 112 w 113"/>
                  <a:gd name="T25" fmla="*/ 16 h 92"/>
                  <a:gd name="T26" fmla="*/ 104 w 113"/>
                  <a:gd name="T27"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92">
                    <a:moveTo>
                      <a:pt x="104" y="5"/>
                    </a:moveTo>
                    <a:cubicBezTo>
                      <a:pt x="104" y="5"/>
                      <a:pt x="104" y="5"/>
                      <a:pt x="104" y="5"/>
                    </a:cubicBezTo>
                    <a:cubicBezTo>
                      <a:pt x="55" y="0"/>
                      <a:pt x="11" y="32"/>
                      <a:pt x="0" y="79"/>
                    </a:cubicBezTo>
                    <a:cubicBezTo>
                      <a:pt x="0" y="82"/>
                      <a:pt x="0" y="84"/>
                      <a:pt x="2" y="87"/>
                    </a:cubicBezTo>
                    <a:cubicBezTo>
                      <a:pt x="3" y="89"/>
                      <a:pt x="5" y="90"/>
                      <a:pt x="8" y="91"/>
                    </a:cubicBezTo>
                    <a:cubicBezTo>
                      <a:pt x="8" y="91"/>
                      <a:pt x="8" y="91"/>
                      <a:pt x="8" y="91"/>
                    </a:cubicBezTo>
                    <a:cubicBezTo>
                      <a:pt x="16" y="92"/>
                      <a:pt x="16" y="92"/>
                      <a:pt x="16" y="92"/>
                    </a:cubicBezTo>
                    <a:cubicBezTo>
                      <a:pt x="17" y="92"/>
                      <a:pt x="17" y="92"/>
                      <a:pt x="18" y="92"/>
                    </a:cubicBezTo>
                    <a:cubicBezTo>
                      <a:pt x="22" y="92"/>
                      <a:pt x="26" y="89"/>
                      <a:pt x="27" y="85"/>
                    </a:cubicBezTo>
                    <a:cubicBezTo>
                      <a:pt x="35" y="51"/>
                      <a:pt x="66" y="29"/>
                      <a:pt x="100" y="32"/>
                    </a:cubicBezTo>
                    <a:cubicBezTo>
                      <a:pt x="105" y="32"/>
                      <a:pt x="109" y="29"/>
                      <a:pt x="111" y="25"/>
                    </a:cubicBezTo>
                    <a:cubicBezTo>
                      <a:pt x="111" y="24"/>
                      <a:pt x="111" y="24"/>
                      <a:pt x="111" y="24"/>
                    </a:cubicBezTo>
                    <a:cubicBezTo>
                      <a:pt x="112" y="16"/>
                      <a:pt x="112" y="16"/>
                      <a:pt x="112" y="16"/>
                    </a:cubicBezTo>
                    <a:cubicBezTo>
                      <a:pt x="113" y="11"/>
                      <a:pt x="110" y="6"/>
                      <a:pt x="10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sp>
        <p:nvSpPr>
          <p:cNvPr id="3" name="Text Placeholder 5">
            <a:extLst>
              <a:ext uri="{FF2B5EF4-FFF2-40B4-BE49-F238E27FC236}">
                <a16:creationId xmlns:a16="http://schemas.microsoft.com/office/drawing/2014/main" id="{B9899DC0-8ADF-1AF4-10E7-6588941C33E1}"/>
              </a:ext>
            </a:extLst>
          </p:cNvPr>
          <p:cNvSpPr txBox="1">
            <a:spLocks/>
          </p:cNvSpPr>
          <p:nvPr userDrawn="1"/>
        </p:nvSpPr>
        <p:spPr>
          <a:xfrm>
            <a:off x="5496578" y="6481055"/>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Confidential</a:t>
            </a:r>
          </a:p>
        </p:txBody>
      </p:sp>
      <p:sp>
        <p:nvSpPr>
          <p:cNvPr id="5" name="Text Placeholder 5">
            <a:extLst>
              <a:ext uri="{FF2B5EF4-FFF2-40B4-BE49-F238E27FC236}">
                <a16:creationId xmlns:a16="http://schemas.microsoft.com/office/drawing/2014/main" id="{6EBB0570-8624-6D83-E17E-F55A80EE6B61}"/>
              </a:ext>
            </a:extLst>
          </p:cNvPr>
          <p:cNvSpPr txBox="1">
            <a:spLocks/>
          </p:cNvSpPr>
          <p:nvPr userDrawn="1"/>
        </p:nvSpPr>
        <p:spPr>
          <a:xfrm>
            <a:off x="5275942" y="6481055"/>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09013974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Content + Content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8267D-D61B-F75E-86C1-3337F26300DD}"/>
              </a:ext>
            </a:extLst>
          </p:cNvPr>
          <p:cNvSpPr/>
          <p:nvPr userDrawn="1"/>
        </p:nvSpPr>
        <p:spPr>
          <a:xfrm>
            <a:off x="6096000" y="0"/>
            <a:ext cx="6096000" cy="6858000"/>
          </a:xfrm>
          <a:prstGeom prst="rect">
            <a:avLst/>
          </a:prstGeom>
          <a:solidFill>
            <a:srgbClr val="F7F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59CF4FD7-0393-B5BD-CECA-77C211F2B9D5}"/>
              </a:ext>
            </a:extLst>
          </p:cNvPr>
          <p:cNvSpPr>
            <a:spLocks noGrp="1"/>
          </p:cNvSpPr>
          <p:nvPr>
            <p:ph type="body" sz="quarter" idx="16" hasCustomPrompt="1"/>
          </p:nvPr>
        </p:nvSpPr>
        <p:spPr>
          <a:xfrm>
            <a:off x="6482073" y="856309"/>
            <a:ext cx="5045786" cy="952757"/>
          </a:xfrm>
          <a:prstGeom prst="rect">
            <a:avLst/>
          </a:prstGeom>
        </p:spPr>
        <p:txBody>
          <a:bodyPr lIns="0" tIns="0" rIns="0" bIns="0" anchor="b"/>
          <a:lstStyle>
            <a:lvl1pPr marL="0" indent="0">
              <a:lnSpc>
                <a:spcPct val="100000"/>
              </a:lnSpc>
              <a:buNone/>
              <a:defRPr sz="28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a:t>
            </a:r>
            <a:br>
              <a:rPr lang="en-GB"/>
            </a:br>
            <a:r>
              <a:rPr lang="en-GB"/>
              <a:t>two lines if required</a:t>
            </a:r>
          </a:p>
        </p:txBody>
      </p:sp>
      <p:sp>
        <p:nvSpPr>
          <p:cNvPr id="5" name="Text Placeholder 5">
            <a:extLst>
              <a:ext uri="{FF2B5EF4-FFF2-40B4-BE49-F238E27FC236}">
                <a16:creationId xmlns:a16="http://schemas.microsoft.com/office/drawing/2014/main" id="{2900FB82-C8FF-91FA-02E0-EFFBDBA21157}"/>
              </a:ext>
            </a:extLst>
          </p:cNvPr>
          <p:cNvSpPr>
            <a:spLocks noGrp="1"/>
          </p:cNvSpPr>
          <p:nvPr>
            <p:ph type="body" sz="quarter" idx="21" hasCustomPrompt="1"/>
          </p:nvPr>
        </p:nvSpPr>
        <p:spPr>
          <a:xfrm>
            <a:off x="6503988" y="2053989"/>
            <a:ext cx="5040860" cy="3883261"/>
          </a:xfrm>
          <a:prstGeom prst="rect">
            <a:avLst/>
          </a:prstGeom>
        </p:spPr>
        <p:txBody>
          <a:bodyPr lIns="0" tIns="0" rIns="0" bIns="0"/>
          <a:lstStyle>
            <a:lvl1pPr marL="0" indent="0">
              <a:lnSpc>
                <a:spcPct val="100000"/>
              </a:lnSpc>
              <a:spcBef>
                <a:spcPts val="1400"/>
              </a:spcBef>
              <a:buNone/>
              <a:defRPr sz="16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a:p>
            <a:pPr lvl="0"/>
            <a:endParaRPr lang="en-US"/>
          </a:p>
        </p:txBody>
      </p:sp>
      <p:sp>
        <p:nvSpPr>
          <p:cNvPr id="7" name="Text Placeholder 5">
            <a:extLst>
              <a:ext uri="{FF2B5EF4-FFF2-40B4-BE49-F238E27FC236}">
                <a16:creationId xmlns:a16="http://schemas.microsoft.com/office/drawing/2014/main" id="{D193D7AF-C152-458B-C821-B576A22C3EA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Light" panose="00000400000000000000" pitchFamily="2" charset="0"/>
                <a:cs typeface="Poppins Light" panose="00000400000000000000" pitchFamily="2" charset="0"/>
              </a:rPr>
              <a:t>‹#›</a:t>
            </a:fld>
            <a:endParaRPr lang="en-GB">
              <a:solidFill>
                <a:schemeClr val="tx1"/>
              </a:solidFill>
              <a:latin typeface="Poppins Light" panose="00000400000000000000" pitchFamily="2" charset="0"/>
              <a:cs typeface="Poppins Light" panose="00000400000000000000" pitchFamily="2" charset="0"/>
            </a:endParaRPr>
          </a:p>
        </p:txBody>
      </p:sp>
      <p:sp>
        <p:nvSpPr>
          <p:cNvPr id="9" name="Table Placeholder 8">
            <a:extLst>
              <a:ext uri="{FF2B5EF4-FFF2-40B4-BE49-F238E27FC236}">
                <a16:creationId xmlns:a16="http://schemas.microsoft.com/office/drawing/2014/main" id="{0922529C-6040-DCAB-4A00-BEF58343F003}"/>
              </a:ext>
            </a:extLst>
          </p:cNvPr>
          <p:cNvSpPr>
            <a:spLocks noGrp="1"/>
          </p:cNvSpPr>
          <p:nvPr>
            <p:ph type="tbl" sz="quarter" idx="22" hasCustomPrompt="1"/>
          </p:nvPr>
        </p:nvSpPr>
        <p:spPr>
          <a:xfrm>
            <a:off x="347663" y="855663"/>
            <a:ext cx="5240337" cy="5081587"/>
          </a:xfrm>
          <a:prstGeom prst="rect">
            <a:avLst/>
          </a:prstGeom>
        </p:spPr>
        <p:txBody>
          <a:bodyPr anchor="ctr"/>
          <a:lstStyle>
            <a:lvl1pPr marL="0" indent="0" algn="ctr">
              <a:buNone/>
              <a:defRPr sz="1700">
                <a:latin typeface="Poppins" panose="00000500000000000000" pitchFamily="2" charset="0"/>
                <a:cs typeface="Poppins" panose="00000500000000000000" pitchFamily="2" charset="0"/>
              </a:defRPr>
            </a:lvl1pPr>
          </a:lstStyle>
          <a:p>
            <a:r>
              <a:rPr lang="en-US"/>
              <a:t>Click to insert table</a:t>
            </a:r>
          </a:p>
        </p:txBody>
      </p:sp>
    </p:spTree>
    <p:extLst>
      <p:ext uri="{BB962C8B-B14F-4D97-AF65-F5344CB8AC3E}">
        <p14:creationId xmlns:p14="http://schemas.microsoft.com/office/powerpoint/2010/main" val="173551191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and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13839-8FB9-E5E8-428D-B7843C27AA38}"/>
              </a:ext>
            </a:extLst>
          </p:cNvPr>
          <p:cNvSpPr/>
          <p:nvPr userDrawn="1"/>
        </p:nvSpPr>
        <p:spPr>
          <a:xfrm>
            <a:off x="0" y="0"/>
            <a:ext cx="12192000" cy="6858000"/>
          </a:xfrm>
          <a:prstGeom prst="rect">
            <a:avLst/>
          </a:prstGeom>
          <a:solidFill>
            <a:srgbClr val="35435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venir Next LT Pro" panose="020B0504020202020204" pitchFamily="34" charset="0"/>
            </a:endParaRPr>
          </a:p>
        </p:txBody>
      </p:sp>
      <p:sp>
        <p:nvSpPr>
          <p:cNvPr id="44" name="Rectangle 226"/>
          <p:cNvSpPr>
            <a:spLocks noGrp="1" noChangeArrowheads="1"/>
          </p:cNvSpPr>
          <p:nvPr>
            <p:ph type="title" hasCustomPrompt="1"/>
          </p:nvPr>
        </p:nvSpPr>
        <p:spPr bwMode="auto">
          <a:xfrm>
            <a:off x="394775" y="414064"/>
            <a:ext cx="11425752" cy="9694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bg2"/>
                </a:solidFill>
                <a:latin typeface="Avenir Next LT Pro" panose="020B0504020202020204" pitchFamily="34" charset="0"/>
                <a:cs typeface="Arial" panose="020B0604020202020204" pitchFamily="34" charset="0"/>
              </a:defRPr>
            </a:lvl1pPr>
          </a:lstStyle>
          <a:p>
            <a:pPr lvl="0"/>
            <a:r>
              <a:rPr lang="en-US"/>
              <a:t>Click to add title here</a:t>
            </a:r>
            <a:br>
              <a:rPr lang="en-US"/>
            </a:br>
            <a:r>
              <a:rPr lang="en-US"/>
              <a:t>second line title</a:t>
            </a:r>
          </a:p>
        </p:txBody>
      </p:sp>
      <p:sp>
        <p:nvSpPr>
          <p:cNvPr id="46" name="Text Placeholder 45"/>
          <p:cNvSpPr>
            <a:spLocks noGrp="1"/>
          </p:cNvSpPr>
          <p:nvPr>
            <p:ph type="body" sz="quarter" idx="10"/>
          </p:nvPr>
        </p:nvSpPr>
        <p:spPr>
          <a:xfrm>
            <a:off x="394774" y="1455415"/>
            <a:ext cx="11425752" cy="4667249"/>
          </a:xfrm>
        </p:spPr>
        <p:txBody>
          <a:bodyPr/>
          <a:lstStyle>
            <a:lvl1pPr>
              <a:defRPr>
                <a:solidFill>
                  <a:schemeClr val="bg2"/>
                </a:solidFill>
                <a:latin typeface="Avenir Next LT Pro" panose="020B0504020202020204" pitchFamily="34" charset="0"/>
                <a:cs typeface="Arial" panose="020B0604020202020204" pitchFamily="34" charset="0"/>
              </a:defRPr>
            </a:lvl1pPr>
            <a:lvl2pPr>
              <a:defRPr>
                <a:solidFill>
                  <a:schemeClr val="bg2"/>
                </a:solidFill>
                <a:latin typeface="Avenir Next LT Pro" panose="020B0504020202020204" pitchFamily="34" charset="0"/>
                <a:cs typeface="Arial" panose="020B0604020202020204" pitchFamily="34" charset="0"/>
              </a:defRPr>
            </a:lvl2pPr>
            <a:lvl3pPr>
              <a:defRPr>
                <a:solidFill>
                  <a:schemeClr val="bg2"/>
                </a:solidFill>
                <a:latin typeface="Avenir Next LT Pro" panose="020B0504020202020204" pitchFamily="34" charset="0"/>
                <a:cs typeface="Arial" panose="020B0604020202020204" pitchFamily="34" charset="0"/>
              </a:defRPr>
            </a:lvl3pPr>
            <a:lvl4pPr>
              <a:defRPr>
                <a:solidFill>
                  <a:schemeClr val="bg2"/>
                </a:solidFill>
                <a:latin typeface="Avenir Next LT Pro" panose="020B0504020202020204" pitchFamily="34" charset="0"/>
                <a:cs typeface="Arial" panose="020B0604020202020204" pitchFamily="34" charset="0"/>
              </a:defRPr>
            </a:lvl4pPr>
            <a:lvl5pPr>
              <a:defRPr>
                <a:solidFill>
                  <a:schemeClr val="bg2"/>
                </a:solidFill>
                <a:latin typeface="Avenir Next LT Pro" panose="020B05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C35DFD7F-7ED2-6C51-5783-FC9BD8CA588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31009" b="30313"/>
          <a:stretch/>
        </p:blipFill>
        <p:spPr>
          <a:xfrm>
            <a:off x="11306755" y="6437188"/>
            <a:ext cx="707666" cy="273713"/>
          </a:xfrm>
          <a:prstGeom prst="rect">
            <a:avLst/>
          </a:prstGeom>
        </p:spPr>
      </p:pic>
    </p:spTree>
    <p:extLst>
      <p:ext uri="{BB962C8B-B14F-4D97-AF65-F5344CB8AC3E}">
        <p14:creationId xmlns:p14="http://schemas.microsoft.com/office/powerpoint/2010/main" val="395128164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_Title and 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BD889-592D-1E52-FC38-E014362D4ED1}"/>
              </a:ext>
            </a:extLst>
          </p:cNvPr>
          <p:cNvSpPr/>
          <p:nvPr userDrawn="1"/>
        </p:nvSpPr>
        <p:spPr>
          <a:xfrm flipH="1">
            <a:off x="-1" y="0"/>
            <a:ext cx="12192000" cy="6858000"/>
          </a:xfrm>
          <a:prstGeom prst="rect">
            <a:avLst/>
          </a:prstGeom>
          <a:gradFill flip="none" rotWithShape="1">
            <a:gsLst>
              <a:gs pos="0">
                <a:srgbClr val="4CA0AE"/>
              </a:gs>
              <a:gs pos="44000">
                <a:srgbClr val="62C7DC"/>
              </a:gs>
              <a:gs pos="100000">
                <a:srgbClr val="869D55">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latin typeface="Avenir Next LT Pro" panose="020B0504020202020204" pitchFamily="34" charset="0"/>
            </a:endParaRPr>
          </a:p>
        </p:txBody>
      </p:sp>
      <p:sp>
        <p:nvSpPr>
          <p:cNvPr id="4" name="Rectangle 226">
            <a:extLst>
              <a:ext uri="{FF2B5EF4-FFF2-40B4-BE49-F238E27FC236}">
                <a16:creationId xmlns:a16="http://schemas.microsoft.com/office/drawing/2014/main" id="{063C7B88-210D-FE36-8D80-3246B893C36E}"/>
              </a:ext>
            </a:extLst>
          </p:cNvPr>
          <p:cNvSpPr>
            <a:spLocks noGrp="1" noChangeArrowheads="1"/>
          </p:cNvSpPr>
          <p:nvPr>
            <p:ph type="title" hasCustomPrompt="1"/>
          </p:nvPr>
        </p:nvSpPr>
        <p:spPr bwMode="auto">
          <a:xfrm>
            <a:off x="652959" y="414064"/>
            <a:ext cx="10976058" cy="654049"/>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sz="3000">
                <a:solidFill>
                  <a:schemeClr val="bg2"/>
                </a:solidFill>
                <a:latin typeface="Avenir Next LT Pro" panose="020B0504020202020204" pitchFamily="34" charset="0"/>
                <a:cs typeface="Arial" panose="020B0604020202020204" pitchFamily="34" charset="0"/>
              </a:defRPr>
            </a:lvl1pPr>
          </a:lstStyle>
          <a:p>
            <a:pPr lvl="0"/>
            <a:r>
              <a:rPr lang="en-US"/>
              <a:t>Click to add title here</a:t>
            </a:r>
            <a:br>
              <a:rPr lang="en-US"/>
            </a:br>
            <a:r>
              <a:rPr lang="en-US"/>
              <a:t>second line title</a:t>
            </a:r>
          </a:p>
        </p:txBody>
      </p:sp>
      <p:sp>
        <p:nvSpPr>
          <p:cNvPr id="5" name="Text Placeholder 45">
            <a:extLst>
              <a:ext uri="{FF2B5EF4-FFF2-40B4-BE49-F238E27FC236}">
                <a16:creationId xmlns:a16="http://schemas.microsoft.com/office/drawing/2014/main" id="{0207D131-1484-18ED-020F-E5A49FB1C8C3}"/>
              </a:ext>
            </a:extLst>
          </p:cNvPr>
          <p:cNvSpPr>
            <a:spLocks noGrp="1"/>
          </p:cNvSpPr>
          <p:nvPr>
            <p:ph type="body" sz="quarter" idx="10"/>
          </p:nvPr>
        </p:nvSpPr>
        <p:spPr>
          <a:xfrm>
            <a:off x="652958" y="1502890"/>
            <a:ext cx="10976058" cy="4667249"/>
          </a:xfrm>
        </p:spPr>
        <p:txBody>
          <a:bodyPr/>
          <a:lstStyle>
            <a:lvl1pPr>
              <a:defRPr>
                <a:solidFill>
                  <a:schemeClr val="bg2"/>
                </a:solidFill>
                <a:latin typeface="Avenir Next LT Pro" panose="020B0504020202020204" pitchFamily="34" charset="0"/>
                <a:cs typeface="Arial" panose="020B0604020202020204" pitchFamily="34" charset="0"/>
              </a:defRPr>
            </a:lvl1pPr>
            <a:lvl2pPr>
              <a:defRPr>
                <a:solidFill>
                  <a:schemeClr val="bg2"/>
                </a:solidFill>
                <a:latin typeface="Avenir Next LT Pro" panose="020B0504020202020204" pitchFamily="34" charset="0"/>
                <a:cs typeface="Arial" panose="020B0604020202020204" pitchFamily="34" charset="0"/>
              </a:defRPr>
            </a:lvl2pPr>
            <a:lvl3pPr>
              <a:defRPr>
                <a:solidFill>
                  <a:schemeClr val="bg2"/>
                </a:solidFill>
                <a:latin typeface="Avenir Next LT Pro" panose="020B0504020202020204" pitchFamily="34" charset="0"/>
                <a:cs typeface="Arial" panose="020B0604020202020204" pitchFamily="34" charset="0"/>
              </a:defRPr>
            </a:lvl3pPr>
            <a:lvl4pPr>
              <a:defRPr>
                <a:solidFill>
                  <a:schemeClr val="bg2"/>
                </a:solidFill>
                <a:latin typeface="Avenir Next LT Pro" panose="020B0504020202020204" pitchFamily="34" charset="0"/>
                <a:cs typeface="Arial" panose="020B0604020202020204" pitchFamily="34" charset="0"/>
              </a:defRPr>
            </a:lvl4pPr>
            <a:lvl5pPr>
              <a:defRPr>
                <a:solidFill>
                  <a:schemeClr val="bg2"/>
                </a:solidFill>
                <a:latin typeface="Avenir Next LT Pro" panose="020B05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4486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Content + 6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49E84B-D332-9A0D-4A0F-80351E5EC134}"/>
              </a:ext>
            </a:extLst>
          </p:cNvPr>
          <p:cNvSpPr/>
          <p:nvPr userDrawn="1"/>
        </p:nvSpPr>
        <p:spPr>
          <a:xfrm>
            <a:off x="0" y="0"/>
            <a:ext cx="34766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3719586"/>
            <a:ext cx="2754312" cy="2108578"/>
          </a:xfrm>
          <a:prstGeom prst="rect">
            <a:avLst/>
          </a:prstGeom>
        </p:spPr>
        <p:txBody>
          <a:bodyPr lIns="0" tIns="0" rIns="0" bIns="0"/>
          <a:lstStyle>
            <a:lvl1pPr marL="0" indent="0">
              <a:lnSpc>
                <a:spcPct val="100000"/>
              </a:lnSpc>
              <a:spcBef>
                <a:spcPts val="1400"/>
              </a:spcBef>
              <a:buNone/>
              <a:defRPr sz="1700">
                <a:solidFill>
                  <a:schemeClr val="tx1"/>
                </a:solidFill>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accusantik</a:t>
            </a:r>
            <a:endParaRPr lang="en-US"/>
          </a:p>
        </p:txBody>
      </p:sp>
      <p:sp>
        <p:nvSpPr>
          <p:cNvPr id="7" name="Text Placeholder 5">
            <a:extLst>
              <a:ext uri="{FF2B5EF4-FFF2-40B4-BE49-F238E27FC236}">
                <a16:creationId xmlns:a16="http://schemas.microsoft.com/office/drawing/2014/main" id="{ECA76F56-7A82-9F16-E1F1-8C70941073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solidFill>
                <a:latin typeface="Poppins SemiBold" pitchFamily="2" charset="77"/>
                <a:cs typeface="Poppins SemiBold" pitchFamily="2" charset="77"/>
              </a:rPr>
              <a:t>|  NXP  |  </a:t>
            </a:r>
            <a:r>
              <a:rPr lang="en-GB">
                <a:solidFill>
                  <a:schemeClr val="tx1"/>
                </a:solidFill>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53F34DD4-6C38-2829-50C7-D2C3FD7BF85A}"/>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solidFill>
                <a:latin typeface="Poppins" panose="00000500000000000000" pitchFamily="2" charset="0"/>
                <a:cs typeface="Poppins" panose="00000500000000000000" pitchFamily="2" charset="0"/>
              </a:rPr>
              <a:t>‹#›</a:t>
            </a:fld>
            <a:endParaRPr lang="en-GB">
              <a:solidFill>
                <a:schemeClr val="tx1"/>
              </a:solidFill>
              <a:latin typeface="Poppins" panose="00000500000000000000" pitchFamily="2" charset="0"/>
              <a:cs typeface="Poppins" panose="00000500000000000000" pitchFamily="2" charset="0"/>
            </a:endParaRPr>
          </a:p>
        </p:txBody>
      </p:sp>
      <p:sp>
        <p:nvSpPr>
          <p:cNvPr id="9" name="Title 4">
            <a:extLst>
              <a:ext uri="{FF2B5EF4-FFF2-40B4-BE49-F238E27FC236}">
                <a16:creationId xmlns:a16="http://schemas.microsoft.com/office/drawing/2014/main" id="{10F94516-D36C-2727-50A5-CF74F2E8E849}"/>
              </a:ext>
            </a:extLst>
          </p:cNvPr>
          <p:cNvSpPr>
            <a:spLocks noGrp="1"/>
          </p:cNvSpPr>
          <p:nvPr>
            <p:ph type="title" hasCustomPrompt="1"/>
          </p:nvPr>
        </p:nvSpPr>
        <p:spPr>
          <a:xfrm>
            <a:off x="407988" y="1462160"/>
            <a:ext cx="2735891" cy="2108579"/>
          </a:xfrm>
          <a:prstGeom prst="rect">
            <a:avLst/>
          </a:prstGeom>
        </p:spPr>
        <p:txBody>
          <a:bodyPr lIns="0" tIns="0" rIns="0" bIns="0" anchor="b">
            <a:normAutofit/>
          </a:bodyPr>
          <a:lstStyle>
            <a:lvl1pPr>
              <a:lnSpc>
                <a:spcPct val="100000"/>
              </a:lnSpc>
              <a:defRPr sz="2400"/>
            </a:lvl1pPr>
          </a:lstStyle>
          <a:p>
            <a:r>
              <a:rPr lang="en-US"/>
              <a:t>Slide title here over multiple lines if required</a:t>
            </a:r>
          </a:p>
        </p:txBody>
      </p:sp>
      <p:sp>
        <p:nvSpPr>
          <p:cNvPr id="3" name="Text Placeholder 14">
            <a:extLst>
              <a:ext uri="{FF2B5EF4-FFF2-40B4-BE49-F238E27FC236}">
                <a16:creationId xmlns:a16="http://schemas.microsoft.com/office/drawing/2014/main" id="{661897CC-AACF-2829-F832-0A49122D14A9}"/>
              </a:ext>
            </a:extLst>
          </p:cNvPr>
          <p:cNvSpPr>
            <a:spLocks noGrp="1"/>
          </p:cNvSpPr>
          <p:nvPr>
            <p:ph type="body" sz="quarter" idx="17" hasCustomPrompt="1"/>
          </p:nvPr>
        </p:nvSpPr>
        <p:spPr>
          <a:xfrm>
            <a:off x="400214" y="453700"/>
            <a:ext cx="27620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4" name="Picture Placeholder 13">
            <a:extLst>
              <a:ext uri="{FF2B5EF4-FFF2-40B4-BE49-F238E27FC236}">
                <a16:creationId xmlns:a16="http://schemas.microsoft.com/office/drawing/2014/main" id="{1BA72DF4-89E9-84A2-C2CB-42ACD6DB7946}"/>
              </a:ext>
            </a:extLst>
          </p:cNvPr>
          <p:cNvSpPr>
            <a:spLocks noGrp="1"/>
          </p:cNvSpPr>
          <p:nvPr>
            <p:ph type="pic" sz="quarter" idx="27" hasCustomPrompt="1"/>
          </p:nvPr>
        </p:nvSpPr>
        <p:spPr>
          <a:xfrm>
            <a:off x="3476624" y="0"/>
            <a:ext cx="8715375" cy="6857999"/>
          </a:xfrm>
          <a:prstGeom prst="rect">
            <a:avLst/>
          </a:prstGeom>
          <a:solidFill>
            <a:srgbClr val="E9E9E9"/>
          </a:solid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Tree>
    <p:extLst>
      <p:ext uri="{BB962C8B-B14F-4D97-AF65-F5344CB8AC3E}">
        <p14:creationId xmlns:p14="http://schemas.microsoft.com/office/powerpoint/2010/main" val="326252605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7E304-5434-443E-1E5A-68E18069E8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11" name="Text Placeholder 5">
            <a:extLst>
              <a:ext uri="{FF2B5EF4-FFF2-40B4-BE49-F238E27FC236}">
                <a16:creationId xmlns:a16="http://schemas.microsoft.com/office/drawing/2014/main" id="{8A8611E8-2A99-51CF-0406-11504A28D820}"/>
              </a:ext>
            </a:extLst>
          </p:cNvPr>
          <p:cNvSpPr>
            <a:spLocks noGrp="1"/>
          </p:cNvSpPr>
          <p:nvPr>
            <p:ph type="body" sz="quarter" idx="15" hasCustomPrompt="1"/>
          </p:nvPr>
        </p:nvSpPr>
        <p:spPr>
          <a:xfrm>
            <a:off x="379412" y="486751"/>
            <a:ext cx="780795" cy="483826"/>
          </a:xfrm>
          <a:prstGeom prst="rect">
            <a:avLst/>
          </a:prstGeom>
        </p:spPr>
        <p:txBody>
          <a:bodyPr lIns="0" tIns="0" rIns="0" bIns="0" anchor="b"/>
          <a:lstStyle>
            <a:lvl1pPr marL="0" indent="0">
              <a:lnSpc>
                <a:spcPct val="100000"/>
              </a:lnSpc>
              <a:spcBef>
                <a:spcPts val="0"/>
              </a:spcBef>
              <a:buNone/>
              <a:defRPr sz="2400" b="0" i="0">
                <a:solidFill>
                  <a:schemeClr val="tx1"/>
                </a:solidFill>
                <a:latin typeface="+mj-lt"/>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01</a:t>
            </a:r>
          </a:p>
        </p:txBody>
      </p:sp>
      <p:sp>
        <p:nvSpPr>
          <p:cNvPr id="12" name="Title 6">
            <a:extLst>
              <a:ext uri="{FF2B5EF4-FFF2-40B4-BE49-F238E27FC236}">
                <a16:creationId xmlns:a16="http://schemas.microsoft.com/office/drawing/2014/main" id="{DD939FD6-7900-9BF1-E007-980EAA410D8D}"/>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13" name="Text Placeholder 5">
            <a:extLst>
              <a:ext uri="{FF2B5EF4-FFF2-40B4-BE49-F238E27FC236}">
                <a16:creationId xmlns:a16="http://schemas.microsoft.com/office/drawing/2014/main" id="{8F625206-8EC0-F346-26E8-1D3C64F07051}"/>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1772635804"/>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only | Tex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D70A444D-7BFA-A099-2A6F-8D6DB19DAE3C}"/>
              </a:ext>
            </a:extLst>
          </p:cNvPr>
          <p:cNvSpPr>
            <a:spLocks noGrp="1"/>
          </p:cNvSpPr>
          <p:nvPr>
            <p:ph type="body" sz="quarter" idx="12" hasCustomPrompt="1"/>
          </p:nvPr>
        </p:nvSpPr>
        <p:spPr>
          <a:xfrm>
            <a:off x="379412" y="376518"/>
            <a:ext cx="11432485" cy="677732"/>
          </a:xfrm>
          <a:prstGeom prst="rect">
            <a:avLst/>
          </a:prstGeom>
        </p:spPr>
        <p:txBody>
          <a:bodyPr lIns="0" tIns="0" rIns="0" bIns="0" anchor="t"/>
          <a:lstStyle>
            <a:lvl1pPr marL="0" indent="0">
              <a:lnSpc>
                <a:spcPct val="100000"/>
              </a:lnSpc>
              <a:spcBef>
                <a:spcPts val="0"/>
              </a:spcBef>
              <a:buNone/>
              <a:defRPr sz="22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Title of slide goes here</a:t>
            </a:r>
          </a:p>
        </p:txBody>
      </p:sp>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lstStyle>
            <a:lvl1pPr marL="171450" indent="-171450">
              <a:spcBef>
                <a:spcPts val="10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spcBef>
                <a:spcPts val="1000"/>
              </a:spcBef>
              <a:defRPr sz="1800">
                <a:latin typeface="Poppins" panose="00000500000000000000" pitchFamily="2" charset="0"/>
                <a:cs typeface="Poppins" panose="00000500000000000000" pitchFamily="2" charset="0"/>
              </a:defRPr>
            </a:lvl2pPr>
            <a:lvl3pPr marL="515938" indent="-171450">
              <a:spcBef>
                <a:spcPts val="1000"/>
              </a:spcBef>
              <a:defRPr sz="1600">
                <a:latin typeface="Poppins" panose="00000500000000000000" pitchFamily="2" charset="0"/>
                <a:cs typeface="Poppins" panose="00000500000000000000" pitchFamily="2" charset="0"/>
              </a:defRPr>
            </a:lvl3pPr>
            <a:lvl4pPr marL="688975" indent="-173038">
              <a:spcBef>
                <a:spcPts val="1000"/>
              </a:spcBef>
              <a:defRPr sz="1400">
                <a:latin typeface="Poppins" panose="00000500000000000000" pitchFamily="2" charset="0"/>
                <a:cs typeface="Poppins" panose="00000500000000000000" pitchFamily="2" charset="0"/>
              </a:defRPr>
            </a:lvl4pPr>
            <a:lvl5pPr marL="855663" indent="-166688">
              <a:spcBef>
                <a:spcPts val="10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10">
            <a:extLst>
              <a:ext uri="{FF2B5EF4-FFF2-40B4-BE49-F238E27FC236}">
                <a16:creationId xmlns:a16="http://schemas.microsoft.com/office/drawing/2014/main" id="{B819EC5A-EE8E-CF33-FC76-A674983428A5}"/>
              </a:ext>
            </a:extLst>
          </p:cNvPr>
          <p:cNvSpPr>
            <a:spLocks noGrp="1"/>
          </p:cNvSpPr>
          <p:nvPr>
            <p:ph type="body" sz="quarter" idx="13" hasCustomPrompt="1"/>
          </p:nvPr>
        </p:nvSpPr>
        <p:spPr>
          <a:xfrm>
            <a:off x="2206358" y="6222906"/>
            <a:ext cx="9606229" cy="371475"/>
          </a:xfrm>
          <a:prstGeom prst="rect">
            <a:avLst/>
          </a:prstGeom>
        </p:spPr>
        <p:txBody>
          <a:bodyPr lIns="0" tIns="0" rIns="0" bIns="0" anchor="b"/>
          <a:lstStyle>
            <a:lvl1pPr marL="0" indent="0">
              <a:spcBef>
                <a:spcPts val="0"/>
              </a:spcBef>
              <a:buNone/>
              <a:defRPr sz="800">
                <a:solidFill>
                  <a:schemeClr val="tx1">
                    <a:lumMod val="50000"/>
                    <a:lumOff val="50000"/>
                  </a:schemeClr>
                </a:solidFill>
                <a:latin typeface="Poppins" panose="00000500000000000000" pitchFamily="2" charset="0"/>
                <a:cs typeface="Poppins" panose="00000500000000000000" pitchFamily="2" charset="0"/>
              </a:defRPr>
            </a:lvl1pPr>
          </a:lstStyle>
          <a:p>
            <a:pPr lvl="0"/>
            <a:r>
              <a:rPr lang="en-US" sz="800">
                <a:latin typeface="Poppins" panose="00000500000000000000" pitchFamily="2" charset="0"/>
                <a:cs typeface="Poppins" panose="00000500000000000000" pitchFamily="2" charset="0"/>
              </a:rPr>
              <a:t>Notes and sources section</a:t>
            </a:r>
            <a:endParaRPr lang="en-US"/>
          </a:p>
        </p:txBody>
      </p:sp>
    </p:spTree>
    <p:extLst>
      <p:ext uri="{BB962C8B-B14F-4D97-AF65-F5344CB8AC3E}">
        <p14:creationId xmlns:p14="http://schemas.microsoft.com/office/powerpoint/2010/main" val="3050243523"/>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11090766-593A-41BD-150F-DF3EB3E3760E}"/>
              </a:ext>
            </a:extLst>
          </p:cNvPr>
          <p:cNvSpPr>
            <a:spLocks noGrp="1"/>
          </p:cNvSpPr>
          <p:nvPr>
            <p:ph type="body" sz="quarter" idx="16" hasCustomPrompt="1"/>
          </p:nvPr>
        </p:nvSpPr>
        <p:spPr>
          <a:xfrm>
            <a:off x="386073" y="1682706"/>
            <a:ext cx="5045786" cy="952757"/>
          </a:xfrm>
          <a:prstGeom prst="rect">
            <a:avLst/>
          </a:prstGeom>
        </p:spPr>
        <p:txBody>
          <a:bodyPr lIns="0" tIns="0" rIns="0" bIns="0" anchor="b"/>
          <a:lstStyle>
            <a:lvl1pPr marL="0" indent="0">
              <a:lnSpc>
                <a:spcPct val="100000"/>
              </a:lnSpc>
              <a:spcBef>
                <a:spcPts val="0"/>
              </a:spcBef>
              <a:buNone/>
              <a:defRPr sz="28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Slide title here over two lines if required</a:t>
            </a:r>
          </a:p>
        </p:txBody>
      </p:sp>
      <p:sp>
        <p:nvSpPr>
          <p:cNvPr id="4" name="Text Placeholder 14">
            <a:extLst>
              <a:ext uri="{FF2B5EF4-FFF2-40B4-BE49-F238E27FC236}">
                <a16:creationId xmlns:a16="http://schemas.microsoft.com/office/drawing/2014/main" id="{3B3E693C-3D79-A935-FDC8-22E5D73369E4}"/>
              </a:ext>
            </a:extLst>
          </p:cNvPr>
          <p:cNvSpPr>
            <a:spLocks noGrp="1"/>
          </p:cNvSpPr>
          <p:nvPr>
            <p:ph type="body" sz="quarter" idx="17" hasCustomPrompt="1"/>
          </p:nvPr>
        </p:nvSpPr>
        <p:spPr>
          <a:xfrm>
            <a:off x="400214" y="453700"/>
            <a:ext cx="5045786" cy="332167"/>
          </a:xfrm>
          <a:prstGeom prst="rect">
            <a:avLst/>
          </a:prstGeom>
        </p:spPr>
        <p:txBody>
          <a:bodyPr lIns="0" tIns="0" rIns="0" bIns="0" anchor="b"/>
          <a:lstStyle>
            <a:lvl1pPr marL="0" indent="0">
              <a:lnSpc>
                <a:spcPct val="100000"/>
              </a:lnSpc>
              <a:spcBef>
                <a:spcPts val="0"/>
              </a:spcBef>
              <a:buNone/>
              <a:defRPr sz="1500" b="1" i="0">
                <a:solidFill>
                  <a:schemeClr val="tx1"/>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Navigation Section</a:t>
            </a:r>
          </a:p>
        </p:txBody>
      </p:sp>
      <p:sp>
        <p:nvSpPr>
          <p:cNvPr id="5" name="Text Placeholder 14">
            <a:extLst>
              <a:ext uri="{FF2B5EF4-FFF2-40B4-BE49-F238E27FC236}">
                <a16:creationId xmlns:a16="http://schemas.microsoft.com/office/drawing/2014/main" id="{0AF2B029-0503-D969-EAF9-C0904EE5AD5B}"/>
              </a:ext>
            </a:extLst>
          </p:cNvPr>
          <p:cNvSpPr>
            <a:spLocks noGrp="1"/>
          </p:cNvSpPr>
          <p:nvPr>
            <p:ph type="body" sz="quarter" idx="18" hasCustomPrompt="1"/>
          </p:nvPr>
        </p:nvSpPr>
        <p:spPr>
          <a:xfrm>
            <a:off x="404813" y="879717"/>
            <a:ext cx="5045786" cy="256400"/>
          </a:xfrm>
          <a:prstGeom prst="rect">
            <a:avLst/>
          </a:prstGeom>
        </p:spPr>
        <p:txBody>
          <a:bodyPr lIns="0" tIns="0" rIns="0" bIns="0" anchor="t"/>
          <a:lstStyle>
            <a:lvl1pPr marL="0" indent="0">
              <a:lnSpc>
                <a:spcPct val="100000"/>
              </a:lnSpc>
              <a:spcBef>
                <a:spcPts val="0"/>
              </a:spcBef>
              <a:buNone/>
              <a:defRPr sz="1200" b="0" i="0">
                <a:solidFill>
                  <a:schemeClr val="tx1"/>
                </a:solidFill>
                <a:latin typeface="Poppins Light" panose="00000400000000000000" pitchFamily="2" charset="0"/>
                <a:cs typeface="Poppins Light" panose="000004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Secondary heading goes here</a:t>
            </a:r>
          </a:p>
        </p:txBody>
      </p:sp>
      <p:sp>
        <p:nvSpPr>
          <p:cNvPr id="6" name="Text Placeholder 5">
            <a:extLst>
              <a:ext uri="{FF2B5EF4-FFF2-40B4-BE49-F238E27FC236}">
                <a16:creationId xmlns:a16="http://schemas.microsoft.com/office/drawing/2014/main" id="{54202CEB-949E-C60C-92EC-3436B6B3CCED}"/>
              </a:ext>
            </a:extLst>
          </p:cNvPr>
          <p:cNvSpPr>
            <a:spLocks noGrp="1"/>
          </p:cNvSpPr>
          <p:nvPr>
            <p:ph type="body" sz="quarter" idx="21" hasCustomPrompt="1"/>
          </p:nvPr>
        </p:nvSpPr>
        <p:spPr>
          <a:xfrm>
            <a:off x="407988" y="2995686"/>
            <a:ext cx="5040860" cy="2108578"/>
          </a:xfrm>
          <a:prstGeom prst="rect">
            <a:avLst/>
          </a:prstGeom>
        </p:spPr>
        <p:txBody>
          <a:bodyPr lIns="0" tIns="0" rIns="0" bIns="0"/>
          <a:lstStyle>
            <a:lvl1pPr marL="0" indent="0">
              <a:lnSpc>
                <a:spcPct val="100000"/>
              </a:lnSpc>
              <a:spcBef>
                <a:spcPts val="1400"/>
              </a:spcBef>
              <a:buNone/>
              <a:defRPr sz="1600">
                <a:latin typeface="Poppins" panose="00000500000000000000" pitchFamily="2" charset="0"/>
                <a:cs typeface="Poppins" panose="00000500000000000000" pitchFamily="2" charset="0"/>
              </a:defRPr>
            </a:lvl1pPr>
          </a:lstStyle>
          <a:p>
            <a:pPr lvl="0"/>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endParaRPr lang="en-US"/>
          </a:p>
          <a:p>
            <a:pPr lvl="0"/>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architect</a:t>
            </a:r>
          </a:p>
          <a:p>
            <a:pPr lvl="0"/>
            <a:r>
              <a:rPr lang="en-US"/>
              <a:t>To beatae vitae dicta sunt </a:t>
            </a:r>
            <a:r>
              <a:rPr lang="en-US" err="1"/>
              <a:t>explicabo</a:t>
            </a:r>
            <a:r>
              <a:rPr lang="en-US"/>
              <a:t>. 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endParaRPr lang="en-US"/>
          </a:p>
        </p:txBody>
      </p:sp>
      <p:sp>
        <p:nvSpPr>
          <p:cNvPr id="18" name="Picture Placeholder 13">
            <a:extLst>
              <a:ext uri="{FF2B5EF4-FFF2-40B4-BE49-F238E27FC236}">
                <a16:creationId xmlns:a16="http://schemas.microsoft.com/office/drawing/2014/main" id="{3840FC0F-30D3-1A2E-0070-82896F2B8904}"/>
              </a:ext>
            </a:extLst>
          </p:cNvPr>
          <p:cNvSpPr>
            <a:spLocks noGrp="1"/>
          </p:cNvSpPr>
          <p:nvPr>
            <p:ph type="pic" sz="quarter" idx="22" hasCustomPrompt="1"/>
          </p:nvPr>
        </p:nvSpPr>
        <p:spPr>
          <a:xfrm>
            <a:off x="5749925" y="0"/>
            <a:ext cx="3219326" cy="3429000"/>
          </a:xfrm>
          <a:prstGeom prst="rect">
            <a:avLst/>
          </a:prstGeom>
          <a:solidFill>
            <a:srgbClr val="EAEAEA"/>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19" name="Picture Placeholder 13">
            <a:extLst>
              <a:ext uri="{FF2B5EF4-FFF2-40B4-BE49-F238E27FC236}">
                <a16:creationId xmlns:a16="http://schemas.microsoft.com/office/drawing/2014/main" id="{5C81A9FE-8AC2-A3C2-BCBA-74E635BCD7E5}"/>
              </a:ext>
            </a:extLst>
          </p:cNvPr>
          <p:cNvSpPr>
            <a:spLocks noGrp="1"/>
          </p:cNvSpPr>
          <p:nvPr>
            <p:ph type="pic" sz="quarter" idx="23" hasCustomPrompt="1"/>
          </p:nvPr>
        </p:nvSpPr>
        <p:spPr>
          <a:xfrm>
            <a:off x="5749925" y="3429000"/>
            <a:ext cx="3219326" cy="3429000"/>
          </a:xfrm>
          <a:prstGeom prst="rect">
            <a:avLst/>
          </a:prstGeom>
          <a:solidFill>
            <a:schemeClr val="bg1">
              <a:lumMod val="95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20" name="Picture Placeholder 13">
            <a:extLst>
              <a:ext uri="{FF2B5EF4-FFF2-40B4-BE49-F238E27FC236}">
                <a16:creationId xmlns:a16="http://schemas.microsoft.com/office/drawing/2014/main" id="{72EABCE6-311A-F405-61EF-5A43EFCC9525}"/>
              </a:ext>
            </a:extLst>
          </p:cNvPr>
          <p:cNvSpPr>
            <a:spLocks noGrp="1"/>
          </p:cNvSpPr>
          <p:nvPr>
            <p:ph type="pic" sz="quarter" idx="24" hasCustomPrompt="1"/>
          </p:nvPr>
        </p:nvSpPr>
        <p:spPr>
          <a:xfrm>
            <a:off x="8972674" y="0"/>
            <a:ext cx="3219326" cy="3429000"/>
          </a:xfrm>
          <a:prstGeom prst="rect">
            <a:avLst/>
          </a:prstGeom>
          <a:solidFill>
            <a:schemeClr val="bg1">
              <a:lumMod val="95000"/>
            </a:schemeClr>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
        <p:nvSpPr>
          <p:cNvPr id="21" name="Picture Placeholder 13">
            <a:extLst>
              <a:ext uri="{FF2B5EF4-FFF2-40B4-BE49-F238E27FC236}">
                <a16:creationId xmlns:a16="http://schemas.microsoft.com/office/drawing/2014/main" id="{98A9427A-B40D-7B18-7F44-ACC05CB69174}"/>
              </a:ext>
            </a:extLst>
          </p:cNvPr>
          <p:cNvSpPr>
            <a:spLocks noGrp="1"/>
          </p:cNvSpPr>
          <p:nvPr>
            <p:ph type="pic" sz="quarter" idx="25" hasCustomPrompt="1"/>
          </p:nvPr>
        </p:nvSpPr>
        <p:spPr>
          <a:xfrm>
            <a:off x="8972674" y="3429000"/>
            <a:ext cx="3219326" cy="3429000"/>
          </a:xfrm>
          <a:prstGeom prst="rect">
            <a:avLst/>
          </a:prstGeom>
          <a:solidFill>
            <a:srgbClr val="EAEAEA"/>
          </a:solidFill>
        </p:spPr>
        <p:txBody>
          <a:bodyPr anchor="ctr"/>
          <a:lstStyle>
            <a:lvl1pPr marL="0" indent="0" algn="ctr">
              <a:buNone/>
              <a:defRPr sz="1500">
                <a:latin typeface="Poppins Light" panose="00000400000000000000" pitchFamily="2" charset="0"/>
                <a:cs typeface="Poppins Light" panose="00000400000000000000" pitchFamily="2" charset="0"/>
              </a:defRPr>
            </a:lvl1pPr>
          </a:lstStyle>
          <a:p>
            <a:r>
              <a:rPr lang="en-US"/>
              <a:t>Click to insert picture</a:t>
            </a:r>
          </a:p>
        </p:txBody>
      </p:sp>
    </p:spTree>
    <p:extLst>
      <p:ext uri="{BB962C8B-B14F-4D97-AF65-F5344CB8AC3E}">
        <p14:creationId xmlns:p14="http://schemas.microsoft.com/office/powerpoint/2010/main" val="290328950"/>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divider + bur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028A98-A4AF-A265-70EA-A82E35D968BE}"/>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01</a:t>
            </a:r>
          </a:p>
        </p:txBody>
      </p:sp>
      <p:sp>
        <p:nvSpPr>
          <p:cNvPr id="7" name="Text Placeholder 5">
            <a:extLst>
              <a:ext uri="{FF2B5EF4-FFF2-40B4-BE49-F238E27FC236}">
                <a16:creationId xmlns:a16="http://schemas.microsoft.com/office/drawing/2014/main" id="{3AB92F9B-E6FB-0A22-91E7-5E1B2C56C9C5}"/>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88B9B8F1-41B0-48AB-1747-F71A0EC4309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0E513CE2-40F0-F7E4-DA6D-B5D08E6B8B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3" name="Title 6">
            <a:extLst>
              <a:ext uri="{FF2B5EF4-FFF2-40B4-BE49-F238E27FC236}">
                <a16:creationId xmlns:a16="http://schemas.microsoft.com/office/drawing/2014/main" id="{CEB8687C-1C5D-5DB1-5AE5-7DA6E4DB2942}"/>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2" name="Text Placeholder 5">
            <a:extLst>
              <a:ext uri="{FF2B5EF4-FFF2-40B4-BE49-F238E27FC236}">
                <a16:creationId xmlns:a16="http://schemas.microsoft.com/office/drawing/2014/main" id="{76DBD690-7FE4-A0C7-A98D-0449F9C135CA}"/>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Tree>
    <p:extLst>
      <p:ext uri="{BB962C8B-B14F-4D97-AF65-F5344CB8AC3E}">
        <p14:creationId xmlns:p14="http://schemas.microsoft.com/office/powerpoint/2010/main" val="417130217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 divider + burs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028A98-A4AF-A265-70EA-A82E35D968BE}"/>
              </a:ext>
            </a:extLst>
          </p:cNvPr>
          <p:cNvSpPr/>
          <p:nvPr userDrawn="1"/>
        </p:nvSpPr>
        <p:spPr>
          <a:xfrm>
            <a:off x="0" y="0"/>
            <a:ext cx="12192000"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01</a:t>
            </a:r>
          </a:p>
        </p:txBody>
      </p:sp>
      <p:sp>
        <p:nvSpPr>
          <p:cNvPr id="7" name="Text Placeholder 5">
            <a:extLst>
              <a:ext uri="{FF2B5EF4-FFF2-40B4-BE49-F238E27FC236}">
                <a16:creationId xmlns:a16="http://schemas.microsoft.com/office/drawing/2014/main" id="{3AB92F9B-E6FB-0A22-91E7-5E1B2C56C9C5}"/>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8" name="Text Placeholder 5">
            <a:extLst>
              <a:ext uri="{FF2B5EF4-FFF2-40B4-BE49-F238E27FC236}">
                <a16:creationId xmlns:a16="http://schemas.microsoft.com/office/drawing/2014/main" id="{88B9B8F1-41B0-48AB-1747-F71A0EC4309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0E513CE2-40F0-F7E4-DA6D-B5D08E6B8B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47004" y="0"/>
            <a:ext cx="6444996" cy="6858000"/>
          </a:xfrm>
          <a:prstGeom prst="rect">
            <a:avLst/>
          </a:prstGeom>
        </p:spPr>
      </p:pic>
      <p:sp>
        <p:nvSpPr>
          <p:cNvPr id="3" name="Title 6">
            <a:extLst>
              <a:ext uri="{FF2B5EF4-FFF2-40B4-BE49-F238E27FC236}">
                <a16:creationId xmlns:a16="http://schemas.microsoft.com/office/drawing/2014/main" id="{CEB8687C-1C5D-5DB1-5AE5-7DA6E4DB2942}"/>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2" name="Text Placeholder 5">
            <a:extLst>
              <a:ext uri="{FF2B5EF4-FFF2-40B4-BE49-F238E27FC236}">
                <a16:creationId xmlns:a16="http://schemas.microsoft.com/office/drawing/2014/main" id="{76DBD690-7FE4-A0C7-A98D-0449F9C135CA}"/>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4" name="Rectangle 3">
            <a:extLst>
              <a:ext uri="{FF2B5EF4-FFF2-40B4-BE49-F238E27FC236}">
                <a16:creationId xmlns:a16="http://schemas.microsoft.com/office/drawing/2014/main" id="{DAF9B452-AD19-0432-920A-F2BCF44C46B4}"/>
              </a:ext>
            </a:extLst>
          </p:cNvPr>
          <p:cNvSpPr/>
          <p:nvPr userDrawn="1"/>
        </p:nvSpPr>
        <p:spPr>
          <a:xfrm>
            <a:off x="5701553" y="0"/>
            <a:ext cx="649044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Tree>
    <p:extLst>
      <p:ext uri="{BB962C8B-B14F-4D97-AF65-F5344CB8AC3E}">
        <p14:creationId xmlns:p14="http://schemas.microsoft.com/office/powerpoint/2010/main" val="39795146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divider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A28DB-65F2-4DB0-0C58-B4F4081D094E}"/>
              </a:ext>
            </a:extLst>
          </p:cNvPr>
          <p:cNvSpPr/>
          <p:nvPr userDrawn="1"/>
        </p:nvSpPr>
        <p:spPr>
          <a:xfrm>
            <a:off x="0" y="0"/>
            <a:ext cx="5749636" cy="6858000"/>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218CD4-45FF-0363-DBBA-8A93B3364196}"/>
              </a:ext>
            </a:extLst>
          </p:cNvPr>
          <p:cNvSpPr/>
          <p:nvPr userDrawn="1"/>
        </p:nvSpPr>
        <p:spPr>
          <a:xfrm>
            <a:off x="5749636" y="0"/>
            <a:ext cx="6442364" cy="6858000"/>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16" name="Text Placeholder 14">
            <a:extLst>
              <a:ext uri="{FF2B5EF4-FFF2-40B4-BE49-F238E27FC236}">
                <a16:creationId xmlns:a16="http://schemas.microsoft.com/office/drawing/2014/main" id="{1B927F5D-4721-0803-59FF-213A55372D5D}"/>
              </a:ext>
            </a:extLst>
          </p:cNvPr>
          <p:cNvSpPr>
            <a:spLocks noGrp="1"/>
          </p:cNvSpPr>
          <p:nvPr>
            <p:ph type="body" sz="quarter" idx="13" hasCustomPrompt="1"/>
          </p:nvPr>
        </p:nvSpPr>
        <p:spPr>
          <a:xfrm>
            <a:off x="379412" y="486750"/>
            <a:ext cx="752219" cy="483826"/>
          </a:xfrm>
          <a:prstGeom prst="rect">
            <a:avLst/>
          </a:prstGeom>
        </p:spPr>
        <p:txBody>
          <a:bodyPr lIns="0" tIns="0" rIns="0" bIns="0" anchor="b"/>
          <a:lstStyle>
            <a:lvl1pPr marL="0" indent="0">
              <a:lnSpc>
                <a:spcPct val="100000"/>
              </a:lnSpc>
              <a:buNone/>
              <a:defRPr sz="2400" b="1" i="0">
                <a:solidFill>
                  <a:schemeClr val="tx2"/>
                </a:solidFill>
                <a:latin typeface="Poppins SemiBold" pitchFamily="2" charset="77"/>
                <a:cs typeface="Poppins SemiBold" pitchFamily="2" charset="77"/>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02</a:t>
            </a:r>
          </a:p>
        </p:txBody>
      </p:sp>
      <p:sp>
        <p:nvSpPr>
          <p:cNvPr id="2" name="Picture Placeholder 14">
            <a:extLst>
              <a:ext uri="{FF2B5EF4-FFF2-40B4-BE49-F238E27FC236}">
                <a16:creationId xmlns:a16="http://schemas.microsoft.com/office/drawing/2014/main" id="{3617F25B-C3B5-1DAC-669D-F0AAE4EADCF4}"/>
              </a:ext>
            </a:extLst>
          </p:cNvPr>
          <p:cNvSpPr>
            <a:spLocks noGrp="1"/>
          </p:cNvSpPr>
          <p:nvPr>
            <p:ph type="pic" sz="quarter" idx="17" hasCustomPrompt="1"/>
          </p:nvPr>
        </p:nvSpPr>
        <p:spPr>
          <a:xfrm>
            <a:off x="5749636" y="0"/>
            <a:ext cx="6442364" cy="6858000"/>
          </a:xfrm>
          <a:prstGeom prst="rect">
            <a:avLst/>
          </a:prstGeom>
          <a:noFill/>
        </p:spPr>
        <p:txBody>
          <a:bodyPr anchor="ctr"/>
          <a:lstStyle>
            <a:lvl1pPr marL="0" indent="0" algn="ctr">
              <a:buNone/>
              <a:defRPr sz="1300">
                <a:latin typeface="Poppins" panose="00000500000000000000" pitchFamily="2" charset="0"/>
                <a:cs typeface="Poppins" panose="00000500000000000000" pitchFamily="2" charset="0"/>
              </a:defRPr>
            </a:lvl1pPr>
          </a:lstStyle>
          <a:p>
            <a:r>
              <a:rPr lang="en-GB"/>
              <a:t>Click to insert image</a:t>
            </a:r>
          </a:p>
        </p:txBody>
      </p:sp>
      <p:sp>
        <p:nvSpPr>
          <p:cNvPr id="7" name="Title 6">
            <a:extLst>
              <a:ext uri="{FF2B5EF4-FFF2-40B4-BE49-F238E27FC236}">
                <a16:creationId xmlns:a16="http://schemas.microsoft.com/office/drawing/2014/main" id="{AF2F2590-8080-7A0A-2EDC-896BD896BDD3}"/>
              </a:ext>
            </a:extLst>
          </p:cNvPr>
          <p:cNvSpPr>
            <a:spLocks noGrp="1"/>
          </p:cNvSpPr>
          <p:nvPr>
            <p:ph type="title" hasCustomPrompt="1"/>
          </p:nvPr>
        </p:nvSpPr>
        <p:spPr>
          <a:xfrm>
            <a:off x="379412" y="1828800"/>
            <a:ext cx="4230687" cy="2374900"/>
          </a:xfrm>
          <a:prstGeom prst="rect">
            <a:avLst/>
          </a:prstGeom>
        </p:spPr>
        <p:txBody>
          <a:bodyPr lIns="0" tIns="0" rIns="0" bIns="0" anchor="b"/>
          <a:lstStyle>
            <a:lvl1pPr>
              <a:lnSpc>
                <a:spcPct val="100000"/>
              </a:lnSpc>
              <a:defRPr lang="en-US" sz="3600" b="1" i="0" kern="1200" dirty="0">
                <a:solidFill>
                  <a:schemeClr val="tx2"/>
                </a:solidFill>
                <a:latin typeface="Poppins SemiBold" pitchFamily="2" charset="77"/>
                <a:ea typeface="+mn-ea"/>
                <a:cs typeface="Poppins SemiBold" pitchFamily="2" charset="77"/>
              </a:defRPr>
            </a:lvl1pPr>
          </a:lstStyle>
          <a:p>
            <a:r>
              <a:rPr lang="en-US"/>
              <a:t>Section divider header goes here</a:t>
            </a:r>
          </a:p>
        </p:txBody>
      </p:sp>
      <p:sp>
        <p:nvSpPr>
          <p:cNvPr id="9" name="Text Placeholder 5">
            <a:extLst>
              <a:ext uri="{FF2B5EF4-FFF2-40B4-BE49-F238E27FC236}">
                <a16:creationId xmlns:a16="http://schemas.microsoft.com/office/drawing/2014/main" id="{0B637A51-3E92-0DE4-3715-E6129025CDB7}"/>
              </a:ext>
            </a:extLst>
          </p:cNvPr>
          <p:cNvSpPr>
            <a:spLocks noGrp="1"/>
          </p:cNvSpPr>
          <p:nvPr>
            <p:ph type="body" sz="quarter" idx="11" hasCustomPrompt="1"/>
          </p:nvPr>
        </p:nvSpPr>
        <p:spPr>
          <a:xfrm>
            <a:off x="379412" y="4504637"/>
            <a:ext cx="4230687" cy="847619"/>
          </a:xfrm>
          <a:prstGeom prst="rect">
            <a:avLst/>
          </a:prstGeom>
        </p:spPr>
        <p:txBody>
          <a:bodyPr lIns="0" tIns="0" rIns="0" bIns="0" anchor="t"/>
          <a:lstStyle>
            <a:lvl1pPr marL="0" indent="0">
              <a:lnSpc>
                <a:spcPct val="100000"/>
              </a:lnSpc>
              <a:spcBef>
                <a:spcPts val="0"/>
              </a:spcBef>
              <a:buNone/>
              <a:defRPr sz="2400" b="0" i="0">
                <a:solidFill>
                  <a:schemeClr val="tx1"/>
                </a:solidFill>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Secondary header</a:t>
            </a:r>
          </a:p>
        </p:txBody>
      </p:sp>
      <p:sp>
        <p:nvSpPr>
          <p:cNvPr id="10" name="Text Placeholder 5">
            <a:extLst>
              <a:ext uri="{FF2B5EF4-FFF2-40B4-BE49-F238E27FC236}">
                <a16:creationId xmlns:a16="http://schemas.microsoft.com/office/drawing/2014/main" id="{075AE513-F025-3E23-FBCB-AD34DB5AA7E0}"/>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11" name="Text Placeholder 5">
            <a:extLst>
              <a:ext uri="{FF2B5EF4-FFF2-40B4-BE49-F238E27FC236}">
                <a16:creationId xmlns:a16="http://schemas.microsoft.com/office/drawing/2014/main" id="{F27F9690-CB6B-6CBA-C6A2-7915CE6FEF25}"/>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6040863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guide id="4" pos="25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1960302785"/>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49B3FD-0070-614B-0F0B-8793AC39CE04}"/>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64008" bIns="64008" rtlCol="0" anchor="t"/>
          <a:lstStyle/>
          <a:p>
            <a:pPr algn="l"/>
            <a:endParaRPr lang="en-US">
              <a:latin typeface="Poppins SemiBold" panose="00000700000000000000" pitchFamily="2" charset="0"/>
              <a:cs typeface="Poppins SemiBold" panose="00000700000000000000" pitchFamily="2" charset="0"/>
            </a:endParaRPr>
          </a:p>
        </p:txBody>
      </p:sp>
      <p:sp>
        <p:nvSpPr>
          <p:cNvPr id="4" name="Title 2">
            <a:extLst>
              <a:ext uri="{FF2B5EF4-FFF2-40B4-BE49-F238E27FC236}">
                <a16:creationId xmlns:a16="http://schemas.microsoft.com/office/drawing/2014/main" id="{99B762FB-EC77-2CB7-44E6-7F109E56AA9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7" name="Footer Placeholder 4">
            <a:extLst>
              <a:ext uri="{FF2B5EF4-FFF2-40B4-BE49-F238E27FC236}">
                <a16:creationId xmlns:a16="http://schemas.microsoft.com/office/drawing/2014/main" id="{ADECCA3C-D0CD-3DAC-72B9-289377CBB6A8}"/>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3" name="Text Placeholder 5">
            <a:extLst>
              <a:ext uri="{FF2B5EF4-FFF2-40B4-BE49-F238E27FC236}">
                <a16:creationId xmlns:a16="http://schemas.microsoft.com/office/drawing/2014/main" id="{148DA52A-A0AA-3D16-6CBB-5C28DA663BC6}"/>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5" name="Text Placeholder 5">
            <a:extLst>
              <a:ext uri="{FF2B5EF4-FFF2-40B4-BE49-F238E27FC236}">
                <a16:creationId xmlns:a16="http://schemas.microsoft.com/office/drawing/2014/main" id="{0DF02231-E425-56B3-FBB8-4248F2B86EF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998193809"/>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150938"/>
            <a:ext cx="11433175" cy="478155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6777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11" name="Footer Placeholder 4">
            <a:extLst>
              <a:ext uri="{FF2B5EF4-FFF2-40B4-BE49-F238E27FC236}">
                <a16:creationId xmlns:a16="http://schemas.microsoft.com/office/drawing/2014/main" id="{26182BEF-2AF4-4343-1BA4-64A2C8E1A617}"/>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365524342"/>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0F1C6B1E-C608-FC8D-A582-DC3E5628342F}"/>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5" name="Title 2">
            <a:extLst>
              <a:ext uri="{FF2B5EF4-FFF2-40B4-BE49-F238E27FC236}">
                <a16:creationId xmlns:a16="http://schemas.microsoft.com/office/drawing/2014/main" id="{0F7DBDFB-B1CE-5E8E-F55C-5F56AF0CE3E2}"/>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First line title of slide goes here</a:t>
            </a:r>
          </a:p>
        </p:txBody>
      </p:sp>
      <p:sp>
        <p:nvSpPr>
          <p:cNvPr id="7" name="Footer Placeholder 4">
            <a:extLst>
              <a:ext uri="{FF2B5EF4-FFF2-40B4-BE49-F238E27FC236}">
                <a16:creationId xmlns:a16="http://schemas.microsoft.com/office/drawing/2014/main" id="{66D04279-28E6-3CA1-3456-666F8629CED3}"/>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518618868"/>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E9DF2FD-8939-B595-5D9D-F404E5575659}"/>
              </a:ext>
            </a:extLst>
          </p:cNvPr>
          <p:cNvSpPr>
            <a:spLocks noGrp="1"/>
          </p:cNvSpPr>
          <p:nvPr>
            <p:ph type="body" sz="quarter" idx="14" hasCustomPrompt="1"/>
          </p:nvPr>
        </p:nvSpPr>
        <p:spPr>
          <a:xfrm>
            <a:off x="379413" y="1405218"/>
            <a:ext cx="11433175" cy="4527270"/>
          </a:xfrm>
          <a:prstGeom prst="rect">
            <a:avLst/>
          </a:prstGeom>
        </p:spPr>
        <p:txBody>
          <a:bodyPr lIns="0" tIns="0" rIns="0" bIns="0">
            <a:normAutofit/>
          </a:bodyPr>
          <a:lstStyle>
            <a:lvl1pPr marL="171450" indent="-171450">
              <a:lnSpc>
                <a:spcPct val="110000"/>
              </a:lnSpc>
              <a:spcBef>
                <a:spcPts val="600"/>
              </a:spcBef>
              <a:buFont typeface="Arial" panose="020B0604020202020204" pitchFamily="34" charset="0"/>
              <a:buChar char="•"/>
              <a:defRPr sz="2000">
                <a:latin typeface="Poppins" panose="00000500000000000000" pitchFamily="2" charset="0"/>
                <a:cs typeface="Poppins" panose="00000500000000000000" pitchFamily="2" charset="0"/>
              </a:defRPr>
            </a:lvl1pPr>
            <a:lvl2pPr marL="344488" indent="-173038">
              <a:lnSpc>
                <a:spcPct val="110000"/>
              </a:lnSpc>
              <a:spcBef>
                <a:spcPts val="600"/>
              </a:spcBef>
              <a:buFont typeface="Poppins" panose="00000500000000000000" pitchFamily="2" charset="0"/>
              <a:buChar char="−"/>
              <a:defRPr sz="1800">
                <a:latin typeface="Poppins" panose="00000500000000000000" pitchFamily="2" charset="0"/>
                <a:cs typeface="Poppins" panose="00000500000000000000" pitchFamily="2" charset="0"/>
              </a:defRPr>
            </a:lvl2pPr>
            <a:lvl3pPr marL="515938" indent="-171450">
              <a:lnSpc>
                <a:spcPct val="110000"/>
              </a:lnSpc>
              <a:spcBef>
                <a:spcPts val="600"/>
              </a:spcBef>
              <a:defRPr sz="1600">
                <a:latin typeface="Poppins" panose="00000500000000000000" pitchFamily="2" charset="0"/>
                <a:cs typeface="Poppins" panose="00000500000000000000" pitchFamily="2" charset="0"/>
              </a:defRPr>
            </a:lvl3pPr>
            <a:lvl4pPr marL="688975" indent="-173038">
              <a:lnSpc>
                <a:spcPct val="110000"/>
              </a:lnSpc>
              <a:spcBef>
                <a:spcPts val="600"/>
              </a:spcBef>
              <a:buFont typeface="Poppins" panose="00000500000000000000" pitchFamily="2" charset="0"/>
              <a:buChar char="−"/>
              <a:defRPr sz="1400">
                <a:latin typeface="Poppins" panose="00000500000000000000" pitchFamily="2" charset="0"/>
                <a:cs typeface="Poppins" panose="00000500000000000000" pitchFamily="2" charset="0"/>
              </a:defRPr>
            </a:lvl4pPr>
            <a:lvl5pPr marL="855663" indent="-166688">
              <a:lnSpc>
                <a:spcPct val="110000"/>
              </a:lnSpc>
              <a:spcBef>
                <a:spcPts val="600"/>
              </a:spcBef>
              <a:defRPr sz="1200">
                <a:latin typeface="Poppins" panose="00000500000000000000" pitchFamily="2" charset="0"/>
                <a:cs typeface="Poppins" panose="00000500000000000000" pitchFamily="2" charset="0"/>
              </a:defRPr>
            </a:lvl5pPr>
          </a:lstStyle>
          <a:p>
            <a:pPr lvl="0"/>
            <a:r>
              <a:rPr lang="en-US"/>
              <a:t>Click to add first level text</a:t>
            </a:r>
          </a:p>
          <a:p>
            <a:pPr lvl="1"/>
            <a:r>
              <a:rPr lang="en-US"/>
              <a:t>Second level</a:t>
            </a:r>
          </a:p>
          <a:p>
            <a:pPr lvl="2"/>
            <a:r>
              <a:rPr lang="en-US"/>
              <a:t>Third level</a:t>
            </a:r>
          </a:p>
          <a:p>
            <a:pPr lvl="3"/>
            <a:r>
              <a:rPr lang="en-US"/>
              <a:t>Fourth level</a:t>
            </a:r>
          </a:p>
          <a:p>
            <a:pPr lvl="4"/>
            <a:r>
              <a:rPr lang="en-US"/>
              <a:t>Fifth level</a:t>
            </a:r>
          </a:p>
        </p:txBody>
      </p:sp>
      <p:sp>
        <p:nvSpPr>
          <p:cNvPr id="9" name="Title 2">
            <a:extLst>
              <a:ext uri="{FF2B5EF4-FFF2-40B4-BE49-F238E27FC236}">
                <a16:creationId xmlns:a16="http://schemas.microsoft.com/office/drawing/2014/main" id="{0403CA76-C645-B9AC-7B46-CD595E660226}"/>
              </a:ext>
            </a:extLst>
          </p:cNvPr>
          <p:cNvSpPr>
            <a:spLocks noGrp="1"/>
          </p:cNvSpPr>
          <p:nvPr>
            <p:ph type="title" hasCustomPrompt="1"/>
          </p:nvPr>
        </p:nvSpPr>
        <p:spPr>
          <a:xfrm>
            <a:off x="379411" y="376519"/>
            <a:ext cx="11432485" cy="398032"/>
          </a:xfrm>
          <a:prstGeom prst="rect">
            <a:avLst/>
          </a:prstGeom>
        </p:spPr>
        <p:txBody>
          <a:bodyPr lIns="0" tIns="0" rIns="0" bIns="0"/>
          <a:lstStyle>
            <a:lvl1pPr>
              <a:lnSpc>
                <a:spcPct val="100000"/>
              </a:lnSpc>
              <a:defRPr lang="en-US" sz="2200" b="1" i="0" kern="1200" dirty="0">
                <a:solidFill>
                  <a:schemeClr val="tx2"/>
                </a:solidFill>
                <a:latin typeface="Poppins SemiBold" pitchFamily="2" charset="77"/>
                <a:ea typeface="+mn-ea"/>
                <a:cs typeface="Poppins SemiBold" pitchFamily="2" charset="77"/>
              </a:defRPr>
            </a:lvl1pPr>
          </a:lstStyle>
          <a:p>
            <a:r>
              <a:rPr lang="en-US"/>
              <a:t>Title of slide goes here</a:t>
            </a:r>
          </a:p>
        </p:txBody>
      </p:sp>
      <p:sp>
        <p:nvSpPr>
          <p:cNvPr id="3" name="Text Placeholder 14">
            <a:extLst>
              <a:ext uri="{FF2B5EF4-FFF2-40B4-BE49-F238E27FC236}">
                <a16:creationId xmlns:a16="http://schemas.microsoft.com/office/drawing/2014/main" id="{CA751461-EDE6-6A69-28E3-7DE3B1F28936}"/>
              </a:ext>
            </a:extLst>
          </p:cNvPr>
          <p:cNvSpPr>
            <a:spLocks noGrp="1"/>
          </p:cNvSpPr>
          <p:nvPr>
            <p:ph type="body" sz="quarter" idx="13" hasCustomPrompt="1"/>
          </p:nvPr>
        </p:nvSpPr>
        <p:spPr>
          <a:xfrm>
            <a:off x="379412" y="806825"/>
            <a:ext cx="11432485" cy="446442"/>
          </a:xfrm>
          <a:prstGeom prst="rect">
            <a:avLst/>
          </a:prstGeom>
        </p:spPr>
        <p:txBody>
          <a:bodyPr lIns="0" tIns="0" rIns="0" bIns="0" anchor="t"/>
          <a:lstStyle>
            <a:lvl1pPr marL="0" indent="0">
              <a:lnSpc>
                <a:spcPct val="100000"/>
              </a:lnSpc>
              <a:spcBef>
                <a:spcPts val="0"/>
              </a:spcBef>
              <a:buNone/>
              <a:defRPr sz="1700" b="0" i="0">
                <a:solidFill>
                  <a:schemeClr val="tx2"/>
                </a:solidFill>
                <a:latin typeface="Poppins" panose="00000500000000000000" pitchFamily="2" charset="0"/>
                <a:cs typeface="Poppins" panose="00000500000000000000" pitchFamily="2" charset="0"/>
              </a:defRPr>
            </a:lvl1pPr>
            <a:lvl2pPr marL="457200" indent="0">
              <a:buNone/>
              <a:defRPr sz="4000" b="1" i="0">
                <a:solidFill>
                  <a:schemeClr val="tx2"/>
                </a:solidFill>
                <a:latin typeface="Poppins" pitchFamily="2" charset="77"/>
                <a:cs typeface="Poppins" pitchFamily="2" charset="77"/>
              </a:defRPr>
            </a:lvl2pPr>
            <a:lvl3pPr marL="914400" indent="0">
              <a:buNone/>
              <a:defRPr sz="4000" b="1" i="0">
                <a:solidFill>
                  <a:schemeClr val="tx2"/>
                </a:solidFill>
                <a:latin typeface="Poppins" pitchFamily="2" charset="77"/>
                <a:cs typeface="Poppins" pitchFamily="2" charset="77"/>
              </a:defRPr>
            </a:lvl3pPr>
            <a:lvl4pPr marL="1371600" indent="0">
              <a:buNone/>
              <a:defRPr sz="4000" b="1" i="0">
                <a:solidFill>
                  <a:schemeClr val="tx2"/>
                </a:solidFill>
                <a:latin typeface="Poppins" pitchFamily="2" charset="77"/>
                <a:cs typeface="Poppins" pitchFamily="2" charset="77"/>
              </a:defRPr>
            </a:lvl4pPr>
            <a:lvl5pPr marL="1828800" indent="0">
              <a:buNone/>
              <a:defRPr sz="4000" b="1" i="0">
                <a:solidFill>
                  <a:schemeClr val="tx2"/>
                </a:solidFill>
                <a:latin typeface="Poppins" pitchFamily="2" charset="77"/>
                <a:cs typeface="Poppins" pitchFamily="2" charset="77"/>
              </a:defRPr>
            </a:lvl5pPr>
          </a:lstStyle>
          <a:p>
            <a:pPr lvl="0"/>
            <a:r>
              <a:rPr lang="en-GB"/>
              <a:t>Second line subtitle of slide goes here</a:t>
            </a:r>
          </a:p>
        </p:txBody>
      </p:sp>
      <p:sp>
        <p:nvSpPr>
          <p:cNvPr id="6" name="Footer Placeholder 4">
            <a:extLst>
              <a:ext uri="{FF2B5EF4-FFF2-40B4-BE49-F238E27FC236}">
                <a16:creationId xmlns:a16="http://schemas.microsoft.com/office/drawing/2014/main" id="{6951A046-90B1-093D-5147-C0959CBAD27F}"/>
              </a:ext>
            </a:extLst>
          </p:cNvPr>
          <p:cNvSpPr>
            <a:spLocks noGrp="1"/>
          </p:cNvSpPr>
          <p:nvPr>
            <p:ph type="ftr" sz="quarter" idx="3"/>
          </p:nvPr>
        </p:nvSpPr>
        <p:spPr>
          <a:xfrm>
            <a:off x="2206358" y="6229256"/>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Tree>
    <p:extLst>
      <p:ext uri="{BB962C8B-B14F-4D97-AF65-F5344CB8AC3E}">
        <p14:creationId xmlns:p14="http://schemas.microsoft.com/office/powerpoint/2010/main" val="491399467"/>
      </p:ext>
    </p:extLst>
  </p:cSld>
  <p:clrMapOvr>
    <a:masterClrMapping/>
  </p:clrMapOvr>
  <p:extLst>
    <p:ext uri="{DCECCB84-F9BA-43D5-87BE-67443E8EF086}">
      <p15:sldGuideLst xmlns:p15="http://schemas.microsoft.com/office/powerpoint/2012/main">
        <p15:guide id="1" orient="horz" pos="2160">
          <p15:clr>
            <a:srgbClr val="FBAE40"/>
          </p15:clr>
        </p15:guide>
        <p15:guide id="2" pos="846">
          <p15:clr>
            <a:srgbClr val="FBAE40"/>
          </p15:clr>
        </p15:guide>
        <p15:guide id="3"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29" Type="http://schemas.openxmlformats.org/officeDocument/2006/relationships/theme" Target="../theme/theme1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theme" Target="../theme/theme3.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theme" Target="../theme/theme5.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 Id="rId3"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theme" Target="../theme/theme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8"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theme" Target="../theme/theme8.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theme" Target="../theme/theme9.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538345"/>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99" r:id="rId3"/>
    <p:sldLayoutId id="2147483700"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46577CEF-2EB4-A5BD-C2E7-01DE34F946D7}"/>
              </a:ext>
            </a:extLst>
          </p:cNvPr>
          <p:cNvSpPr txBox="1">
            <a:spLocks/>
          </p:cNvSpPr>
          <p:nvPr/>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dirty="0">
                <a:latin typeface="Poppins SemiBold" pitchFamily="2" charset="77"/>
                <a:cs typeface="Poppins SemiBold" pitchFamily="2" charset="77"/>
              </a:rPr>
              <a:t>|  NXP  |  </a:t>
            </a:r>
            <a:r>
              <a:rPr lang="en-GB" dirty="0">
                <a:latin typeface="Poppins Light" panose="00000400000000000000" pitchFamily="2" charset="0"/>
                <a:cs typeface="Poppins Light" panose="00000400000000000000" pitchFamily="2" charset="0"/>
              </a:rPr>
              <a:t>Public</a:t>
            </a:r>
          </a:p>
        </p:txBody>
      </p:sp>
      <p:sp>
        <p:nvSpPr>
          <p:cNvPr id="3" name="Text Placeholder 5">
            <a:extLst>
              <a:ext uri="{FF2B5EF4-FFF2-40B4-BE49-F238E27FC236}">
                <a16:creationId xmlns:a16="http://schemas.microsoft.com/office/drawing/2014/main" id="{AB4950E6-5C50-BC58-56EA-C3A4D033D3BC}"/>
              </a:ext>
            </a:extLst>
          </p:cNvPr>
          <p:cNvSpPr txBox="1">
            <a:spLocks/>
          </p:cNvSpPr>
          <p:nvPr/>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Light" panose="00000400000000000000" pitchFamily="2" charset="0"/>
                <a:cs typeface="Poppins Light" panose="00000400000000000000" pitchFamily="2" charset="0"/>
              </a:rPr>
              <a:t>‹#›</a:t>
            </a:fld>
            <a:endParaRPr lang="en-GB" dirty="0">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374069363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 id="2147484005" r:id="rId23"/>
    <p:sldLayoutId id="2147484006" r:id="rId24"/>
    <p:sldLayoutId id="2147484007" r:id="rId25"/>
    <p:sldLayoutId id="2147484008" r:id="rId26"/>
    <p:sldLayoutId id="2147484009" r:id="rId27"/>
    <p:sldLayoutId id="214748401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guide id="5"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709147"/>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D52A1F4-FB15-0B2D-7DFF-4AC1873B451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Text Placeholder 5">
            <a:extLst>
              <a:ext uri="{FF2B5EF4-FFF2-40B4-BE49-F238E27FC236}">
                <a16:creationId xmlns:a16="http://schemas.microsoft.com/office/drawing/2014/main" id="{FA5319E7-8948-378F-DF8C-7C80D60C07CA}"/>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lumMod val="65000"/>
                  </a:schemeClr>
                </a:solidFill>
                <a:latin typeface="Poppins SemiBold" pitchFamily="2" charset="77"/>
                <a:cs typeface="Poppins SemiBold" pitchFamily="2" charset="77"/>
              </a:rPr>
              <a:t>|  NXP  |  </a:t>
            </a:r>
            <a:r>
              <a:rPr lang="en-GB">
                <a:solidFill>
                  <a:schemeClr val="tx1">
                    <a:lumMod val="65000"/>
                  </a:schemeClr>
                </a:solidFill>
                <a:latin typeface="Poppins" panose="00000500000000000000" pitchFamily="2" charset="0"/>
                <a:cs typeface="Poppins" panose="00000500000000000000" pitchFamily="2" charset="0"/>
              </a:rPr>
              <a:t>Public</a:t>
            </a:r>
          </a:p>
        </p:txBody>
      </p:sp>
      <p:sp>
        <p:nvSpPr>
          <p:cNvPr id="4" name="Text Placeholder 5">
            <a:extLst>
              <a:ext uri="{FF2B5EF4-FFF2-40B4-BE49-F238E27FC236}">
                <a16:creationId xmlns:a16="http://schemas.microsoft.com/office/drawing/2014/main" id="{2AD39AA8-A244-DB56-42EC-193BDAB2C61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lumMod val="65000"/>
                  </a:schemeClr>
                </a:solidFill>
                <a:latin typeface="Poppins" panose="00000500000000000000" pitchFamily="2" charset="0"/>
                <a:cs typeface="Poppins" panose="00000500000000000000" pitchFamily="2" charset="0"/>
              </a:rPr>
              <a:t>‹#›</a:t>
            </a:fld>
            <a:endParaRPr lang="en-GB">
              <a:solidFill>
                <a:schemeClr val="tx1">
                  <a:lumMod val="65000"/>
                </a:schemeClr>
              </a:solidFill>
              <a:latin typeface="Poppins" panose="00000500000000000000" pitchFamily="2" charset="0"/>
              <a:cs typeface="Poppins" panose="00000500000000000000" pitchFamily="2" charset="0"/>
            </a:endParaRPr>
          </a:p>
        </p:txBody>
      </p:sp>
      <p:sp>
        <p:nvSpPr>
          <p:cNvPr id="2" name="Title Placeholder 16">
            <a:extLst>
              <a:ext uri="{FF2B5EF4-FFF2-40B4-BE49-F238E27FC236}">
                <a16:creationId xmlns:a16="http://schemas.microsoft.com/office/drawing/2014/main" id="{3D2DD0E2-8C1E-EA89-DB65-8934D257EAB8}"/>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5" name="Text Placeholder 17">
            <a:extLst>
              <a:ext uri="{FF2B5EF4-FFF2-40B4-BE49-F238E27FC236}">
                <a16:creationId xmlns:a16="http://schemas.microsoft.com/office/drawing/2014/main" id="{C1BEE7E3-E75B-96AC-2D17-FB238CFE9218}"/>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344488" lvl="1" indent="-173038">
              <a:lnSpc>
                <a:spcPct val="110000"/>
              </a:lnSpc>
              <a:spcBef>
                <a:spcPts val="600"/>
              </a:spcBef>
              <a:buFont typeface="Poppins" panose="00000500000000000000" pitchFamily="2" charset="0"/>
              <a:buChar char="−"/>
            </a:pPr>
            <a:r>
              <a:rPr lang="en-US"/>
              <a:t>Second level</a:t>
            </a:r>
          </a:p>
          <a:p>
            <a:pPr marL="515938" lvl="2" indent="-171450">
              <a:lnSpc>
                <a:spcPct val="110000"/>
              </a:lnSpc>
              <a:spcBef>
                <a:spcPts val="600"/>
              </a:spcBef>
            </a:pPr>
            <a:r>
              <a:rPr lang="en-US"/>
              <a:t>Third level</a:t>
            </a:r>
          </a:p>
          <a:p>
            <a:pPr marL="688975" lvl="3" indent="-173038">
              <a:lnSpc>
                <a:spcPct val="110000"/>
              </a:lnSpc>
              <a:spcBef>
                <a:spcPts val="600"/>
              </a:spcBef>
              <a:buFont typeface="Poppins" panose="00000500000000000000" pitchFamily="2" charset="0"/>
              <a:buChar char="−"/>
            </a:pPr>
            <a:r>
              <a:rPr lang="en-US"/>
              <a:t>Fourth level</a:t>
            </a:r>
          </a:p>
          <a:p>
            <a:pPr marL="855663" lvl="4" indent="-166688">
              <a:lnSpc>
                <a:spcPct val="110000"/>
              </a:lnSpc>
              <a:spcBef>
                <a:spcPts val="600"/>
              </a:spcBef>
            </a:pPr>
            <a:r>
              <a:rPr lang="en-US"/>
              <a:t>Fifth level</a:t>
            </a:r>
          </a:p>
        </p:txBody>
      </p:sp>
    </p:spTree>
    <p:extLst>
      <p:ext uri="{BB962C8B-B14F-4D97-AF65-F5344CB8AC3E}">
        <p14:creationId xmlns:p14="http://schemas.microsoft.com/office/powerpoint/2010/main" val="791975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730" r:id="rId3"/>
    <p:sldLayoutId id="2147483731" r:id="rId4"/>
    <p:sldLayoutId id="2147483732" r:id="rId5"/>
    <p:sldLayoutId id="2147483733" r:id="rId6"/>
    <p:sldLayoutId id="2147483683" r:id="rId7"/>
    <p:sldLayoutId id="2147483716" r:id="rId8"/>
    <p:sldLayoutId id="2147483712" r:id="rId9"/>
    <p:sldLayoutId id="2147483702" r:id="rId10"/>
    <p:sldLayoutId id="2147483704" r:id="rId11"/>
    <p:sldLayoutId id="2147483678" r:id="rId12"/>
    <p:sldLayoutId id="2147483677" r:id="rId13"/>
    <p:sldLayoutId id="2147483679" r:id="rId14"/>
    <p:sldLayoutId id="2147483710" r:id="rId15"/>
    <p:sldLayoutId id="2147483711" r:id="rId16"/>
    <p:sldLayoutId id="2147483695" r:id="rId17"/>
    <p:sldLayoutId id="2147483723" r:id="rId18"/>
    <p:sldLayoutId id="2147483696" r:id="rId19"/>
    <p:sldLayoutId id="2147483734" r:id="rId20"/>
  </p:sldLayoutIdLst>
  <p:txStyles>
    <p:titleStyle>
      <a:lvl1pPr algn="l" defTabSz="914400" rtl="0" eaLnBrk="1" latinLnBrk="0" hangingPunct="1">
        <a:lnSpc>
          <a:spcPct val="90000"/>
        </a:lnSpc>
        <a:spcBef>
          <a:spcPct val="0"/>
        </a:spcBef>
        <a:buNone/>
        <a:defRPr lang="en-US" sz="2200" b="1" i="0" kern="1200" dirty="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D52A1F4-FB15-0B2D-7DFF-4AC1873B451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Text Placeholder 5">
            <a:extLst>
              <a:ext uri="{FF2B5EF4-FFF2-40B4-BE49-F238E27FC236}">
                <a16:creationId xmlns:a16="http://schemas.microsoft.com/office/drawing/2014/main" id="{FA5319E7-8948-378F-DF8C-7C80D60C07CA}"/>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lumMod val="65000"/>
                  </a:schemeClr>
                </a:solidFill>
                <a:latin typeface="Poppins SemiBold" pitchFamily="2" charset="77"/>
                <a:cs typeface="Poppins SemiBold" pitchFamily="2" charset="77"/>
              </a:rPr>
              <a:t>|  NXP  |  </a:t>
            </a:r>
            <a:r>
              <a:rPr lang="en-GB">
                <a:solidFill>
                  <a:schemeClr val="tx1">
                    <a:lumMod val="65000"/>
                  </a:schemeClr>
                </a:solidFill>
                <a:latin typeface="Poppins" panose="00000500000000000000" pitchFamily="2" charset="0"/>
                <a:cs typeface="Poppins" panose="00000500000000000000" pitchFamily="2" charset="0"/>
              </a:rPr>
              <a:t>Confidential</a:t>
            </a:r>
          </a:p>
        </p:txBody>
      </p:sp>
      <p:sp>
        <p:nvSpPr>
          <p:cNvPr id="4" name="Text Placeholder 5">
            <a:extLst>
              <a:ext uri="{FF2B5EF4-FFF2-40B4-BE49-F238E27FC236}">
                <a16:creationId xmlns:a16="http://schemas.microsoft.com/office/drawing/2014/main" id="{2AD39AA8-A244-DB56-42EC-193BDAB2C61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lumMod val="65000"/>
                  </a:schemeClr>
                </a:solidFill>
                <a:latin typeface="Poppins" panose="00000500000000000000" pitchFamily="2" charset="0"/>
                <a:cs typeface="Poppins" panose="00000500000000000000" pitchFamily="2" charset="0"/>
              </a:rPr>
              <a:t>‹#›</a:t>
            </a:fld>
            <a:endParaRPr lang="en-GB">
              <a:solidFill>
                <a:schemeClr val="tx1">
                  <a:lumMod val="65000"/>
                </a:schemeClr>
              </a:solidFill>
              <a:latin typeface="Poppins" panose="00000500000000000000" pitchFamily="2" charset="0"/>
              <a:cs typeface="Poppins" panose="00000500000000000000" pitchFamily="2" charset="0"/>
            </a:endParaRPr>
          </a:p>
        </p:txBody>
      </p:sp>
      <p:sp>
        <p:nvSpPr>
          <p:cNvPr id="2" name="Title Placeholder 16">
            <a:extLst>
              <a:ext uri="{FF2B5EF4-FFF2-40B4-BE49-F238E27FC236}">
                <a16:creationId xmlns:a16="http://schemas.microsoft.com/office/drawing/2014/main" id="{3D2DD0E2-8C1E-EA89-DB65-8934D257EAB8}"/>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5" name="Text Placeholder 17">
            <a:extLst>
              <a:ext uri="{FF2B5EF4-FFF2-40B4-BE49-F238E27FC236}">
                <a16:creationId xmlns:a16="http://schemas.microsoft.com/office/drawing/2014/main" id="{C1BEE7E3-E75B-96AC-2D17-FB238CFE9218}"/>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344488" lvl="1" indent="-173038">
              <a:lnSpc>
                <a:spcPct val="110000"/>
              </a:lnSpc>
              <a:spcBef>
                <a:spcPts val="600"/>
              </a:spcBef>
              <a:buFont typeface="Poppins" panose="00000500000000000000" pitchFamily="2" charset="0"/>
              <a:buChar char="−"/>
            </a:pPr>
            <a:r>
              <a:rPr lang="en-US"/>
              <a:t>Second level</a:t>
            </a:r>
          </a:p>
          <a:p>
            <a:pPr marL="515938" lvl="2" indent="-171450">
              <a:lnSpc>
                <a:spcPct val="110000"/>
              </a:lnSpc>
              <a:spcBef>
                <a:spcPts val="600"/>
              </a:spcBef>
            </a:pPr>
            <a:r>
              <a:rPr lang="en-US"/>
              <a:t>Third level</a:t>
            </a:r>
          </a:p>
          <a:p>
            <a:pPr marL="688975" lvl="3" indent="-173038">
              <a:lnSpc>
                <a:spcPct val="110000"/>
              </a:lnSpc>
              <a:spcBef>
                <a:spcPts val="600"/>
              </a:spcBef>
              <a:buFont typeface="Poppins" panose="00000500000000000000" pitchFamily="2" charset="0"/>
              <a:buChar char="−"/>
            </a:pPr>
            <a:r>
              <a:rPr lang="en-US"/>
              <a:t>Fourth level</a:t>
            </a:r>
          </a:p>
          <a:p>
            <a:pPr marL="855663" lvl="4" indent="-166688">
              <a:lnSpc>
                <a:spcPct val="110000"/>
              </a:lnSpc>
              <a:spcBef>
                <a:spcPts val="600"/>
              </a:spcBef>
            </a:pPr>
            <a:r>
              <a:rPr lang="en-US"/>
              <a:t>Fifth level</a:t>
            </a:r>
          </a:p>
        </p:txBody>
      </p:sp>
    </p:spTree>
    <p:extLst>
      <p:ext uri="{BB962C8B-B14F-4D97-AF65-F5344CB8AC3E}">
        <p14:creationId xmlns:p14="http://schemas.microsoft.com/office/powerpoint/2010/main" val="4057012194"/>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Lst>
  <p:txStyles>
    <p:titleStyle>
      <a:lvl1pPr algn="l" defTabSz="914400" rtl="0" eaLnBrk="1" latinLnBrk="0" hangingPunct="1">
        <a:lnSpc>
          <a:spcPct val="90000"/>
        </a:lnSpc>
        <a:spcBef>
          <a:spcPct val="0"/>
        </a:spcBef>
        <a:buNone/>
        <a:defRPr lang="en-US" sz="2200" b="1" i="0" kern="1200" dirty="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D52A1F4-FB15-0B2D-7DFF-4AC1873B451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Text Placeholder 5">
            <a:extLst>
              <a:ext uri="{FF2B5EF4-FFF2-40B4-BE49-F238E27FC236}">
                <a16:creationId xmlns:a16="http://schemas.microsoft.com/office/drawing/2014/main" id="{FA5319E7-8948-378F-DF8C-7C80D60C07CA}"/>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lumMod val="65000"/>
                  </a:schemeClr>
                </a:solidFill>
                <a:latin typeface="Poppins SemiBold" pitchFamily="2" charset="77"/>
                <a:cs typeface="Poppins SemiBold" pitchFamily="2" charset="77"/>
              </a:rPr>
              <a:t>|  NXP  |  </a:t>
            </a:r>
            <a:r>
              <a:rPr lang="en-GB">
                <a:solidFill>
                  <a:schemeClr val="tx1">
                    <a:lumMod val="65000"/>
                  </a:schemeClr>
                </a:solidFill>
                <a:latin typeface="Poppins" panose="00000500000000000000" pitchFamily="2" charset="0"/>
                <a:cs typeface="Poppins" panose="00000500000000000000" pitchFamily="2" charset="0"/>
              </a:rPr>
              <a:t>Confidential</a:t>
            </a:r>
          </a:p>
        </p:txBody>
      </p:sp>
      <p:sp>
        <p:nvSpPr>
          <p:cNvPr id="4" name="Text Placeholder 5">
            <a:extLst>
              <a:ext uri="{FF2B5EF4-FFF2-40B4-BE49-F238E27FC236}">
                <a16:creationId xmlns:a16="http://schemas.microsoft.com/office/drawing/2014/main" id="{2AD39AA8-A244-DB56-42EC-193BDAB2C61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lumMod val="65000"/>
                  </a:schemeClr>
                </a:solidFill>
                <a:latin typeface="Poppins" panose="00000500000000000000" pitchFamily="2" charset="0"/>
                <a:cs typeface="Poppins" panose="00000500000000000000" pitchFamily="2" charset="0"/>
              </a:rPr>
              <a:t>‹#›</a:t>
            </a:fld>
            <a:endParaRPr lang="en-GB">
              <a:solidFill>
                <a:schemeClr val="tx1">
                  <a:lumMod val="65000"/>
                </a:schemeClr>
              </a:solidFill>
              <a:latin typeface="Poppins" panose="00000500000000000000" pitchFamily="2" charset="0"/>
              <a:cs typeface="Poppins" panose="00000500000000000000" pitchFamily="2" charset="0"/>
            </a:endParaRPr>
          </a:p>
        </p:txBody>
      </p:sp>
      <p:sp>
        <p:nvSpPr>
          <p:cNvPr id="2" name="Title Placeholder 16">
            <a:extLst>
              <a:ext uri="{FF2B5EF4-FFF2-40B4-BE49-F238E27FC236}">
                <a16:creationId xmlns:a16="http://schemas.microsoft.com/office/drawing/2014/main" id="{3D2DD0E2-8C1E-EA89-DB65-8934D257EAB8}"/>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5" name="Text Placeholder 17">
            <a:extLst>
              <a:ext uri="{FF2B5EF4-FFF2-40B4-BE49-F238E27FC236}">
                <a16:creationId xmlns:a16="http://schemas.microsoft.com/office/drawing/2014/main" id="{C1BEE7E3-E75B-96AC-2D17-FB238CFE9218}"/>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344488" lvl="1" indent="-173038">
              <a:lnSpc>
                <a:spcPct val="110000"/>
              </a:lnSpc>
              <a:spcBef>
                <a:spcPts val="600"/>
              </a:spcBef>
              <a:buFont typeface="Poppins" panose="00000500000000000000" pitchFamily="2" charset="0"/>
              <a:buChar char="−"/>
            </a:pPr>
            <a:r>
              <a:rPr lang="en-US"/>
              <a:t>Second level</a:t>
            </a:r>
          </a:p>
          <a:p>
            <a:pPr marL="515938" lvl="2" indent="-171450">
              <a:lnSpc>
                <a:spcPct val="110000"/>
              </a:lnSpc>
              <a:spcBef>
                <a:spcPts val="600"/>
              </a:spcBef>
            </a:pPr>
            <a:r>
              <a:rPr lang="en-US"/>
              <a:t>Third level</a:t>
            </a:r>
          </a:p>
          <a:p>
            <a:pPr marL="688975" lvl="3" indent="-173038">
              <a:lnSpc>
                <a:spcPct val="110000"/>
              </a:lnSpc>
              <a:spcBef>
                <a:spcPts val="600"/>
              </a:spcBef>
              <a:buFont typeface="Poppins" panose="00000500000000000000" pitchFamily="2" charset="0"/>
              <a:buChar char="−"/>
            </a:pPr>
            <a:r>
              <a:rPr lang="en-US"/>
              <a:t>Fourth level</a:t>
            </a:r>
          </a:p>
          <a:p>
            <a:pPr marL="855663" lvl="4" indent="-166688">
              <a:lnSpc>
                <a:spcPct val="110000"/>
              </a:lnSpc>
              <a:spcBef>
                <a:spcPts val="600"/>
              </a:spcBef>
            </a:pPr>
            <a:r>
              <a:rPr lang="en-US"/>
              <a:t>Fifth level</a:t>
            </a:r>
          </a:p>
        </p:txBody>
      </p:sp>
    </p:spTree>
    <p:extLst>
      <p:ext uri="{BB962C8B-B14F-4D97-AF65-F5344CB8AC3E}">
        <p14:creationId xmlns:p14="http://schemas.microsoft.com/office/powerpoint/2010/main" val="917420313"/>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Lst>
  <p:txStyles>
    <p:titleStyle>
      <a:lvl1pPr algn="l" defTabSz="914400" rtl="0" eaLnBrk="1" latinLnBrk="0" hangingPunct="1">
        <a:lnSpc>
          <a:spcPct val="90000"/>
        </a:lnSpc>
        <a:spcBef>
          <a:spcPct val="0"/>
        </a:spcBef>
        <a:buNone/>
        <a:defRPr lang="en-US" sz="2200" b="1" i="0" kern="1200" dirty="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6DBEC6-2685-F2FC-298D-5F4CBBF49425}"/>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2" name="Text Placeholder 5">
            <a:extLst>
              <a:ext uri="{FF2B5EF4-FFF2-40B4-BE49-F238E27FC236}">
                <a16:creationId xmlns:a16="http://schemas.microsoft.com/office/drawing/2014/main" id="{46577CEF-2EB4-A5BD-C2E7-01DE34F946D7}"/>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3" name="Text Placeholder 5">
            <a:extLst>
              <a:ext uri="{FF2B5EF4-FFF2-40B4-BE49-F238E27FC236}">
                <a16:creationId xmlns:a16="http://schemas.microsoft.com/office/drawing/2014/main" id="{AB4950E6-5C50-BC58-56EA-C3A4D033D3BC}"/>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21" name="Title Placeholder 16">
            <a:extLst>
              <a:ext uri="{FF2B5EF4-FFF2-40B4-BE49-F238E27FC236}">
                <a16:creationId xmlns:a16="http://schemas.microsoft.com/office/drawing/2014/main" id="{F57F4805-F012-B4DF-F69C-5B6FDD5165B2}"/>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22" name="Text Placeholder 17">
            <a:extLst>
              <a:ext uri="{FF2B5EF4-FFF2-40B4-BE49-F238E27FC236}">
                <a16:creationId xmlns:a16="http://schemas.microsoft.com/office/drawing/2014/main" id="{45E28841-3942-0C14-E018-4E1A6C0C59D7}"/>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344488" lvl="1" indent="-173038">
              <a:lnSpc>
                <a:spcPct val="110000"/>
              </a:lnSpc>
              <a:spcBef>
                <a:spcPts val="600"/>
              </a:spcBef>
              <a:buFont typeface="Poppins" panose="00000500000000000000" pitchFamily="2" charset="0"/>
              <a:buChar char="−"/>
            </a:pPr>
            <a:r>
              <a:rPr lang="en-US"/>
              <a:t>Second level</a:t>
            </a:r>
          </a:p>
          <a:p>
            <a:pPr marL="515938" lvl="2" indent="-171450">
              <a:lnSpc>
                <a:spcPct val="110000"/>
              </a:lnSpc>
              <a:spcBef>
                <a:spcPts val="600"/>
              </a:spcBef>
            </a:pPr>
            <a:r>
              <a:rPr lang="en-US"/>
              <a:t>Third level</a:t>
            </a:r>
          </a:p>
          <a:p>
            <a:pPr marL="688975" lvl="3" indent="-173038">
              <a:lnSpc>
                <a:spcPct val="110000"/>
              </a:lnSpc>
              <a:spcBef>
                <a:spcPts val="600"/>
              </a:spcBef>
              <a:buFont typeface="Poppins" panose="00000500000000000000" pitchFamily="2" charset="0"/>
              <a:buChar char="−"/>
            </a:pPr>
            <a:r>
              <a:rPr lang="en-US"/>
              <a:t>Fourth level</a:t>
            </a:r>
          </a:p>
          <a:p>
            <a:pPr marL="855663" lvl="4" indent="-166688">
              <a:lnSpc>
                <a:spcPct val="110000"/>
              </a:lnSpc>
              <a:spcBef>
                <a:spcPts val="600"/>
              </a:spcBef>
            </a:pPr>
            <a:r>
              <a:rPr lang="en-US"/>
              <a:t>Fifth level</a:t>
            </a:r>
          </a:p>
        </p:txBody>
      </p:sp>
    </p:spTree>
    <p:extLst>
      <p:ext uri="{BB962C8B-B14F-4D97-AF65-F5344CB8AC3E}">
        <p14:creationId xmlns:p14="http://schemas.microsoft.com/office/powerpoint/2010/main" val="279770903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Lst>
  <p:hf hdr="0" ftr="0" dt="0"/>
  <p:txStyles>
    <p:titleStyle>
      <a:lvl1pPr algn="l" defTabSz="914400" rtl="0" eaLnBrk="1" latinLnBrk="0" hangingPunct="1">
        <a:lnSpc>
          <a:spcPct val="90000"/>
        </a:lnSpc>
        <a:spcBef>
          <a:spcPct val="0"/>
        </a:spcBef>
        <a:buNone/>
        <a:defRPr lang="en-US" sz="2200" b="1" i="0" kern="120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guide id="5"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6DBEC6-2685-F2FC-298D-5F4CBBF49425}"/>
              </a:ext>
            </a:extLst>
          </p:cNvPr>
          <p:cNvSpPr>
            <a:spLocks noGrp="1"/>
          </p:cNvSpPr>
          <p:nvPr>
            <p:ph type="ftr" sz="quarter" idx="3"/>
          </p:nvPr>
        </p:nvSpPr>
        <p:spPr>
          <a:xfrm>
            <a:off x="2206358" y="6229255"/>
            <a:ext cx="9605538" cy="365125"/>
          </a:xfrm>
          <a:prstGeom prst="rect">
            <a:avLst/>
          </a:prstGeom>
        </p:spPr>
        <p:txBody>
          <a:bodyPr vert="horz" lIns="0" tIns="0" rIns="0" bIns="0" rtlCol="0" anchor="b"/>
          <a:lstStyle>
            <a:lvl1pPr algn="l">
              <a:defRPr sz="800">
                <a:solidFill>
                  <a:schemeClr val="tx1">
                    <a:tint val="82000"/>
                  </a:schemeClr>
                </a:solidFill>
              </a:defRPr>
            </a:lvl1pPr>
          </a:lstStyle>
          <a:p>
            <a:r>
              <a:rPr lang="en-US"/>
              <a:t>Notes and sources</a:t>
            </a:r>
          </a:p>
        </p:txBody>
      </p:sp>
      <p:sp>
        <p:nvSpPr>
          <p:cNvPr id="2" name="Text Placeholder 5">
            <a:extLst>
              <a:ext uri="{FF2B5EF4-FFF2-40B4-BE49-F238E27FC236}">
                <a16:creationId xmlns:a16="http://schemas.microsoft.com/office/drawing/2014/main" id="{46577CEF-2EB4-A5BD-C2E7-01DE34F946D7}"/>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latin typeface="Poppins SemiBold" pitchFamily="2" charset="77"/>
                <a:cs typeface="Poppins SemiBold" pitchFamily="2" charset="77"/>
              </a:rPr>
              <a:t>|  NXP  |  </a:t>
            </a:r>
            <a:r>
              <a:rPr lang="en-GB">
                <a:latin typeface="Poppins" panose="00000500000000000000" pitchFamily="2" charset="0"/>
                <a:cs typeface="Poppins" panose="00000500000000000000" pitchFamily="2" charset="0"/>
              </a:rPr>
              <a:t>Public</a:t>
            </a:r>
          </a:p>
        </p:txBody>
      </p:sp>
      <p:sp>
        <p:nvSpPr>
          <p:cNvPr id="3" name="Text Placeholder 5">
            <a:extLst>
              <a:ext uri="{FF2B5EF4-FFF2-40B4-BE49-F238E27FC236}">
                <a16:creationId xmlns:a16="http://schemas.microsoft.com/office/drawing/2014/main" id="{AB4950E6-5C50-BC58-56EA-C3A4D033D3BC}"/>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latin typeface="Poppins" panose="00000500000000000000" pitchFamily="2" charset="0"/>
                <a:cs typeface="Poppins" panose="00000500000000000000" pitchFamily="2" charset="0"/>
              </a:rPr>
              <a:t>‹#›</a:t>
            </a:fld>
            <a:endParaRPr lang="en-GB">
              <a:latin typeface="Poppins" panose="00000500000000000000" pitchFamily="2" charset="0"/>
              <a:cs typeface="Poppins" panose="00000500000000000000" pitchFamily="2" charset="0"/>
            </a:endParaRPr>
          </a:p>
        </p:txBody>
      </p:sp>
      <p:sp>
        <p:nvSpPr>
          <p:cNvPr id="21" name="Title Placeholder 16">
            <a:extLst>
              <a:ext uri="{FF2B5EF4-FFF2-40B4-BE49-F238E27FC236}">
                <a16:creationId xmlns:a16="http://schemas.microsoft.com/office/drawing/2014/main" id="{F57F4805-F012-B4DF-F69C-5B6FDD5165B2}"/>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22" name="Text Placeholder 17">
            <a:extLst>
              <a:ext uri="{FF2B5EF4-FFF2-40B4-BE49-F238E27FC236}">
                <a16:creationId xmlns:a16="http://schemas.microsoft.com/office/drawing/2014/main" id="{45E28841-3942-0C14-E018-4E1A6C0C59D7}"/>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344488" lvl="1" indent="-173038">
              <a:lnSpc>
                <a:spcPct val="110000"/>
              </a:lnSpc>
              <a:spcBef>
                <a:spcPts val="600"/>
              </a:spcBef>
              <a:buFont typeface="Poppins" panose="00000500000000000000" pitchFamily="2" charset="0"/>
              <a:buChar char="−"/>
            </a:pPr>
            <a:r>
              <a:rPr lang="en-US"/>
              <a:t>Second level</a:t>
            </a:r>
          </a:p>
          <a:p>
            <a:pPr marL="515938" lvl="2" indent="-171450">
              <a:lnSpc>
                <a:spcPct val="110000"/>
              </a:lnSpc>
              <a:spcBef>
                <a:spcPts val="600"/>
              </a:spcBef>
            </a:pPr>
            <a:r>
              <a:rPr lang="en-US"/>
              <a:t>Third level</a:t>
            </a:r>
          </a:p>
          <a:p>
            <a:pPr marL="688975" lvl="3" indent="-173038">
              <a:lnSpc>
                <a:spcPct val="110000"/>
              </a:lnSpc>
              <a:spcBef>
                <a:spcPts val="600"/>
              </a:spcBef>
              <a:buFont typeface="Poppins" panose="00000500000000000000" pitchFamily="2" charset="0"/>
              <a:buChar char="−"/>
            </a:pPr>
            <a:r>
              <a:rPr lang="en-US"/>
              <a:t>Fourth level</a:t>
            </a:r>
          </a:p>
          <a:p>
            <a:pPr marL="855663" lvl="4" indent="-166688">
              <a:lnSpc>
                <a:spcPct val="110000"/>
              </a:lnSpc>
              <a:spcBef>
                <a:spcPts val="600"/>
              </a:spcBef>
            </a:pPr>
            <a:r>
              <a:rPr lang="en-US"/>
              <a:t>Fifth level</a:t>
            </a:r>
          </a:p>
        </p:txBody>
      </p:sp>
    </p:spTree>
    <p:extLst>
      <p:ext uri="{BB962C8B-B14F-4D97-AF65-F5344CB8AC3E}">
        <p14:creationId xmlns:p14="http://schemas.microsoft.com/office/powerpoint/2010/main" val="95939942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Lst>
  <p:hf hdr="0" ftr="0" dt="0"/>
  <p:txStyles>
    <p:titleStyle>
      <a:lvl1pPr algn="l" defTabSz="914400" rtl="0" eaLnBrk="1" latinLnBrk="0" hangingPunct="1">
        <a:lnSpc>
          <a:spcPct val="90000"/>
        </a:lnSpc>
        <a:spcBef>
          <a:spcPct val="0"/>
        </a:spcBef>
        <a:buNone/>
        <a:defRPr lang="en-US" sz="2200" b="1" i="0" kern="120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guide id="5"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46577CEF-2EB4-A5BD-C2E7-01DE34F946D7}"/>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bg2"/>
                </a:solidFill>
                <a:latin typeface="Poppins SemiBold" pitchFamily="2" charset="77"/>
                <a:cs typeface="Poppins SemiBold" pitchFamily="2" charset="77"/>
              </a:rPr>
              <a:t>|  NXP  |  </a:t>
            </a:r>
            <a:r>
              <a:rPr lang="en-GB">
                <a:solidFill>
                  <a:schemeClr val="bg2"/>
                </a:solidFill>
                <a:latin typeface="Poppins Light" panose="00000400000000000000" pitchFamily="2" charset="0"/>
                <a:cs typeface="Poppins Light" panose="00000400000000000000" pitchFamily="2" charset="0"/>
              </a:rPr>
              <a:t>Confidential</a:t>
            </a:r>
          </a:p>
        </p:txBody>
      </p:sp>
      <p:sp>
        <p:nvSpPr>
          <p:cNvPr id="3" name="Text Placeholder 5">
            <a:extLst>
              <a:ext uri="{FF2B5EF4-FFF2-40B4-BE49-F238E27FC236}">
                <a16:creationId xmlns:a16="http://schemas.microsoft.com/office/drawing/2014/main" id="{AB4950E6-5C50-BC58-56EA-C3A4D033D3BC}"/>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bg2"/>
                </a:solidFill>
                <a:latin typeface="Poppins Light" panose="00000400000000000000" pitchFamily="2" charset="0"/>
                <a:cs typeface="Poppins Light" panose="00000400000000000000" pitchFamily="2" charset="0"/>
              </a:rPr>
              <a:t>‹#›</a:t>
            </a:fld>
            <a:endParaRPr lang="en-GB">
              <a:solidFill>
                <a:schemeClr val="bg2"/>
              </a:solidFill>
              <a:latin typeface="Poppins Light" panose="00000400000000000000" pitchFamily="2" charset="0"/>
              <a:cs typeface="Poppins Light" panose="00000400000000000000" pitchFamily="2" charset="0"/>
            </a:endParaRPr>
          </a:p>
        </p:txBody>
      </p:sp>
    </p:spTree>
    <p:extLst>
      <p:ext uri="{BB962C8B-B14F-4D97-AF65-F5344CB8AC3E}">
        <p14:creationId xmlns:p14="http://schemas.microsoft.com/office/powerpoint/2010/main" val="167730750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846">
          <p15:clr>
            <a:srgbClr val="F26B43"/>
          </p15:clr>
        </p15:guide>
        <p15:guide id="3" orient="horz" pos="459">
          <p15:clr>
            <a:srgbClr val="F26B43"/>
          </p15:clr>
        </p15:guide>
        <p15:guide id="4" orient="horz" pos="4133">
          <p15:clr>
            <a:srgbClr val="F26B43"/>
          </p15:clr>
        </p15:guide>
        <p15:guide id="5"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7D52A1F4-FB15-0B2D-7DFF-4AC1873B4513}"/>
              </a:ext>
            </a:extLst>
          </p:cNvPr>
          <p:cNvSpPr>
            <a:spLocks noGrp="1"/>
          </p:cNvSpPr>
          <p:nvPr>
            <p:ph type="ftr" sz="quarter" idx="3"/>
          </p:nvPr>
        </p:nvSpPr>
        <p:spPr>
          <a:xfrm>
            <a:off x="2205665" y="6229255"/>
            <a:ext cx="9605537" cy="365124"/>
          </a:xfrm>
          <a:prstGeom prst="rect">
            <a:avLst/>
          </a:prstGeom>
        </p:spPr>
        <p:txBody>
          <a:bodyPr vert="horz" lIns="0" tIns="0" rIns="0" bIns="0" rtlCol="0" anchor="b"/>
          <a:lstStyle>
            <a:lvl1pPr algn="l">
              <a:defRPr sz="800">
                <a:solidFill>
                  <a:schemeClr val="tx1">
                    <a:lumMod val="75000"/>
                  </a:schemeClr>
                </a:solidFill>
              </a:defRPr>
            </a:lvl1pPr>
          </a:lstStyle>
          <a:p>
            <a:r>
              <a:rPr lang="en-US"/>
              <a:t>Notes and sources</a:t>
            </a:r>
          </a:p>
        </p:txBody>
      </p:sp>
      <p:sp>
        <p:nvSpPr>
          <p:cNvPr id="3" name="Text Placeholder 5">
            <a:extLst>
              <a:ext uri="{FF2B5EF4-FFF2-40B4-BE49-F238E27FC236}">
                <a16:creationId xmlns:a16="http://schemas.microsoft.com/office/drawing/2014/main" id="{FA5319E7-8948-378F-DF8C-7C80D60C07CA}"/>
              </a:ext>
            </a:extLst>
          </p:cNvPr>
          <p:cNvSpPr txBox="1">
            <a:spLocks/>
          </p:cNvSpPr>
          <p:nvPr userDrawn="1"/>
        </p:nvSpPr>
        <p:spPr>
          <a:xfrm>
            <a:off x="628624" y="6400258"/>
            <a:ext cx="40570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a:solidFill>
                  <a:schemeClr val="tx1">
                    <a:lumMod val="65000"/>
                  </a:schemeClr>
                </a:solidFill>
                <a:latin typeface="Poppins SemiBold" pitchFamily="2" charset="77"/>
                <a:cs typeface="Poppins SemiBold" pitchFamily="2" charset="77"/>
              </a:rPr>
              <a:t>|  NXP  |  </a:t>
            </a:r>
            <a:r>
              <a:rPr lang="en-GB">
                <a:solidFill>
                  <a:schemeClr val="tx1">
                    <a:lumMod val="65000"/>
                  </a:schemeClr>
                </a:solidFill>
                <a:latin typeface="Poppins" panose="00000500000000000000" pitchFamily="2" charset="0"/>
                <a:cs typeface="Poppins" panose="00000500000000000000" pitchFamily="2" charset="0"/>
              </a:rPr>
              <a:t>Confidential</a:t>
            </a:r>
          </a:p>
        </p:txBody>
      </p:sp>
      <p:sp>
        <p:nvSpPr>
          <p:cNvPr id="4" name="Text Placeholder 5">
            <a:extLst>
              <a:ext uri="{FF2B5EF4-FFF2-40B4-BE49-F238E27FC236}">
                <a16:creationId xmlns:a16="http://schemas.microsoft.com/office/drawing/2014/main" id="{2AD39AA8-A244-DB56-42EC-193BDAB2C610}"/>
              </a:ext>
            </a:extLst>
          </p:cNvPr>
          <p:cNvSpPr txBox="1">
            <a:spLocks/>
          </p:cNvSpPr>
          <p:nvPr userDrawn="1"/>
        </p:nvSpPr>
        <p:spPr>
          <a:xfrm>
            <a:off x="407988" y="6400258"/>
            <a:ext cx="164667" cy="171297"/>
          </a:xfrm>
          <a:prstGeom prst="rect">
            <a:avLst/>
          </a:prstGeom>
        </p:spPr>
        <p:txBody>
          <a:bodyPr lIns="0" tIns="0" rIns="0" bIns="0" anchor="t"/>
          <a:lstStyle>
            <a:lvl1pPr marL="0" indent="0" algn="l" defTabSz="914400" rtl="0" eaLnBrk="1" latinLnBrk="0" hangingPunct="1">
              <a:lnSpc>
                <a:spcPts val="1680"/>
              </a:lnSpc>
              <a:spcBef>
                <a:spcPts val="0"/>
              </a:spcBef>
              <a:buFont typeface="Arial" panose="020B0604020202020204" pitchFamily="34" charset="0"/>
              <a:buNone/>
              <a:defRPr sz="800" b="0" i="0" kern="1200">
                <a:solidFill>
                  <a:schemeClr val="tx2"/>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6FFD177A-E7F6-2540-A05E-14D21F0E46FB}" type="slidenum">
              <a:rPr lang="en-GB" smtClean="0">
                <a:solidFill>
                  <a:schemeClr val="tx1">
                    <a:lumMod val="65000"/>
                  </a:schemeClr>
                </a:solidFill>
                <a:latin typeface="Poppins" panose="00000500000000000000" pitchFamily="2" charset="0"/>
                <a:cs typeface="Poppins" panose="00000500000000000000" pitchFamily="2" charset="0"/>
              </a:rPr>
              <a:t>‹#›</a:t>
            </a:fld>
            <a:endParaRPr lang="en-GB">
              <a:solidFill>
                <a:schemeClr val="tx1">
                  <a:lumMod val="65000"/>
                </a:schemeClr>
              </a:solidFill>
              <a:latin typeface="Poppins" panose="00000500000000000000" pitchFamily="2" charset="0"/>
              <a:cs typeface="Poppins" panose="00000500000000000000" pitchFamily="2" charset="0"/>
            </a:endParaRPr>
          </a:p>
        </p:txBody>
      </p:sp>
      <p:sp>
        <p:nvSpPr>
          <p:cNvPr id="2" name="Title Placeholder 16">
            <a:extLst>
              <a:ext uri="{FF2B5EF4-FFF2-40B4-BE49-F238E27FC236}">
                <a16:creationId xmlns:a16="http://schemas.microsoft.com/office/drawing/2014/main" id="{3D2DD0E2-8C1E-EA89-DB65-8934D257EAB8}"/>
              </a:ext>
            </a:extLst>
          </p:cNvPr>
          <p:cNvSpPr>
            <a:spLocks noGrp="1"/>
          </p:cNvSpPr>
          <p:nvPr>
            <p:ph type="title"/>
          </p:nvPr>
        </p:nvSpPr>
        <p:spPr>
          <a:xfrm>
            <a:off x="378721" y="376520"/>
            <a:ext cx="11432484" cy="677732"/>
          </a:xfrm>
          <a:prstGeom prst="rect">
            <a:avLst/>
          </a:prstGeom>
        </p:spPr>
        <p:txBody>
          <a:bodyPr vert="horz" lIns="0" tIns="0" rIns="0" bIns="0" rtlCol="0" anchor="t">
            <a:normAutofit/>
          </a:bodyPr>
          <a:lstStyle/>
          <a:p>
            <a:pPr lvl="0">
              <a:lnSpc>
                <a:spcPct val="100000"/>
              </a:lnSpc>
            </a:pPr>
            <a:r>
              <a:rPr lang="en-US"/>
              <a:t>Click to edit Master title style</a:t>
            </a:r>
          </a:p>
        </p:txBody>
      </p:sp>
      <p:sp>
        <p:nvSpPr>
          <p:cNvPr id="5" name="Text Placeholder 17">
            <a:extLst>
              <a:ext uri="{FF2B5EF4-FFF2-40B4-BE49-F238E27FC236}">
                <a16:creationId xmlns:a16="http://schemas.microsoft.com/office/drawing/2014/main" id="{C1BEE7E3-E75B-96AC-2D17-FB238CFE9218}"/>
              </a:ext>
            </a:extLst>
          </p:cNvPr>
          <p:cNvSpPr>
            <a:spLocks noGrp="1"/>
          </p:cNvSpPr>
          <p:nvPr>
            <p:ph type="body" idx="1"/>
          </p:nvPr>
        </p:nvSpPr>
        <p:spPr>
          <a:xfrm>
            <a:off x="378720" y="1150936"/>
            <a:ext cx="11432483" cy="4781549"/>
          </a:xfrm>
          <a:prstGeom prst="rect">
            <a:avLst/>
          </a:prstGeom>
        </p:spPr>
        <p:txBody>
          <a:bodyPr vert="horz" lIns="0" tIns="0" rIns="0" bIns="0" rtlCol="0">
            <a:normAutofit/>
          </a:bodyPr>
          <a:lstStyle/>
          <a:p>
            <a:pPr marL="171450" lvl="0" indent="-171450">
              <a:lnSpc>
                <a:spcPct val="110000"/>
              </a:lnSpc>
              <a:spcBef>
                <a:spcPts val="600"/>
              </a:spcBef>
            </a:pPr>
            <a:r>
              <a:rPr lang="en-US"/>
              <a:t>Click to edit Master text styles</a:t>
            </a:r>
          </a:p>
          <a:p>
            <a:pPr marL="344488" lvl="1" indent="-173038">
              <a:lnSpc>
                <a:spcPct val="110000"/>
              </a:lnSpc>
              <a:spcBef>
                <a:spcPts val="600"/>
              </a:spcBef>
              <a:buFont typeface="Poppins" panose="00000500000000000000" pitchFamily="2" charset="0"/>
              <a:buChar char="−"/>
            </a:pPr>
            <a:r>
              <a:rPr lang="en-US"/>
              <a:t>Second level</a:t>
            </a:r>
          </a:p>
          <a:p>
            <a:pPr marL="515938" lvl="2" indent="-171450">
              <a:lnSpc>
                <a:spcPct val="110000"/>
              </a:lnSpc>
              <a:spcBef>
                <a:spcPts val="600"/>
              </a:spcBef>
            </a:pPr>
            <a:r>
              <a:rPr lang="en-US"/>
              <a:t>Third level</a:t>
            </a:r>
          </a:p>
          <a:p>
            <a:pPr marL="688975" lvl="3" indent="-173038">
              <a:lnSpc>
                <a:spcPct val="110000"/>
              </a:lnSpc>
              <a:spcBef>
                <a:spcPts val="600"/>
              </a:spcBef>
              <a:buFont typeface="Poppins" panose="00000500000000000000" pitchFamily="2" charset="0"/>
              <a:buChar char="−"/>
            </a:pPr>
            <a:r>
              <a:rPr lang="en-US"/>
              <a:t>Fourth level</a:t>
            </a:r>
          </a:p>
          <a:p>
            <a:pPr marL="855663" lvl="4" indent="-166688">
              <a:lnSpc>
                <a:spcPct val="110000"/>
              </a:lnSpc>
              <a:spcBef>
                <a:spcPts val="600"/>
              </a:spcBef>
            </a:pPr>
            <a:r>
              <a:rPr lang="en-US"/>
              <a:t>Fifth level</a:t>
            </a:r>
          </a:p>
        </p:txBody>
      </p:sp>
    </p:spTree>
    <p:extLst>
      <p:ext uri="{BB962C8B-B14F-4D97-AF65-F5344CB8AC3E}">
        <p14:creationId xmlns:p14="http://schemas.microsoft.com/office/powerpoint/2010/main" val="2371571004"/>
      </p:ext>
    </p:extLst>
  </p:cSld>
  <p:clrMap bg1="dk1" tx1="lt1" bg2="dk2"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Lst>
  <p:txStyles>
    <p:titleStyle>
      <a:lvl1pPr algn="l" defTabSz="914400" rtl="0" eaLnBrk="1" latinLnBrk="0" hangingPunct="1">
        <a:lnSpc>
          <a:spcPct val="90000"/>
        </a:lnSpc>
        <a:spcBef>
          <a:spcPct val="0"/>
        </a:spcBef>
        <a:buNone/>
        <a:defRPr lang="en-US" sz="2200" b="1" i="0" kern="1200" dirty="0" smtClean="0">
          <a:solidFill>
            <a:schemeClr val="tx2"/>
          </a:solidFill>
          <a:latin typeface="Poppins SemiBold" pitchFamily="2" charset="77"/>
          <a:ea typeface="+mn-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000" kern="1200" dirty="0" smtClean="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16.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6.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16.xml"/><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1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10.xml"/><Relationship Id="rId5" Type="http://schemas.openxmlformats.org/officeDocument/2006/relationships/image" Target="../media/image25.png"/><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1.xml"/></Relationships>
</file>

<file path=ppt/slides/_rels/slide4.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svg"/><Relationship Id="rId34" Type="http://schemas.openxmlformats.org/officeDocument/2006/relationships/image" Target="../media/image57.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6.pn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212.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7.png"/><Relationship Id="rId32" Type="http://schemas.openxmlformats.org/officeDocument/2006/relationships/image" Target="../media/image55.svg"/><Relationship Id="rId5" Type="http://schemas.openxmlformats.org/officeDocument/2006/relationships/image" Target="../media/image28.pn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 Id="rId30" Type="http://schemas.openxmlformats.org/officeDocument/2006/relationships/image" Target="../media/image53.svg"/><Relationship Id="rId8"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3.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58.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1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hyperlink" Target="https://www.pngall.com/river-pn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ommunity.nxp.com/t5/Zephyr-Project/bd-p/Zephyr-Project" TargetMode="External"/><Relationship Id="rId2" Type="http://schemas.openxmlformats.org/officeDocument/2006/relationships/notesSlide" Target="../notesSlides/notesSlide6.xml"/><Relationship Id="rId1" Type="http://schemas.openxmlformats.org/officeDocument/2006/relationships/slideLayout" Target="../slideLayouts/slideLayout2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16.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B3DC987F-13A3-7A83-AE07-DAB196472155}"/>
              </a:ext>
            </a:extLst>
          </p:cNvPr>
          <p:cNvSpPr txBox="1">
            <a:spLocks/>
          </p:cNvSpPr>
          <p:nvPr/>
        </p:nvSpPr>
        <p:spPr>
          <a:xfrm>
            <a:off x="1140580" y="2623839"/>
            <a:ext cx="7884802" cy="9523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latin typeface="+mn-lt"/>
                <a:ea typeface="Microsoft YaHei" panose="020B0503020204020204" pitchFamily="34" charset="-122"/>
              </a:rPr>
              <a:t>恩智浦赋能</a:t>
            </a:r>
            <a:r>
              <a:rPr lang="en-US" altLang="zh-CN" sz="2800" b="1" dirty="0">
                <a:latin typeface="+mn-lt"/>
                <a:ea typeface="Microsoft YaHei" panose="020B0503020204020204" pitchFamily="34" charset="-122"/>
              </a:rPr>
              <a:t>Zephyr MPU</a:t>
            </a:r>
            <a:r>
              <a:rPr lang="zh-CN" altLang="en-US" sz="2800" b="1" dirty="0">
                <a:latin typeface="+mn-lt"/>
                <a:ea typeface="Microsoft YaHei" panose="020B0503020204020204" pitchFamily="34" charset="-122"/>
              </a:rPr>
              <a:t>生态， </a:t>
            </a:r>
            <a:endParaRPr lang="en-US" altLang="zh-CN" sz="2800" b="1" dirty="0">
              <a:latin typeface="+mn-lt"/>
              <a:ea typeface="Microsoft YaHei" panose="020B0503020204020204" pitchFamily="34" charset="-122"/>
            </a:endParaRPr>
          </a:p>
          <a:p>
            <a:r>
              <a:rPr lang="zh-CN" altLang="en-US" sz="2800" b="1" dirty="0">
                <a:latin typeface="+mn-lt"/>
                <a:ea typeface="Microsoft YaHei" panose="020B0503020204020204" pitchFamily="34" charset="-122"/>
              </a:rPr>
              <a:t>共启智能未来</a:t>
            </a:r>
            <a:endParaRPr lang="en-GB" sz="2800" b="1" dirty="0">
              <a:latin typeface="+mn-lt"/>
              <a:ea typeface="Microsoft YaHei" panose="020B0503020204020204" pitchFamily="34" charset="-122"/>
            </a:endParaRPr>
          </a:p>
        </p:txBody>
      </p:sp>
      <p:sp>
        <p:nvSpPr>
          <p:cNvPr id="9" name="Text Placeholder 8">
            <a:extLst>
              <a:ext uri="{FF2B5EF4-FFF2-40B4-BE49-F238E27FC236}">
                <a16:creationId xmlns:a16="http://schemas.microsoft.com/office/drawing/2014/main" id="{566A7597-9FCD-AC61-EB53-46D4A5CCC7E4}"/>
              </a:ext>
            </a:extLst>
          </p:cNvPr>
          <p:cNvSpPr>
            <a:spLocks noGrp="1"/>
          </p:cNvSpPr>
          <p:nvPr>
            <p:ph type="body" sz="quarter" idx="12"/>
          </p:nvPr>
        </p:nvSpPr>
        <p:spPr>
          <a:xfrm>
            <a:off x="1302713" y="4656698"/>
            <a:ext cx="5062912" cy="423152"/>
          </a:xfrm>
        </p:spPr>
        <p:txBody>
          <a:bodyPr/>
          <a:lstStyle/>
          <a:p>
            <a:r>
              <a:rPr lang="en-US" dirty="0"/>
              <a:t>March 2025</a:t>
            </a:r>
          </a:p>
        </p:txBody>
      </p:sp>
    </p:spTree>
    <p:extLst>
      <p:ext uri="{BB962C8B-B14F-4D97-AF65-F5344CB8AC3E}">
        <p14:creationId xmlns:p14="http://schemas.microsoft.com/office/powerpoint/2010/main" val="4085176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4B168-6E5C-3D09-5D78-3B11B7DE4C92}"/>
              </a:ext>
            </a:extLst>
          </p:cNvPr>
          <p:cNvSpPr>
            <a:spLocks noGrp="1"/>
          </p:cNvSpPr>
          <p:nvPr>
            <p:ph type="title"/>
          </p:nvPr>
        </p:nvSpPr>
        <p:spPr>
          <a:xfrm>
            <a:off x="299524" y="280714"/>
            <a:ext cx="12392746" cy="654049"/>
          </a:xfrm>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r>
              <a:rPr lang="en-US" altLang="zh-CN" sz="2200" b="1" spc="210" dirty="0">
                <a:solidFill>
                  <a:schemeClr val="tx1"/>
                </a:solidFill>
                <a:latin typeface="+mn-lt"/>
                <a:ea typeface="微软雅黑" panose="020B0503020204020204" pitchFamily="34" charset="-122"/>
                <a:cs typeface="Arial"/>
              </a:rPr>
              <a:t>Cortex-A</a:t>
            </a:r>
            <a:r>
              <a:rPr lang="zh-CN" altLang="en-US" sz="2200" b="1" spc="210" dirty="0">
                <a:solidFill>
                  <a:schemeClr val="tx1"/>
                </a:solidFill>
                <a:latin typeface="+mn-lt"/>
                <a:ea typeface="微软雅黑" panose="020B0503020204020204" pitchFamily="34" charset="-122"/>
                <a:cs typeface="Arial"/>
              </a:rPr>
              <a:t>核：复杂的核间通信</a:t>
            </a:r>
          </a:p>
        </p:txBody>
      </p:sp>
      <p:sp>
        <p:nvSpPr>
          <p:cNvPr id="3" name="Text Placeholder 2">
            <a:extLst>
              <a:ext uri="{FF2B5EF4-FFF2-40B4-BE49-F238E27FC236}">
                <a16:creationId xmlns:a16="http://schemas.microsoft.com/office/drawing/2014/main" id="{83B501C0-D88D-6205-DE67-0EAFDFDBFB75}"/>
              </a:ext>
            </a:extLst>
          </p:cNvPr>
          <p:cNvSpPr>
            <a:spLocks noGrp="1"/>
          </p:cNvSpPr>
          <p:nvPr>
            <p:ph type="body" sz="quarter" idx="10"/>
          </p:nvPr>
        </p:nvSpPr>
        <p:spPr>
          <a:xfrm>
            <a:off x="299524" y="1489297"/>
            <a:ext cx="4380632" cy="3588660"/>
          </a:xfrm>
        </p:spPr>
        <p:txBody>
          <a:bodyPr>
            <a:normAutofit/>
          </a:bodyPr>
          <a:lstStyle/>
          <a:p>
            <a:r>
              <a:rPr lang="en-US" altLang="zh-CN" sz="1800" dirty="0">
                <a:ea typeface="微软雅黑" panose="020B0503020204020204" pitchFamily="34" charset="-122"/>
              </a:rPr>
              <a:t>MPU</a:t>
            </a:r>
            <a:r>
              <a:rPr lang="zh-CN" altLang="en-US" sz="1800" dirty="0">
                <a:ea typeface="微软雅黑" panose="020B0503020204020204" pitchFamily="34" charset="-122"/>
              </a:rPr>
              <a:t>平台内核间通信</a:t>
            </a:r>
            <a:endParaRPr lang="en-US" altLang="zh-CN" sz="1800" dirty="0">
              <a:ea typeface="微软雅黑" panose="020B0503020204020204" pitchFamily="34" charset="-122"/>
            </a:endParaRPr>
          </a:p>
          <a:p>
            <a:pPr lvl="1"/>
            <a:r>
              <a:rPr lang="en-US" altLang="zh-CN" sz="1800" dirty="0">
                <a:ea typeface="微软雅黑" panose="020B0503020204020204" pitchFamily="34" charset="-122"/>
              </a:rPr>
              <a:t>A-Core Linux </a:t>
            </a:r>
            <a:r>
              <a:rPr lang="zh-CN" altLang="en-US" sz="1800" dirty="0">
                <a:ea typeface="微软雅黑" panose="020B0503020204020204" pitchFamily="34" charset="-122"/>
              </a:rPr>
              <a:t>和</a:t>
            </a:r>
            <a:r>
              <a:rPr lang="en-US" altLang="zh-CN" sz="1800" dirty="0">
                <a:ea typeface="微软雅黑" panose="020B0503020204020204" pitchFamily="34" charset="-122"/>
              </a:rPr>
              <a:t> A-Core RTOS</a:t>
            </a:r>
          </a:p>
          <a:p>
            <a:pPr lvl="1"/>
            <a:r>
              <a:rPr lang="en-US" altLang="zh-CN" sz="1800" dirty="0">
                <a:ea typeface="微软雅黑" panose="020B0503020204020204" pitchFamily="34" charset="-122"/>
              </a:rPr>
              <a:t>A-Core Linux </a:t>
            </a:r>
            <a:r>
              <a:rPr lang="zh-CN" altLang="en-US" sz="1800" dirty="0">
                <a:ea typeface="微软雅黑" panose="020B0503020204020204" pitchFamily="34" charset="-122"/>
              </a:rPr>
              <a:t>和</a:t>
            </a:r>
            <a:r>
              <a:rPr lang="en-US" altLang="zh-CN" sz="1800" dirty="0">
                <a:ea typeface="微软雅黑" panose="020B0503020204020204" pitchFamily="34" charset="-122"/>
              </a:rPr>
              <a:t> M-Core RTOS</a:t>
            </a:r>
          </a:p>
          <a:p>
            <a:pPr lvl="1"/>
            <a:r>
              <a:rPr lang="en-US" altLang="zh-CN" sz="1800" dirty="0">
                <a:ea typeface="微软雅黑" panose="020B0503020204020204" pitchFamily="34" charset="-122"/>
              </a:rPr>
              <a:t>A-Core RTOS </a:t>
            </a:r>
            <a:r>
              <a:rPr lang="zh-CN" altLang="en-US" sz="1800" dirty="0">
                <a:ea typeface="微软雅黑" panose="020B0503020204020204" pitchFamily="34" charset="-122"/>
              </a:rPr>
              <a:t>和</a:t>
            </a:r>
            <a:r>
              <a:rPr lang="en-US" altLang="zh-CN" sz="1800" dirty="0">
                <a:ea typeface="微软雅黑" panose="020B0503020204020204" pitchFamily="34" charset="-122"/>
              </a:rPr>
              <a:t> A-Core RTOS</a:t>
            </a:r>
          </a:p>
          <a:p>
            <a:r>
              <a:rPr lang="zh-CN" altLang="en-US" sz="1800" dirty="0">
                <a:ea typeface="微软雅黑" panose="020B0503020204020204" pitchFamily="34" charset="-122"/>
              </a:rPr>
              <a:t>创新：不同</a:t>
            </a:r>
            <a:r>
              <a:rPr lang="en-US" altLang="zh-CN" sz="1800" dirty="0">
                <a:ea typeface="微软雅黑" panose="020B0503020204020204" pitchFamily="34" charset="-122"/>
              </a:rPr>
              <a:t>A-Core</a:t>
            </a:r>
            <a:r>
              <a:rPr lang="zh-CN" altLang="en-US" sz="1800" dirty="0">
                <a:ea typeface="微软雅黑" panose="020B0503020204020204" pitchFamily="34" charset="-122"/>
              </a:rPr>
              <a:t>操作系统之间的软件通用</a:t>
            </a:r>
            <a:r>
              <a:rPr lang="en-US" altLang="zh-CN" sz="1800" dirty="0">
                <a:ea typeface="微软雅黑" panose="020B0503020204020204" pitchFamily="34" charset="-122"/>
              </a:rPr>
              <a:t>mailbox</a:t>
            </a:r>
          </a:p>
          <a:p>
            <a:pPr lvl="1"/>
            <a:endParaRPr lang="zh-CN" altLang="en-US" dirty="0">
              <a:ea typeface="微软雅黑" panose="020B0503020204020204" pitchFamily="34" charset="-122"/>
            </a:endParaRPr>
          </a:p>
        </p:txBody>
      </p:sp>
      <p:pic>
        <p:nvPicPr>
          <p:cNvPr id="5" name="Picture 4">
            <a:extLst>
              <a:ext uri="{FF2B5EF4-FFF2-40B4-BE49-F238E27FC236}">
                <a16:creationId xmlns:a16="http://schemas.microsoft.com/office/drawing/2014/main" id="{983848E1-3564-ADC4-20F3-E62847E2A161}"/>
              </a:ext>
            </a:extLst>
          </p:cNvPr>
          <p:cNvPicPr>
            <a:picLocks noChangeAspect="1"/>
          </p:cNvPicPr>
          <p:nvPr/>
        </p:nvPicPr>
        <p:blipFill>
          <a:blip r:embed="rId2"/>
          <a:stretch>
            <a:fillRect/>
          </a:stretch>
        </p:blipFill>
        <p:spPr>
          <a:xfrm>
            <a:off x="5657387" y="1019916"/>
            <a:ext cx="5006774" cy="2606266"/>
          </a:xfrm>
          <a:prstGeom prst="rect">
            <a:avLst/>
          </a:prstGeom>
        </p:spPr>
      </p:pic>
      <p:pic>
        <p:nvPicPr>
          <p:cNvPr id="7" name="Picture 6">
            <a:extLst>
              <a:ext uri="{FF2B5EF4-FFF2-40B4-BE49-F238E27FC236}">
                <a16:creationId xmlns:a16="http://schemas.microsoft.com/office/drawing/2014/main" id="{F01D9EE4-27D2-CC77-20B4-7273CA3F4AFE}"/>
              </a:ext>
            </a:extLst>
          </p:cNvPr>
          <p:cNvPicPr>
            <a:picLocks noChangeAspect="1"/>
          </p:cNvPicPr>
          <p:nvPr/>
        </p:nvPicPr>
        <p:blipFill>
          <a:blip r:embed="rId3"/>
          <a:stretch>
            <a:fillRect/>
          </a:stretch>
        </p:blipFill>
        <p:spPr>
          <a:xfrm>
            <a:off x="5461384" y="3554352"/>
            <a:ext cx="5540913" cy="3047210"/>
          </a:xfrm>
          <a:prstGeom prst="rect">
            <a:avLst/>
          </a:prstGeom>
        </p:spPr>
      </p:pic>
    </p:spTree>
    <p:extLst>
      <p:ext uri="{BB962C8B-B14F-4D97-AF65-F5344CB8AC3E}">
        <p14:creationId xmlns:p14="http://schemas.microsoft.com/office/powerpoint/2010/main" val="30045977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E8B21-3C6C-868E-5045-B5F275F1FBE1}"/>
              </a:ext>
            </a:extLst>
          </p:cNvPr>
          <p:cNvSpPr>
            <a:spLocks noGrp="1"/>
          </p:cNvSpPr>
          <p:nvPr>
            <p:ph type="title"/>
          </p:nvPr>
        </p:nvSpPr>
        <p:spPr>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r>
              <a:rPr lang="en-US" altLang="zh-CN" sz="2200" b="1" spc="210" dirty="0">
                <a:solidFill>
                  <a:schemeClr val="tx1"/>
                </a:solidFill>
                <a:latin typeface="+mn-lt"/>
                <a:ea typeface="微软雅黑" panose="020B0503020204020204" pitchFamily="34" charset="-122"/>
                <a:cs typeface="Arial"/>
              </a:rPr>
              <a:t>Cortex-A </a:t>
            </a:r>
            <a:r>
              <a:rPr lang="zh-CN" altLang="en-US" sz="2200" b="1" spc="210" dirty="0">
                <a:solidFill>
                  <a:schemeClr val="tx1"/>
                </a:solidFill>
                <a:latin typeface="+mn-lt"/>
                <a:ea typeface="微软雅黑" panose="020B0503020204020204" pitchFamily="34" charset="-122"/>
                <a:cs typeface="Arial"/>
              </a:rPr>
              <a:t>核</a:t>
            </a:r>
            <a:r>
              <a:rPr lang="en-US" altLang="zh-CN" sz="2200" b="1" spc="210" dirty="0">
                <a:solidFill>
                  <a:schemeClr val="tx1"/>
                </a:solidFill>
                <a:latin typeface="+mn-lt"/>
                <a:ea typeface="微软雅黑" panose="020B0503020204020204" pitchFamily="34" charset="-122"/>
                <a:cs typeface="Arial"/>
              </a:rPr>
              <a:t>: </a:t>
            </a:r>
            <a:r>
              <a:rPr lang="zh-CN" altLang="en-US" sz="2200" b="1" spc="210" dirty="0">
                <a:solidFill>
                  <a:schemeClr val="tx1"/>
                </a:solidFill>
                <a:latin typeface="+mn-lt"/>
                <a:ea typeface="微软雅黑" panose="020B0503020204020204" pitchFamily="34" charset="-122"/>
                <a:cs typeface="Arial"/>
              </a:rPr>
              <a:t>统一生命周期管理</a:t>
            </a:r>
          </a:p>
        </p:txBody>
      </p:sp>
      <p:sp>
        <p:nvSpPr>
          <p:cNvPr id="3" name="Text Placeholder 2">
            <a:extLst>
              <a:ext uri="{FF2B5EF4-FFF2-40B4-BE49-F238E27FC236}">
                <a16:creationId xmlns:a16="http://schemas.microsoft.com/office/drawing/2014/main" id="{FAD8FBB1-D01F-2E99-C340-C08045A8DD8D}"/>
              </a:ext>
            </a:extLst>
          </p:cNvPr>
          <p:cNvSpPr>
            <a:spLocks noGrp="1"/>
          </p:cNvSpPr>
          <p:nvPr>
            <p:ph type="body" sz="quarter" idx="10"/>
          </p:nvPr>
        </p:nvSpPr>
        <p:spPr>
          <a:xfrm>
            <a:off x="299524" y="1095375"/>
            <a:ext cx="5442515" cy="4667249"/>
          </a:xfrm>
        </p:spPr>
        <p:txBody>
          <a:bodyPr>
            <a:normAutofit/>
          </a:bodyPr>
          <a:lstStyle/>
          <a:p>
            <a:r>
              <a:rPr lang="en-US" altLang="zh-CN" sz="1800" dirty="0">
                <a:ea typeface="Microsoft YaHei" panose="020B0503020204020204" pitchFamily="34" charset="-122"/>
              </a:rPr>
              <a:t>MPU</a:t>
            </a:r>
            <a:r>
              <a:rPr lang="zh-CN" altLang="en-US" sz="1800" dirty="0">
                <a:ea typeface="Microsoft YaHei" panose="020B0503020204020204" pitchFamily="34" charset="-122"/>
              </a:rPr>
              <a:t>上</a:t>
            </a:r>
            <a:r>
              <a:rPr lang="en-US" altLang="zh-CN" sz="1800" dirty="0">
                <a:ea typeface="Microsoft YaHei" panose="020B0503020204020204" pitchFamily="34" charset="-122"/>
              </a:rPr>
              <a:t>Cortex-A</a:t>
            </a:r>
            <a:r>
              <a:rPr lang="zh-CN" altLang="en-US" sz="1800" dirty="0">
                <a:ea typeface="Microsoft YaHei" panose="020B0503020204020204" pitchFamily="34" charset="-122"/>
              </a:rPr>
              <a:t>核和</a:t>
            </a:r>
            <a:r>
              <a:rPr lang="en-US" altLang="zh-CN" sz="1800" dirty="0">
                <a:ea typeface="Microsoft YaHei" panose="020B0503020204020204" pitchFamily="34" charset="-122"/>
              </a:rPr>
              <a:t>Cortex-M</a:t>
            </a:r>
            <a:r>
              <a:rPr lang="zh-CN" altLang="en-US" sz="1800" dirty="0">
                <a:ea typeface="Microsoft YaHei" panose="020B0503020204020204" pitchFamily="34" charset="-122"/>
              </a:rPr>
              <a:t>核的统一生命周期管理</a:t>
            </a:r>
            <a:endParaRPr lang="en-US" altLang="zh-CN" sz="1800" dirty="0">
              <a:ea typeface="Microsoft YaHei" panose="020B0503020204020204" pitchFamily="34" charset="-122"/>
            </a:endParaRPr>
          </a:p>
          <a:p>
            <a:endParaRPr lang="en-US" altLang="zh-CN" dirty="0"/>
          </a:p>
          <a:p>
            <a:endParaRPr lang="en-US" altLang="zh-CN" dirty="0"/>
          </a:p>
          <a:p>
            <a:endParaRPr lang="en-US" altLang="zh-CN" dirty="0"/>
          </a:p>
          <a:p>
            <a:endParaRPr lang="en-US" altLang="zh-CN" dirty="0"/>
          </a:p>
          <a:p>
            <a:endParaRPr lang="en-US" altLang="zh-CN" dirty="0"/>
          </a:p>
          <a:p>
            <a:r>
              <a:rPr lang="zh-CN" altLang="en-US" sz="2000" dirty="0">
                <a:ea typeface="Microsoft YaHei" panose="020B0503020204020204" pitchFamily="34" charset="-122"/>
              </a:rPr>
              <a:t>创新：</a:t>
            </a:r>
            <a:r>
              <a:rPr lang="en-US" altLang="zh-CN" sz="2000" dirty="0">
                <a:ea typeface="Microsoft YaHei" panose="020B0503020204020204" pitchFamily="34" charset="-122"/>
              </a:rPr>
              <a:t>A</a:t>
            </a:r>
            <a:r>
              <a:rPr lang="zh-CN" altLang="en-US" sz="2000" dirty="0">
                <a:ea typeface="Microsoft YaHei" panose="020B0503020204020204" pitchFamily="34" charset="-122"/>
              </a:rPr>
              <a:t>核</a:t>
            </a:r>
            <a:r>
              <a:rPr lang="en-US" altLang="zh-CN" sz="2000" dirty="0" err="1">
                <a:ea typeface="Microsoft YaHei" panose="020B0503020204020204" pitchFamily="34" charset="-122"/>
              </a:rPr>
              <a:t>Remoteproc</a:t>
            </a:r>
            <a:r>
              <a:rPr lang="zh-CN" altLang="en-US" sz="2000" dirty="0">
                <a:ea typeface="Microsoft YaHei" panose="020B0503020204020204" pitchFamily="34" charset="-122"/>
              </a:rPr>
              <a:t>和</a:t>
            </a:r>
            <a:r>
              <a:rPr lang="en-US" altLang="zh-CN" sz="2000" dirty="0" err="1">
                <a:ea typeface="Microsoft YaHei" panose="020B0503020204020204" pitchFamily="34" charset="-122"/>
              </a:rPr>
              <a:t>SiP</a:t>
            </a:r>
            <a:r>
              <a:rPr lang="en-US" altLang="zh-CN" sz="2000" dirty="0">
                <a:ea typeface="Microsoft YaHei" panose="020B0503020204020204" pitchFamily="34" charset="-122"/>
              </a:rPr>
              <a:t> CPU</a:t>
            </a:r>
            <a:r>
              <a:rPr lang="zh-CN" altLang="en-US" sz="2000" dirty="0">
                <a:ea typeface="Microsoft YaHei" panose="020B0503020204020204" pitchFamily="34" charset="-122"/>
              </a:rPr>
              <a:t>关闭服务（上游推送正在进行）</a:t>
            </a:r>
          </a:p>
        </p:txBody>
      </p:sp>
      <p:graphicFrame>
        <p:nvGraphicFramePr>
          <p:cNvPr id="4" name="Table 3">
            <a:extLst>
              <a:ext uri="{FF2B5EF4-FFF2-40B4-BE49-F238E27FC236}">
                <a16:creationId xmlns:a16="http://schemas.microsoft.com/office/drawing/2014/main" id="{7B620B09-D891-9848-D51E-3AEB205070A2}"/>
              </a:ext>
            </a:extLst>
          </p:cNvPr>
          <p:cNvGraphicFramePr>
            <a:graphicFrameLocks noGrp="1"/>
          </p:cNvGraphicFramePr>
          <p:nvPr/>
        </p:nvGraphicFramePr>
        <p:xfrm>
          <a:off x="530555" y="2035263"/>
          <a:ext cx="5211483" cy="2113280"/>
        </p:xfrm>
        <a:graphic>
          <a:graphicData uri="http://schemas.openxmlformats.org/drawingml/2006/table">
            <a:tbl>
              <a:tblPr firstRow="1" bandRow="1"/>
              <a:tblGrid>
                <a:gridCol w="1737161">
                  <a:extLst>
                    <a:ext uri="{9D8B030D-6E8A-4147-A177-3AD203B41FA5}">
                      <a16:colId xmlns:a16="http://schemas.microsoft.com/office/drawing/2014/main" val="1176220345"/>
                    </a:ext>
                  </a:extLst>
                </a:gridCol>
                <a:gridCol w="1737161">
                  <a:extLst>
                    <a:ext uri="{9D8B030D-6E8A-4147-A177-3AD203B41FA5}">
                      <a16:colId xmlns:a16="http://schemas.microsoft.com/office/drawing/2014/main" val="1601387313"/>
                    </a:ext>
                  </a:extLst>
                </a:gridCol>
                <a:gridCol w="1737161">
                  <a:extLst>
                    <a:ext uri="{9D8B030D-6E8A-4147-A177-3AD203B41FA5}">
                      <a16:colId xmlns:a16="http://schemas.microsoft.com/office/drawing/2014/main" val="1121287777"/>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CN" sz="1200" dirty="0"/>
                        <a:t>LCM</a:t>
                      </a:r>
                      <a:endParaRPr lang="zh-CN" altLang="en-US" sz="12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AB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CN" sz="1200" dirty="0"/>
                        <a:t>Cortex-M Core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ABE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altLang="zh-CN" sz="1200" dirty="0"/>
                        <a:t>Cortex-A Core</a:t>
                      </a:r>
                    </a:p>
                    <a:p>
                      <a:pPr algn="ctr"/>
                      <a:r>
                        <a:rPr lang="en-US" altLang="zh-CN" sz="1200" dirty="0"/>
                        <a:t>(NA: Not Available)</a:t>
                      </a:r>
                      <a:endParaRPr lang="zh-CN" altLang="en-US" sz="12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ABE3"/>
                    </a:solidFill>
                  </a:tcPr>
                </a:tc>
                <a:extLst>
                  <a:ext uri="{0D108BD9-81ED-4DB2-BD59-A6C34878D82A}">
                    <a16:rowId xmlns:a16="http://schemas.microsoft.com/office/drawing/2014/main" val="13282206"/>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dirty="0"/>
                        <a:t>Start RTOS at U-Boot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dirty="0" err="1"/>
                        <a:t>bootaux</a:t>
                      </a:r>
                      <a:r>
                        <a:rPr lang="en-US" altLang="zh-CN" sz="1200" dirty="0"/>
                        <a:t> command</a:t>
                      </a:r>
                      <a:endParaRPr lang="zh-CN" alt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b="1" kern="1200" dirty="0" err="1">
                          <a:solidFill>
                            <a:srgbClr val="00B050"/>
                          </a:solidFill>
                          <a:latin typeface="Arial"/>
                          <a:ea typeface="+mn-ea"/>
                          <a:cs typeface="+mn-cs"/>
                        </a:rPr>
                        <a:t>cpu</a:t>
                      </a:r>
                      <a:r>
                        <a:rPr lang="en-US" altLang="zh-CN" sz="1200" b="1" kern="1200" dirty="0">
                          <a:solidFill>
                            <a:srgbClr val="00B050"/>
                          </a:solidFill>
                          <a:latin typeface="Arial"/>
                          <a:ea typeface="+mn-ea"/>
                          <a:cs typeface="+mn-cs"/>
                        </a:rPr>
                        <a:t> release command</a:t>
                      </a:r>
                      <a:endParaRPr lang="zh-CN" altLang="en-US" sz="1200" b="1" kern="1200" dirty="0">
                        <a:solidFill>
                          <a:srgbClr val="00B050"/>
                        </a:solidFill>
                        <a:latin typeface="Arial"/>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40000"/>
                      </a:srgbClr>
                    </a:solidFill>
                  </a:tcPr>
                </a:tc>
                <a:extLst>
                  <a:ext uri="{0D108BD9-81ED-4DB2-BD59-A6C34878D82A}">
                    <a16:rowId xmlns:a16="http://schemas.microsoft.com/office/drawing/2014/main" val="2127512639"/>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dirty="0"/>
                        <a:t>Stop RTOS at U-Boot</a:t>
                      </a:r>
                      <a:endParaRPr lang="zh-CN" alt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dirty="0" err="1"/>
                        <a:t>stopaux</a:t>
                      </a:r>
                      <a:r>
                        <a:rPr lang="en-US" altLang="zh-CN" sz="1200" dirty="0"/>
                        <a:t> command</a:t>
                      </a:r>
                      <a:endParaRPr lang="zh-CN" alt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b="1" kern="1200" dirty="0" err="1">
                          <a:solidFill>
                            <a:srgbClr val="00B050"/>
                          </a:solidFill>
                          <a:latin typeface="Arial"/>
                          <a:ea typeface="+mn-ea"/>
                          <a:cs typeface="+mn-cs"/>
                        </a:rPr>
                        <a:t>cpu</a:t>
                      </a:r>
                      <a:r>
                        <a:rPr lang="en-US" altLang="zh-CN" sz="1200" b="1" kern="1200" dirty="0">
                          <a:solidFill>
                            <a:srgbClr val="00B050"/>
                          </a:solidFill>
                          <a:latin typeface="Arial"/>
                          <a:ea typeface="+mn-ea"/>
                          <a:cs typeface="+mn-cs"/>
                        </a:rPr>
                        <a:t> disable command</a:t>
                      </a:r>
                      <a:endParaRPr lang="zh-CN" altLang="en-US" sz="1200" b="1" kern="1200" dirty="0">
                        <a:solidFill>
                          <a:srgbClr val="00B050"/>
                        </a:solidFill>
                        <a:latin typeface="Arial"/>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20000"/>
                      </a:srgbClr>
                    </a:solidFill>
                  </a:tcPr>
                </a:tc>
                <a:extLst>
                  <a:ext uri="{0D108BD9-81ED-4DB2-BD59-A6C34878D82A}">
                    <a16:rowId xmlns:a16="http://schemas.microsoft.com/office/drawing/2014/main" val="1680261644"/>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dirty="0"/>
                        <a:t>Start RTOS at Linux</a:t>
                      </a:r>
                      <a:endParaRPr lang="zh-CN" alt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dirty="0"/>
                        <a:t>remoteproc start</a:t>
                      </a:r>
                      <a:endParaRPr lang="zh-CN" alt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b="1" dirty="0">
                          <a:solidFill>
                            <a:srgbClr val="00B050"/>
                          </a:solidFill>
                        </a:rPr>
                        <a:t>remoteproc start</a:t>
                      </a:r>
                      <a:endParaRPr lang="zh-CN" altLang="en-US" sz="1200" b="1" dirty="0">
                        <a:solidFill>
                          <a:srgbClr val="00B05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40000"/>
                      </a:srgbClr>
                    </a:solidFill>
                  </a:tcPr>
                </a:tc>
                <a:extLst>
                  <a:ext uri="{0D108BD9-81ED-4DB2-BD59-A6C34878D82A}">
                    <a16:rowId xmlns:a16="http://schemas.microsoft.com/office/drawing/2014/main" val="54756775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dirty="0"/>
                        <a:t>Stop RTOS at Linux</a:t>
                      </a:r>
                      <a:endParaRPr lang="zh-CN" alt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dirty="0"/>
                        <a:t>remoteproc stop</a:t>
                      </a:r>
                      <a:endParaRPr lang="zh-CN" alt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altLang="zh-CN" sz="1200" b="1" dirty="0">
                          <a:solidFill>
                            <a:srgbClr val="00B050"/>
                          </a:solidFill>
                        </a:rPr>
                        <a:t>remoteproc stop</a:t>
                      </a:r>
                      <a:endParaRPr lang="zh-CN" altLang="en-US" sz="1200" b="1" dirty="0">
                        <a:solidFill>
                          <a:srgbClr val="00B05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ABE3">
                        <a:tint val="20000"/>
                      </a:srgbClr>
                    </a:solidFill>
                  </a:tcPr>
                </a:tc>
                <a:extLst>
                  <a:ext uri="{0D108BD9-81ED-4DB2-BD59-A6C34878D82A}">
                    <a16:rowId xmlns:a16="http://schemas.microsoft.com/office/drawing/2014/main" val="420800371"/>
                  </a:ext>
                </a:extLst>
              </a:tr>
            </a:tbl>
          </a:graphicData>
        </a:graphic>
      </p:graphicFrame>
      <p:pic>
        <p:nvPicPr>
          <p:cNvPr id="6" name="Picture 5">
            <a:extLst>
              <a:ext uri="{FF2B5EF4-FFF2-40B4-BE49-F238E27FC236}">
                <a16:creationId xmlns:a16="http://schemas.microsoft.com/office/drawing/2014/main" id="{6EE53543-A254-4956-C39D-10C734386145}"/>
              </a:ext>
            </a:extLst>
          </p:cNvPr>
          <p:cNvPicPr>
            <a:picLocks noChangeAspect="1"/>
          </p:cNvPicPr>
          <p:nvPr/>
        </p:nvPicPr>
        <p:blipFill>
          <a:blip r:embed="rId2"/>
          <a:stretch>
            <a:fillRect/>
          </a:stretch>
        </p:blipFill>
        <p:spPr>
          <a:xfrm>
            <a:off x="6070011" y="1019916"/>
            <a:ext cx="5677392" cy="5090601"/>
          </a:xfrm>
          <a:prstGeom prst="rect">
            <a:avLst/>
          </a:prstGeom>
        </p:spPr>
      </p:pic>
    </p:spTree>
    <p:extLst>
      <p:ext uri="{BB962C8B-B14F-4D97-AF65-F5344CB8AC3E}">
        <p14:creationId xmlns:p14="http://schemas.microsoft.com/office/powerpoint/2010/main" val="386083872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20FDF-8E05-DEFD-9648-03F64C38A4CE}"/>
              </a:ext>
            </a:extLst>
          </p:cNvPr>
          <p:cNvSpPr>
            <a:spLocks noGrp="1"/>
          </p:cNvSpPr>
          <p:nvPr>
            <p:ph type="title"/>
          </p:nvPr>
        </p:nvSpPr>
        <p:spPr>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r>
              <a:rPr lang="zh-CN" altLang="en-US" sz="2200" b="1" spc="210" dirty="0">
                <a:solidFill>
                  <a:schemeClr val="tx1"/>
                </a:solidFill>
                <a:latin typeface="+mn-lt"/>
                <a:ea typeface="微软雅黑" panose="020B0503020204020204" pitchFamily="34" charset="-122"/>
                <a:cs typeface="Arial"/>
              </a:rPr>
              <a:t>工业网络：</a:t>
            </a:r>
            <a:r>
              <a:rPr lang="en-US" altLang="zh-CN" sz="2200" b="1" spc="210" dirty="0">
                <a:solidFill>
                  <a:schemeClr val="tx1"/>
                </a:solidFill>
                <a:latin typeface="+mn-lt"/>
                <a:ea typeface="微软雅黑" panose="020B0503020204020204" pitchFamily="34" charset="-122"/>
                <a:cs typeface="Arial"/>
              </a:rPr>
              <a:t>DSA</a:t>
            </a:r>
            <a:r>
              <a:rPr lang="zh-CN" altLang="en-US" sz="2200" b="1" spc="210" dirty="0">
                <a:solidFill>
                  <a:schemeClr val="tx1"/>
                </a:solidFill>
                <a:latin typeface="+mn-lt"/>
                <a:ea typeface="微软雅黑" panose="020B0503020204020204" pitchFamily="34" charset="-122"/>
                <a:cs typeface="Arial"/>
              </a:rPr>
              <a:t>网络框架 </a:t>
            </a:r>
          </a:p>
        </p:txBody>
      </p:sp>
      <p:pic>
        <p:nvPicPr>
          <p:cNvPr id="5" name="Picture 4">
            <a:extLst>
              <a:ext uri="{FF2B5EF4-FFF2-40B4-BE49-F238E27FC236}">
                <a16:creationId xmlns:a16="http://schemas.microsoft.com/office/drawing/2014/main" id="{092B8628-60B6-0849-F9B7-B22A6B548481}"/>
              </a:ext>
            </a:extLst>
          </p:cNvPr>
          <p:cNvPicPr>
            <a:picLocks noChangeAspect="1"/>
          </p:cNvPicPr>
          <p:nvPr/>
        </p:nvPicPr>
        <p:blipFill>
          <a:blip r:embed="rId3"/>
          <a:stretch>
            <a:fillRect/>
          </a:stretch>
        </p:blipFill>
        <p:spPr>
          <a:xfrm>
            <a:off x="478878" y="816499"/>
            <a:ext cx="4587638" cy="4188120"/>
          </a:xfrm>
          <a:prstGeom prst="rect">
            <a:avLst/>
          </a:prstGeom>
        </p:spPr>
      </p:pic>
      <p:pic>
        <p:nvPicPr>
          <p:cNvPr id="7" name="Picture 6">
            <a:extLst>
              <a:ext uri="{FF2B5EF4-FFF2-40B4-BE49-F238E27FC236}">
                <a16:creationId xmlns:a16="http://schemas.microsoft.com/office/drawing/2014/main" id="{AE313747-726B-CBB5-7675-A1AC966D3DA8}"/>
              </a:ext>
            </a:extLst>
          </p:cNvPr>
          <p:cNvPicPr>
            <a:picLocks noChangeAspect="1"/>
          </p:cNvPicPr>
          <p:nvPr/>
        </p:nvPicPr>
        <p:blipFill>
          <a:blip r:embed="rId4"/>
          <a:stretch>
            <a:fillRect/>
          </a:stretch>
        </p:blipFill>
        <p:spPr>
          <a:xfrm>
            <a:off x="1145686" y="5004619"/>
            <a:ext cx="3254022" cy="1768228"/>
          </a:xfrm>
          <a:prstGeom prst="rect">
            <a:avLst/>
          </a:prstGeom>
        </p:spPr>
      </p:pic>
      <p:pic>
        <p:nvPicPr>
          <p:cNvPr id="9" name="Picture 8">
            <a:extLst>
              <a:ext uri="{FF2B5EF4-FFF2-40B4-BE49-F238E27FC236}">
                <a16:creationId xmlns:a16="http://schemas.microsoft.com/office/drawing/2014/main" id="{6DB3AFDC-6F1D-8284-E500-A1071165D31D}"/>
              </a:ext>
            </a:extLst>
          </p:cNvPr>
          <p:cNvPicPr>
            <a:picLocks noChangeAspect="1"/>
          </p:cNvPicPr>
          <p:nvPr/>
        </p:nvPicPr>
        <p:blipFill>
          <a:blip r:embed="rId5"/>
          <a:stretch>
            <a:fillRect/>
          </a:stretch>
        </p:blipFill>
        <p:spPr>
          <a:xfrm>
            <a:off x="6365740" y="1552040"/>
            <a:ext cx="5464013" cy="4488373"/>
          </a:xfrm>
          <a:prstGeom prst="rect">
            <a:avLst/>
          </a:prstGeom>
        </p:spPr>
      </p:pic>
      <p:sp>
        <p:nvSpPr>
          <p:cNvPr id="10" name="Arrow: Right 9">
            <a:extLst>
              <a:ext uri="{FF2B5EF4-FFF2-40B4-BE49-F238E27FC236}">
                <a16:creationId xmlns:a16="http://schemas.microsoft.com/office/drawing/2014/main" id="{E9DD2775-4CE1-B971-9C2C-5C91F3A73834}"/>
              </a:ext>
            </a:extLst>
          </p:cNvPr>
          <p:cNvSpPr/>
          <p:nvPr/>
        </p:nvSpPr>
        <p:spPr>
          <a:xfrm>
            <a:off x="5535561" y="3796227"/>
            <a:ext cx="560439" cy="51718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74BA0D2A-7E15-6340-6C5E-35E5CF8C9FE1}"/>
              </a:ext>
            </a:extLst>
          </p:cNvPr>
          <p:cNvSpPr txBox="1"/>
          <p:nvPr/>
        </p:nvSpPr>
        <p:spPr>
          <a:xfrm>
            <a:off x="6508954" y="1177765"/>
            <a:ext cx="4755499" cy="567513"/>
          </a:xfrm>
          <a:prstGeom prst="rect">
            <a:avLst/>
          </a:prstGeom>
          <a:noFill/>
        </p:spPr>
        <p:txBody>
          <a:bodyPr wrap="none" lIns="91440" tIns="45720" rIns="91440" rtlCol="0" anchor="t">
            <a:noAutofit/>
          </a:bodyPr>
          <a:lstStyle/>
          <a:p>
            <a:r>
              <a:rPr lang="en-US" altLang="zh-CN" sz="2200" dirty="0">
                <a:solidFill>
                  <a:schemeClr val="tx1"/>
                </a:solidFill>
              </a:rPr>
              <a:t>Distributed Switch Architecture (DSA)</a:t>
            </a:r>
            <a:endParaRPr lang="zh-CN" altLang="en-US" sz="2200" dirty="0" err="1">
              <a:solidFill>
                <a:schemeClr val="tx1"/>
              </a:solidFill>
            </a:endParaRPr>
          </a:p>
        </p:txBody>
      </p:sp>
    </p:spTree>
    <p:extLst>
      <p:ext uri="{BB962C8B-B14F-4D97-AF65-F5344CB8AC3E}">
        <p14:creationId xmlns:p14="http://schemas.microsoft.com/office/powerpoint/2010/main" val="6873915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08545-B9A6-4911-BBD1-E19E0245976A}"/>
              </a:ext>
            </a:extLst>
          </p:cNvPr>
          <p:cNvSpPr>
            <a:spLocks noGrp="1"/>
          </p:cNvSpPr>
          <p:nvPr>
            <p:ph type="title"/>
          </p:nvPr>
        </p:nvSpPr>
        <p:spPr>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pPr>
              <a:lnSpc>
                <a:spcPct val="90000"/>
              </a:lnSpc>
            </a:pPr>
            <a:r>
              <a:rPr lang="zh-CN" altLang="en-US" spc="210" dirty="0">
                <a:solidFill>
                  <a:schemeClr val="tx1"/>
                </a:solidFill>
                <a:latin typeface="+mn-lt"/>
                <a:ea typeface="微软雅黑" panose="020B0503020204020204" pitchFamily="34" charset="-122"/>
                <a:cs typeface="Arial"/>
              </a:rPr>
              <a:t>聚力前行，共筑未来</a:t>
            </a:r>
            <a:endParaRPr lang="en-US" spc="210" dirty="0">
              <a:solidFill>
                <a:schemeClr val="tx1"/>
              </a:solidFill>
              <a:latin typeface="+mn-lt"/>
              <a:ea typeface="微软雅黑" panose="020B0503020204020204" pitchFamily="34" charset="-122"/>
              <a:cs typeface="Arial"/>
            </a:endParaRPr>
          </a:p>
        </p:txBody>
      </p:sp>
      <p:sp>
        <p:nvSpPr>
          <p:cNvPr id="9" name="Text Placeholder 11">
            <a:extLst>
              <a:ext uri="{FF2B5EF4-FFF2-40B4-BE49-F238E27FC236}">
                <a16:creationId xmlns:a16="http://schemas.microsoft.com/office/drawing/2014/main" id="{B4329FAD-C2A1-4BCA-801C-05A3634CC6EF}"/>
              </a:ext>
            </a:extLst>
          </p:cNvPr>
          <p:cNvSpPr>
            <a:spLocks noGrp="1"/>
          </p:cNvSpPr>
          <p:nvPr>
            <p:ph type="body" sz="quarter" idx="4294967295"/>
          </p:nvPr>
        </p:nvSpPr>
        <p:spPr>
          <a:xfrm>
            <a:off x="187960" y="1544320"/>
            <a:ext cx="6741160" cy="4018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zh-CN" altLang="en-US" sz="2000" dirty="0">
                <a:ea typeface="Microsoft YaHei" panose="020B0503020204020204" pitchFamily="34" charset="-122"/>
              </a:rPr>
              <a:t>以上实例是</a:t>
            </a:r>
            <a:r>
              <a:rPr lang="en-US" altLang="zh-CN" sz="2000" dirty="0">
                <a:ea typeface="Microsoft YaHei" panose="020B0503020204020204" pitchFamily="34" charset="-122"/>
              </a:rPr>
              <a:t>NXP</a:t>
            </a:r>
            <a:r>
              <a:rPr lang="zh-CN" altLang="en-US" sz="2000" dirty="0">
                <a:ea typeface="Microsoft YaHei" panose="020B0503020204020204" pitchFamily="34" charset="-122"/>
              </a:rPr>
              <a:t>对</a:t>
            </a:r>
            <a:r>
              <a:rPr lang="en-US" altLang="zh-CN" sz="2000" dirty="0">
                <a:ea typeface="Microsoft YaHei" panose="020B0503020204020204" pitchFamily="34" charset="-122"/>
              </a:rPr>
              <a:t>Zephyr</a:t>
            </a:r>
            <a:r>
              <a:rPr lang="zh-CN" altLang="en-US" sz="2000" dirty="0">
                <a:ea typeface="Microsoft YaHei" panose="020B0503020204020204" pitchFamily="34" charset="-122"/>
              </a:rPr>
              <a:t>的实践行动</a:t>
            </a:r>
            <a:endParaRPr lang="en-US" altLang="zh-CN" sz="2000" dirty="0">
              <a:ea typeface="Microsoft YaHei" panose="020B0503020204020204" pitchFamily="34" charset="-122"/>
            </a:endParaRPr>
          </a:p>
          <a:p>
            <a:pPr>
              <a:spcBef>
                <a:spcPts val="1200"/>
              </a:spcBef>
            </a:pPr>
            <a:r>
              <a:rPr lang="zh-CN" altLang="en-US" sz="2000" dirty="0">
                <a:ea typeface="Microsoft YaHei" panose="020B0503020204020204" pitchFamily="34" charset="-122"/>
              </a:rPr>
              <a:t>所有实例都参与到实际的应用场景，成为项目成功的一部分</a:t>
            </a:r>
            <a:endParaRPr lang="en-US" altLang="zh-CN" sz="2000" dirty="0">
              <a:ea typeface="Microsoft YaHei" panose="020B0503020204020204" pitchFamily="34" charset="-122"/>
            </a:endParaRPr>
          </a:p>
          <a:p>
            <a:pPr>
              <a:spcBef>
                <a:spcPts val="1200"/>
              </a:spcBef>
            </a:pPr>
            <a:r>
              <a:rPr lang="zh-CN" altLang="en-US" sz="2000" dirty="0">
                <a:ea typeface="Microsoft YaHei" panose="020B0503020204020204" pitchFamily="34" charset="-122"/>
              </a:rPr>
              <a:t>整个</a:t>
            </a:r>
            <a:r>
              <a:rPr lang="en-US" altLang="zh-CN" sz="2000" dirty="0">
                <a:ea typeface="Microsoft YaHei" panose="020B0503020204020204" pitchFamily="34" charset="-122"/>
              </a:rPr>
              <a:t>Zephyr</a:t>
            </a:r>
            <a:r>
              <a:rPr lang="zh-CN" altLang="en-US" sz="2000" dirty="0">
                <a:ea typeface="Microsoft YaHei" panose="020B0503020204020204" pitchFamily="34" charset="-122"/>
              </a:rPr>
              <a:t>生态社区的建设还需要更多的支持，</a:t>
            </a:r>
            <a:r>
              <a:rPr lang="en-US" altLang="zh-CN" sz="2000" dirty="0">
                <a:ea typeface="Microsoft YaHei" panose="020B0503020204020204" pitchFamily="34" charset="-122"/>
              </a:rPr>
              <a:t>NXP</a:t>
            </a:r>
            <a:r>
              <a:rPr lang="zh-CN" altLang="en-US" sz="2000" dirty="0">
                <a:ea typeface="Microsoft YaHei" panose="020B0503020204020204" pitchFamily="34" charset="-122"/>
              </a:rPr>
              <a:t>希望在其中发挥引领作用</a:t>
            </a:r>
            <a:r>
              <a:rPr lang="en-US" altLang="zh-CN" sz="2000" dirty="0">
                <a:ea typeface="Microsoft YaHei" panose="020B0503020204020204" pitchFamily="34" charset="-122"/>
              </a:rPr>
              <a:t> </a:t>
            </a:r>
          </a:p>
        </p:txBody>
      </p:sp>
      <p:pic>
        <p:nvPicPr>
          <p:cNvPr id="4" name="Picture 3">
            <a:extLst>
              <a:ext uri="{FF2B5EF4-FFF2-40B4-BE49-F238E27FC236}">
                <a16:creationId xmlns:a16="http://schemas.microsoft.com/office/drawing/2014/main" id="{3FD38373-AC9A-6485-1106-E1EEA17FCE9B}"/>
              </a:ext>
            </a:extLst>
          </p:cNvPr>
          <p:cNvPicPr>
            <a:picLocks noChangeAspect="1"/>
          </p:cNvPicPr>
          <p:nvPr/>
        </p:nvPicPr>
        <p:blipFill>
          <a:blip r:embed="rId3"/>
          <a:stretch>
            <a:fillRect/>
          </a:stretch>
        </p:blipFill>
        <p:spPr>
          <a:xfrm>
            <a:off x="7235117" y="0"/>
            <a:ext cx="4973694" cy="6858000"/>
          </a:xfrm>
          <a:prstGeom prst="rect">
            <a:avLst/>
          </a:prstGeom>
        </p:spPr>
      </p:pic>
    </p:spTree>
    <p:extLst>
      <p:ext uri="{BB962C8B-B14F-4D97-AF65-F5344CB8AC3E}">
        <p14:creationId xmlns:p14="http://schemas.microsoft.com/office/powerpoint/2010/main" val="3491729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38" name="Text Placeholder 37">
            <a:extLst>
              <a:ext uri="{FF2B5EF4-FFF2-40B4-BE49-F238E27FC236}">
                <a16:creationId xmlns:a16="http://schemas.microsoft.com/office/drawing/2014/main" id="{864D6293-D6C9-8563-0853-9394552D0C7A}"/>
              </a:ext>
            </a:extLst>
          </p:cNvPr>
          <p:cNvSpPr>
            <a:spLocks noGrp="1"/>
          </p:cNvSpPr>
          <p:nvPr>
            <p:ph type="body" sz="quarter" idx="21"/>
          </p:nvPr>
        </p:nvSpPr>
        <p:spPr>
          <a:xfrm>
            <a:off x="604426" y="2385289"/>
            <a:ext cx="5040860" cy="3791775"/>
          </a:xfrm>
        </p:spPr>
        <p:txBody>
          <a:bodyPr>
            <a:normAutofit fontScale="92500" lnSpcReduction="10000"/>
          </a:bodyPr>
          <a:lstStyle/>
          <a:p>
            <a:pPr algn="ctr">
              <a:lnSpc>
                <a:spcPct val="160000"/>
              </a:lnSpc>
            </a:pPr>
            <a:r>
              <a:rPr lang="zh-CN" altLang="en-US" dirty="0">
                <a:gradFill>
                  <a:gsLst>
                    <a:gs pos="100000">
                      <a:srgbClr val="FAB500"/>
                    </a:gs>
                    <a:gs pos="75000">
                      <a:srgbClr val="AEC000"/>
                    </a:gs>
                    <a:gs pos="25000">
                      <a:srgbClr val="01B2D6"/>
                    </a:gs>
                    <a:gs pos="50000">
                      <a:srgbClr val="69CA00"/>
                    </a:gs>
                  </a:gsLst>
                  <a:lin ang="10800000" scaled="1"/>
                </a:gradFill>
                <a:latin typeface="+mn-lt"/>
                <a:ea typeface="微软雅黑" panose="020B0503020204020204" pitchFamily="34" charset="-122"/>
              </a:rPr>
              <a:t>我们致力于让客户在竞争中保持领先，并帮助他们为变革做好准备</a:t>
            </a:r>
            <a:r>
              <a:rPr lang="en-US" dirty="0">
                <a:latin typeface="+mn-lt"/>
                <a:ea typeface="微软雅黑" panose="020B0503020204020204" pitchFamily="34" charset="-122"/>
              </a:rPr>
              <a:t>.</a:t>
            </a:r>
          </a:p>
          <a:p>
            <a:pPr marL="971550" lvl="1" indent="-285750">
              <a:lnSpc>
                <a:spcPct val="160000"/>
              </a:lnSpc>
            </a:pPr>
            <a:r>
              <a:rPr lang="zh-CN" altLang="en-US" b="0" i="0" dirty="0">
                <a:effectLst/>
                <a:ea typeface="微软雅黑" panose="020B0503020204020204" pitchFamily="34" charset="-122"/>
              </a:rPr>
              <a:t>万物感知</a:t>
            </a:r>
            <a:endParaRPr lang="en-US" altLang="zh-CN" b="0" i="0" dirty="0">
              <a:effectLst/>
              <a:ea typeface="微软雅黑" panose="020B0503020204020204" pitchFamily="34" charset="-122"/>
            </a:endParaRPr>
          </a:p>
          <a:p>
            <a:pPr marL="971550" lvl="1" indent="-285750">
              <a:lnSpc>
                <a:spcPct val="160000"/>
              </a:lnSpc>
            </a:pPr>
            <a:r>
              <a:rPr lang="zh-CN" altLang="en-US" b="0" i="0" dirty="0">
                <a:effectLst/>
                <a:ea typeface="微软雅黑" panose="020B0503020204020204" pitchFamily="34" charset="-122"/>
              </a:rPr>
              <a:t>万物智能</a:t>
            </a:r>
            <a:endParaRPr lang="en-US" b="0" i="0" dirty="0">
              <a:effectLst/>
              <a:ea typeface="微软雅黑" panose="020B0503020204020204" pitchFamily="34" charset="-122"/>
            </a:endParaRPr>
          </a:p>
          <a:p>
            <a:pPr marL="971550" lvl="1" indent="-285750">
              <a:lnSpc>
                <a:spcPct val="160000"/>
              </a:lnSpc>
            </a:pPr>
            <a:r>
              <a:rPr lang="zh-CN" altLang="en-US" dirty="0">
                <a:gradFill>
                  <a:gsLst>
                    <a:gs pos="100000">
                      <a:srgbClr val="FAB500"/>
                    </a:gs>
                    <a:gs pos="75000">
                      <a:srgbClr val="AEC000"/>
                    </a:gs>
                    <a:gs pos="25000">
                      <a:srgbClr val="01B2D6"/>
                    </a:gs>
                    <a:gs pos="50000">
                      <a:srgbClr val="69CA00"/>
                    </a:gs>
                  </a:gsLst>
                  <a:lin ang="10800000" scaled="1"/>
                </a:gradFill>
                <a:ea typeface="微软雅黑" panose="020B0503020204020204" pitchFamily="34" charset="-122"/>
              </a:rPr>
              <a:t>万物互联</a:t>
            </a:r>
            <a:endParaRPr lang="en-US" b="0" i="0" dirty="0">
              <a:gradFill>
                <a:gsLst>
                  <a:gs pos="100000">
                    <a:srgbClr val="FAB500"/>
                  </a:gs>
                  <a:gs pos="75000">
                    <a:srgbClr val="AEC000"/>
                  </a:gs>
                  <a:gs pos="25000">
                    <a:srgbClr val="01B2D6"/>
                  </a:gs>
                  <a:gs pos="50000">
                    <a:srgbClr val="69CA00"/>
                  </a:gs>
                </a:gsLst>
                <a:lin ang="10800000" scaled="1"/>
              </a:gradFill>
              <a:effectLst/>
              <a:ea typeface="微软雅黑" panose="020B0503020204020204" pitchFamily="34" charset="-122"/>
            </a:endParaRPr>
          </a:p>
          <a:p>
            <a:pPr marL="971550" lvl="1" indent="-285750">
              <a:lnSpc>
                <a:spcPct val="160000"/>
              </a:lnSpc>
            </a:pPr>
            <a:r>
              <a:rPr lang="zh-CN" altLang="en-US" dirty="0">
                <a:ea typeface="微软雅黑" panose="020B0503020204020204" pitchFamily="34" charset="-122"/>
              </a:rPr>
              <a:t>万物高效</a:t>
            </a:r>
            <a:endParaRPr lang="en-US" b="0" i="0" dirty="0">
              <a:effectLst/>
              <a:ea typeface="微软雅黑" panose="020B0503020204020204" pitchFamily="34" charset="-122"/>
            </a:endParaRPr>
          </a:p>
          <a:p>
            <a:pPr marL="971550" lvl="1" indent="-285750">
              <a:lnSpc>
                <a:spcPct val="160000"/>
              </a:lnSpc>
            </a:pPr>
            <a:r>
              <a:rPr lang="zh-CN" altLang="en-US" b="0" i="0" dirty="0">
                <a:gradFill>
                  <a:gsLst>
                    <a:gs pos="100000">
                      <a:srgbClr val="FAB500"/>
                    </a:gs>
                    <a:gs pos="75000">
                      <a:srgbClr val="AEC000"/>
                    </a:gs>
                    <a:gs pos="25000">
                      <a:srgbClr val="01B2D6"/>
                    </a:gs>
                    <a:gs pos="50000">
                      <a:srgbClr val="69CA00"/>
                    </a:gs>
                  </a:gsLst>
                  <a:lin ang="10800000" scaled="1"/>
                </a:gradFill>
                <a:effectLst/>
                <a:ea typeface="微软雅黑" panose="020B0503020204020204" pitchFamily="34" charset="-122"/>
              </a:rPr>
              <a:t>万物安全可靠</a:t>
            </a:r>
            <a:endParaRPr lang="en-US" b="0" i="0" dirty="0">
              <a:gradFill>
                <a:gsLst>
                  <a:gs pos="100000">
                    <a:srgbClr val="FAB500"/>
                  </a:gs>
                  <a:gs pos="75000">
                    <a:srgbClr val="AEC000"/>
                  </a:gs>
                  <a:gs pos="25000">
                    <a:srgbClr val="01B2D6"/>
                  </a:gs>
                  <a:gs pos="50000">
                    <a:srgbClr val="69CA00"/>
                  </a:gs>
                </a:gsLst>
                <a:lin ang="10800000" scaled="1"/>
              </a:gradFill>
              <a:effectLst/>
              <a:ea typeface="微软雅黑" panose="020B0503020204020204" pitchFamily="34" charset="-122"/>
            </a:endParaRPr>
          </a:p>
          <a:p>
            <a:pPr>
              <a:lnSpc>
                <a:spcPct val="160000"/>
              </a:lnSpc>
            </a:pPr>
            <a:endParaRPr lang="en-US" dirty="0">
              <a:latin typeface="+mn-lt"/>
              <a:ea typeface="微软雅黑" panose="020B0503020204020204" pitchFamily="34" charset="-122"/>
            </a:endParaRPr>
          </a:p>
          <a:p>
            <a:pPr>
              <a:lnSpc>
                <a:spcPct val="160000"/>
              </a:lnSpc>
            </a:pPr>
            <a:endParaRPr lang="en-US" dirty="0">
              <a:latin typeface="+mn-lt"/>
              <a:ea typeface="微软雅黑" panose="020B0503020204020204" pitchFamily="34" charset="-122"/>
            </a:endParaRPr>
          </a:p>
        </p:txBody>
      </p:sp>
      <p:pic>
        <p:nvPicPr>
          <p:cNvPr id="5" name="Graphic 4">
            <a:extLst>
              <a:ext uri="{FF2B5EF4-FFF2-40B4-BE49-F238E27FC236}">
                <a16:creationId xmlns:a16="http://schemas.microsoft.com/office/drawing/2014/main" id="{B0C9F1A0-6BF4-4164-82BC-7901B3AA54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3426" y="790411"/>
            <a:ext cx="3051068" cy="1507329"/>
          </a:xfrm>
          <a:prstGeom prst="rect">
            <a:avLst/>
          </a:prstGeom>
        </p:spPr>
      </p:pic>
      <p:sp>
        <p:nvSpPr>
          <p:cNvPr id="41" name="Text Placeholder 37">
            <a:extLst>
              <a:ext uri="{FF2B5EF4-FFF2-40B4-BE49-F238E27FC236}">
                <a16:creationId xmlns:a16="http://schemas.microsoft.com/office/drawing/2014/main" id="{C0ABD805-BFC5-660A-7586-56C959D4EB41}"/>
              </a:ext>
            </a:extLst>
          </p:cNvPr>
          <p:cNvSpPr txBox="1">
            <a:spLocks/>
          </p:cNvSpPr>
          <p:nvPr/>
        </p:nvSpPr>
        <p:spPr>
          <a:xfrm>
            <a:off x="6328891" y="2450820"/>
            <a:ext cx="5040860" cy="3551960"/>
          </a:xfrm>
          <a:prstGeom prst="rect">
            <a:avLst/>
          </a:prstGeom>
        </p:spPr>
        <p:txBody>
          <a:bodyPr vert="horz" lIns="0" tIns="0" rIns="0" bIns="0" rtlCol="0">
            <a:normAutofit/>
          </a:bodyPr>
          <a:lstStyle>
            <a:lvl1pPr marL="0" indent="0" algn="l" defTabSz="914400" rtl="0" eaLnBrk="1" latinLnBrk="0" hangingPunct="1">
              <a:lnSpc>
                <a:spcPct val="100000"/>
              </a:lnSpc>
              <a:spcBef>
                <a:spcPts val="1400"/>
              </a:spcBef>
              <a:buFont typeface="Arial" panose="020B0604020202020204" pitchFamily="34" charset="0"/>
              <a:buNone/>
              <a:defRPr lang="en-US" sz="1800" kern="1200">
                <a:solidFill>
                  <a:schemeClr val="tx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200" kern="1200" dirty="0" smtClean="0">
                <a:solidFill>
                  <a:schemeClr val="tx1"/>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微软雅黑" panose="020B0503020204020204" pitchFamily="34" charset="-122"/>
              </a:rPr>
              <a:t>Zephyr</a:t>
            </a:r>
            <a:r>
              <a:rPr lang="zh-CN" altLang="en-US" dirty="0">
                <a:latin typeface="+mn-lt"/>
                <a:ea typeface="微软雅黑" panose="020B0503020204020204" pitchFamily="34" charset="-122"/>
              </a:rPr>
              <a:t>项目</a:t>
            </a:r>
          </a:p>
          <a:p>
            <a:r>
              <a:rPr lang="en-US" altLang="zh-CN" dirty="0">
                <a:latin typeface="+mn-lt"/>
                <a:ea typeface="微软雅黑" panose="020B0503020204020204" pitchFamily="34" charset="-122"/>
              </a:rPr>
              <a:t>Zephyr</a:t>
            </a:r>
            <a:r>
              <a:rPr lang="zh-CN" altLang="en-US" dirty="0">
                <a:latin typeface="+mn-lt"/>
                <a:ea typeface="微软雅黑" panose="020B0503020204020204" pitchFamily="34" charset="-122"/>
              </a:rPr>
              <a:t>项目致力于为资源受限的联网设备提供一流的实时操作系统（</a:t>
            </a:r>
            <a:r>
              <a:rPr lang="en-US" altLang="zh-CN" dirty="0">
                <a:latin typeface="+mn-lt"/>
                <a:ea typeface="微软雅黑" panose="020B0503020204020204" pitchFamily="34" charset="-122"/>
              </a:rPr>
              <a:t>RTOS</a:t>
            </a:r>
            <a:r>
              <a:rPr lang="zh-CN" altLang="en-US" dirty="0">
                <a:latin typeface="+mn-lt"/>
                <a:ea typeface="微软雅黑" panose="020B0503020204020204" pitchFamily="34" charset="-122"/>
              </a:rPr>
              <a:t>），该系统具备安全可靠的特性。</a:t>
            </a:r>
          </a:p>
          <a:p>
            <a:pPr algn="ctr">
              <a:lnSpc>
                <a:spcPct val="150000"/>
              </a:lnSpc>
            </a:pPr>
            <a:r>
              <a:rPr lang="en-US" dirty="0">
                <a:latin typeface="+mn-lt"/>
                <a:ea typeface="微软雅黑" panose="020B0503020204020204" pitchFamily="34" charset="-122"/>
              </a:rPr>
              <a:t>.</a:t>
            </a:r>
          </a:p>
        </p:txBody>
      </p:sp>
      <p:sp>
        <p:nvSpPr>
          <p:cNvPr id="51" name="TextBox 50">
            <a:extLst>
              <a:ext uri="{FF2B5EF4-FFF2-40B4-BE49-F238E27FC236}">
                <a16:creationId xmlns:a16="http://schemas.microsoft.com/office/drawing/2014/main" id="{6406413A-EBF2-06D7-2739-D66C4D2744C9}"/>
              </a:ext>
            </a:extLst>
          </p:cNvPr>
          <p:cNvSpPr txBox="1"/>
          <p:nvPr/>
        </p:nvSpPr>
        <p:spPr>
          <a:xfrm>
            <a:off x="6235700" y="4371623"/>
            <a:ext cx="5567619" cy="646331"/>
          </a:xfrm>
          <a:prstGeom prst="rect">
            <a:avLst/>
          </a:prstGeom>
          <a:noFill/>
        </p:spPr>
        <p:txBody>
          <a:bodyPr wrap="square">
            <a:spAutoFit/>
          </a:bodyPr>
          <a:lstStyle/>
          <a:p>
            <a:r>
              <a:rPr lang="zh-CN" altLang="en-US" dirty="0">
                <a:ea typeface="微软雅黑" panose="020B0503020204020204" pitchFamily="34" charset="-122"/>
              </a:rPr>
              <a:t>恩智浦是</a:t>
            </a:r>
            <a:r>
              <a:rPr lang="en-US" altLang="zh-CN" dirty="0">
                <a:ea typeface="微软雅黑" panose="020B0503020204020204" pitchFamily="34" charset="-122"/>
              </a:rPr>
              <a:t>Zephyr</a:t>
            </a:r>
            <a:r>
              <a:rPr lang="zh-CN" altLang="en-US" dirty="0">
                <a:ea typeface="微软雅黑" panose="020B0503020204020204" pitchFamily="34" charset="-122"/>
              </a:rPr>
              <a:t>项目的创始成员之一，并作为白金董事会成员继续坚定地支持该项目</a:t>
            </a:r>
          </a:p>
        </p:txBody>
      </p:sp>
      <p:pic>
        <p:nvPicPr>
          <p:cNvPr id="53" name="Picture 52" descr="A colorful logo on a black background&#10;&#10;Description automatically generated">
            <a:extLst>
              <a:ext uri="{FF2B5EF4-FFF2-40B4-BE49-F238E27FC236}">
                <a16:creationId xmlns:a16="http://schemas.microsoft.com/office/drawing/2014/main" id="{B21F76DC-E34D-6423-57EF-E6076E24014E}"/>
              </a:ext>
            </a:extLst>
          </p:cNvPr>
          <p:cNvPicPr>
            <a:picLocks noChangeAspect="1"/>
          </p:cNvPicPr>
          <p:nvPr/>
        </p:nvPicPr>
        <p:blipFill>
          <a:blip r:embed="rId5"/>
          <a:stretch>
            <a:fillRect/>
          </a:stretch>
        </p:blipFill>
        <p:spPr>
          <a:xfrm>
            <a:off x="1145922" y="365740"/>
            <a:ext cx="3957868" cy="1932000"/>
          </a:xfrm>
          <a:prstGeom prst="rect">
            <a:avLst/>
          </a:prstGeom>
        </p:spPr>
      </p:pic>
    </p:spTree>
    <p:extLst>
      <p:ext uri="{BB962C8B-B14F-4D97-AF65-F5344CB8AC3E}">
        <p14:creationId xmlns:p14="http://schemas.microsoft.com/office/powerpoint/2010/main" val="393189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C8A6EDA-9366-FEC1-FA63-8788B239CFE1}"/>
              </a:ext>
            </a:extLst>
          </p:cNvPr>
          <p:cNvSpPr txBox="1">
            <a:spLocks/>
          </p:cNvSpPr>
          <p:nvPr/>
        </p:nvSpPr>
        <p:spPr bwMode="auto">
          <a:xfrm>
            <a:off x="450023" y="545663"/>
            <a:ext cx="7635910" cy="1600300"/>
          </a:xfrm>
          <a:prstGeom prst="rect">
            <a:avLst/>
          </a:prstGeom>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lvl1pPr>
              <a:lnSpc>
                <a:spcPct val="90000"/>
              </a:lnSpc>
              <a:spcBef>
                <a:spcPct val="0"/>
              </a:spcBef>
              <a:buNone/>
              <a:defRPr lang="en-US" sz="2200" b="1" i="0" cap="none" spc="210">
                <a:latin typeface="+mj-lt"/>
                <a:cs typeface="Arial"/>
              </a:defRPr>
            </a:lvl1pPr>
            <a:lvl2pPr algn="r" rtl="0" eaLnBrk="1" fontAlgn="base" hangingPunct="1">
              <a:lnSpc>
                <a:spcPct val="85000"/>
              </a:lnSpc>
              <a:spcBef>
                <a:spcPct val="0"/>
              </a:spcBef>
              <a:spcAft>
                <a:spcPct val="0"/>
              </a:spcAft>
              <a:defRPr sz="2200" b="1">
                <a:solidFill>
                  <a:schemeClr val="tx1"/>
                </a:solidFill>
                <a:latin typeface="Arial" charset="0"/>
              </a:defRPr>
            </a:lvl2pPr>
            <a:lvl3pPr algn="r" rtl="0" eaLnBrk="1" fontAlgn="base" hangingPunct="1">
              <a:lnSpc>
                <a:spcPct val="85000"/>
              </a:lnSpc>
              <a:spcBef>
                <a:spcPct val="0"/>
              </a:spcBef>
              <a:spcAft>
                <a:spcPct val="0"/>
              </a:spcAft>
              <a:defRPr sz="2200" b="1">
                <a:solidFill>
                  <a:schemeClr val="tx1"/>
                </a:solidFill>
                <a:latin typeface="Arial" charset="0"/>
              </a:defRPr>
            </a:lvl3pPr>
            <a:lvl4pPr algn="r" rtl="0" eaLnBrk="1" fontAlgn="base" hangingPunct="1">
              <a:lnSpc>
                <a:spcPct val="85000"/>
              </a:lnSpc>
              <a:spcBef>
                <a:spcPct val="0"/>
              </a:spcBef>
              <a:spcAft>
                <a:spcPct val="0"/>
              </a:spcAft>
              <a:defRPr sz="2200" b="1">
                <a:solidFill>
                  <a:schemeClr val="tx1"/>
                </a:solidFill>
                <a:latin typeface="Arial" charset="0"/>
              </a:defRPr>
            </a:lvl4pPr>
            <a:lvl5pPr algn="r" rtl="0" eaLnBrk="1" fontAlgn="base" hangingPunct="1">
              <a:lnSpc>
                <a:spcPct val="85000"/>
              </a:lnSpc>
              <a:spcBef>
                <a:spcPct val="0"/>
              </a:spcBef>
              <a:spcAft>
                <a:spcPct val="0"/>
              </a:spcAft>
              <a:defRPr sz="2200" b="1">
                <a:solidFill>
                  <a:schemeClr val="tx1"/>
                </a:solidFill>
                <a:latin typeface="Arial" charset="0"/>
              </a:defRPr>
            </a:lvl5pPr>
            <a:lvl6pPr marL="457200" algn="r" rtl="0" eaLnBrk="1" fontAlgn="base" hangingPunct="1">
              <a:lnSpc>
                <a:spcPct val="85000"/>
              </a:lnSpc>
              <a:spcBef>
                <a:spcPct val="0"/>
              </a:spcBef>
              <a:spcAft>
                <a:spcPct val="0"/>
              </a:spcAft>
              <a:defRPr sz="2200" b="1">
                <a:solidFill>
                  <a:schemeClr val="tx1"/>
                </a:solidFill>
                <a:latin typeface="Arial" charset="0"/>
              </a:defRPr>
            </a:lvl6pPr>
            <a:lvl7pPr marL="914400" algn="r" rtl="0" eaLnBrk="1" fontAlgn="base" hangingPunct="1">
              <a:lnSpc>
                <a:spcPct val="85000"/>
              </a:lnSpc>
              <a:spcBef>
                <a:spcPct val="0"/>
              </a:spcBef>
              <a:spcAft>
                <a:spcPct val="0"/>
              </a:spcAft>
              <a:defRPr sz="2200" b="1">
                <a:solidFill>
                  <a:schemeClr val="tx1"/>
                </a:solidFill>
                <a:latin typeface="Arial" charset="0"/>
              </a:defRPr>
            </a:lvl7pPr>
            <a:lvl8pPr marL="1371600" algn="r" rtl="0" eaLnBrk="1" fontAlgn="base" hangingPunct="1">
              <a:lnSpc>
                <a:spcPct val="85000"/>
              </a:lnSpc>
              <a:spcBef>
                <a:spcPct val="0"/>
              </a:spcBef>
              <a:spcAft>
                <a:spcPct val="0"/>
              </a:spcAft>
              <a:defRPr sz="2200" b="1">
                <a:solidFill>
                  <a:schemeClr val="tx1"/>
                </a:solidFill>
                <a:latin typeface="Arial" charset="0"/>
              </a:defRPr>
            </a:lvl8pPr>
            <a:lvl9pPr marL="1828800" algn="r" rtl="0" eaLnBrk="1" fontAlgn="base" hangingPunct="1">
              <a:lnSpc>
                <a:spcPct val="85000"/>
              </a:lnSpc>
              <a:spcBef>
                <a:spcPct val="0"/>
              </a:spcBef>
              <a:spcAft>
                <a:spcPct val="0"/>
              </a:spcAft>
              <a:defRPr sz="2200" b="1">
                <a:solidFill>
                  <a:schemeClr val="tx1"/>
                </a:solidFill>
                <a:latin typeface="Arial" charset="0"/>
              </a:defRPr>
            </a:lvl9pPr>
          </a:lstStyle>
          <a:p>
            <a:r>
              <a:rPr lang="zh-CN" altLang="en-US" dirty="0"/>
              <a:t>恩智浦对</a:t>
            </a:r>
            <a:r>
              <a:rPr lang="en-US" altLang="zh-CN" dirty="0"/>
              <a:t>Zephyr</a:t>
            </a:r>
            <a:r>
              <a:rPr lang="zh-CN" altLang="en-US" dirty="0"/>
              <a:t>的承诺</a:t>
            </a:r>
            <a:endParaRPr lang="en-US" dirty="0"/>
          </a:p>
        </p:txBody>
      </p:sp>
      <p:sp>
        <p:nvSpPr>
          <p:cNvPr id="2" name="TextBox 1">
            <a:extLst>
              <a:ext uri="{FF2B5EF4-FFF2-40B4-BE49-F238E27FC236}">
                <a16:creationId xmlns:a16="http://schemas.microsoft.com/office/drawing/2014/main" id="{3A787B8E-65D1-8A7D-096E-09FE5D2A1CE5}"/>
              </a:ext>
            </a:extLst>
          </p:cNvPr>
          <p:cNvSpPr txBox="1"/>
          <p:nvPr/>
        </p:nvSpPr>
        <p:spPr>
          <a:xfrm>
            <a:off x="450023" y="1705180"/>
            <a:ext cx="6277080" cy="3616744"/>
          </a:xfrm>
          <a:prstGeom prst="rect">
            <a:avLst/>
          </a:prstGeom>
          <a:noFill/>
        </p:spPr>
        <p:txBody>
          <a:bodyPr wrap="square" lIns="91440" tIns="45720" rIns="91440" rtlCol="0" anchor="t">
            <a:noAutofit/>
          </a:bodyPr>
          <a:lstStyle/>
          <a:p>
            <a:pPr>
              <a:defRPr/>
            </a:pPr>
            <a:r>
              <a:rPr kumimoji="0" lang="en-US" altLang="zh-CN"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Zephyr</a:t>
            </a:r>
            <a:r>
              <a:rPr kumimoji="0" lang="zh-CN" altLang="en-US"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正在成为恩智浦支持的主流</a:t>
            </a:r>
            <a:endParaRPr kumimoji="0" lang="en-US" altLang="zh-CN" b="0" i="0" u="none" strike="noStrike" kern="1200" cap="none" spc="0" normalizeH="0" baseline="0" noProof="0" dirty="0">
              <a:ln>
                <a:noFill/>
              </a:ln>
              <a:effectLst/>
              <a:uLnTx/>
              <a:uFillTx/>
              <a:ea typeface="微软雅黑" panose="020B0503020204020204" pitchFamily="34" charset="-122"/>
              <a:cs typeface="Arial" panose="020B0604020202020204" pitchFamily="34" charset="0"/>
            </a:endParaRPr>
          </a:p>
          <a:p>
            <a:pPr>
              <a:defRPr/>
            </a:pPr>
            <a:endParaRPr kumimoji="0" lang="en-US" altLang="zh-CN" b="0" i="0" u="none" strike="noStrike" kern="1200" cap="none" spc="0" normalizeH="0" baseline="0" noProof="0" dirty="0">
              <a:ln>
                <a:noFill/>
              </a:ln>
              <a:effectLst/>
              <a:uLnTx/>
              <a:uFillTx/>
              <a:ea typeface="微软雅黑" panose="020B0503020204020204" pitchFamily="34" charset="-122"/>
              <a:cs typeface="Arial" panose="020B0604020202020204" pitchFamily="34" charset="0"/>
            </a:endParaRPr>
          </a:p>
          <a:p>
            <a:pPr>
              <a:defRPr/>
            </a:pPr>
            <a:r>
              <a:rPr kumimoji="0" lang="zh-CN" altLang="en-US"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恩智浦正在积极为</a:t>
            </a:r>
            <a:r>
              <a:rPr kumimoji="0" lang="en-US" altLang="zh-CN"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Zephyr</a:t>
            </a:r>
            <a:r>
              <a:rPr kumimoji="0" lang="zh-CN" altLang="en-US"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项目增添新成员（</a:t>
            </a:r>
            <a:r>
              <a:rPr kumimoji="0" lang="en-US" altLang="zh-CN"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Wi-Fi</a:t>
            </a:r>
            <a:r>
              <a:rPr kumimoji="0" lang="zh-CN" altLang="en-US"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客户端、蓝牙等）</a:t>
            </a:r>
            <a:endParaRPr kumimoji="0" lang="en-US" altLang="zh-CN" b="0" i="0" u="none" strike="noStrike" kern="1200" cap="none" spc="0" normalizeH="0" baseline="0" noProof="0" dirty="0">
              <a:ln>
                <a:noFill/>
              </a:ln>
              <a:effectLst/>
              <a:uLnTx/>
              <a:uFillTx/>
              <a:ea typeface="微软雅黑" panose="020B0503020204020204" pitchFamily="34" charset="-122"/>
              <a:cs typeface="Arial" panose="020B0604020202020204" pitchFamily="34" charset="0"/>
            </a:endParaRPr>
          </a:p>
          <a:p>
            <a:pPr>
              <a:defRPr/>
            </a:pPr>
            <a:endParaRPr lang="en-US" altLang="zh-CN" dirty="0">
              <a:ea typeface="微软雅黑" panose="020B0503020204020204" pitchFamily="34" charset="-122"/>
              <a:cs typeface="Arial" panose="020B0604020202020204" pitchFamily="34" charset="0"/>
            </a:endParaRPr>
          </a:p>
          <a:p>
            <a:pPr>
              <a:defRPr/>
            </a:pPr>
            <a:r>
              <a:rPr kumimoji="0" lang="zh-CN" altLang="en-US"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新产品</a:t>
            </a:r>
            <a:r>
              <a:rPr lang="zh-CN" altLang="en-US" dirty="0">
                <a:ea typeface="微软雅黑" panose="020B0503020204020204" pitchFamily="34" charset="-122"/>
                <a:cs typeface="Arial" panose="020B0604020202020204" pitchFamily="34" charset="0"/>
              </a:rPr>
              <a:t>开发</a:t>
            </a:r>
            <a:r>
              <a:rPr kumimoji="0" lang="zh-CN" altLang="en-US"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将包括</a:t>
            </a:r>
            <a:r>
              <a:rPr kumimoji="0" lang="en-US" altLang="zh-CN"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Zephyr</a:t>
            </a:r>
            <a:r>
              <a:rPr kumimoji="0" lang="zh-CN" altLang="en-US" b="0" i="0" u="none" strike="noStrike" kern="1200" cap="none" spc="0" normalizeH="0" baseline="0" noProof="0" dirty="0">
                <a:ln>
                  <a:noFill/>
                </a:ln>
                <a:effectLst/>
                <a:uLnTx/>
                <a:uFillTx/>
                <a:ea typeface="微软雅黑" panose="020B0503020204020204" pitchFamily="34" charset="-122"/>
                <a:cs typeface="Arial" panose="020B0604020202020204" pitchFamily="34" charset="0"/>
              </a:rPr>
              <a:t>上游中评估板的支持</a:t>
            </a:r>
            <a:endParaRPr kumimoji="0" lang="de-DE" b="0" i="0" u="none" strike="noStrike" kern="1200" cap="none" spc="0" normalizeH="0" baseline="30000" noProof="0" dirty="0">
              <a:ln>
                <a:noFill/>
              </a:ln>
              <a:solidFill>
                <a:prstClr val="white"/>
              </a:solidFill>
              <a:effectLst/>
              <a:uLnTx/>
              <a:uFillTx/>
              <a:ea typeface="微软雅黑" panose="020B0503020204020204" pitchFamily="34" charset="-122"/>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de-DE" baseline="30000" dirty="0">
              <a:solidFill>
                <a:prstClr val="white"/>
              </a:solidFill>
              <a:ea typeface="微软雅黑" panose="020B0503020204020204" pitchFamily="34" charset="-122"/>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endParaRPr kumimoji="0" lang="de-DE" b="0" i="0" u="none" strike="noStrike" kern="1200" cap="none" spc="0" normalizeH="0" baseline="30000" noProof="0" dirty="0">
              <a:ln>
                <a:noFill/>
              </a:ln>
              <a:solidFill>
                <a:prstClr val="white"/>
              </a:solidFill>
              <a:effectLst/>
              <a:uLnTx/>
              <a:uFillTx/>
              <a:ea typeface="微软雅黑" panose="020B0503020204020204" pitchFamily="34" charset="-122"/>
              <a:cs typeface="Arial" panose="020B0604020202020204" pitchFamily="34" charset="0"/>
            </a:endParaRPr>
          </a:p>
          <a:p>
            <a:pPr marL="0" marR="0" lvl="0" indent="0" algn="l" defTabSz="914400" rtl="0" eaLnBrk="1" fontAlgn="auto" latinLnBrk="0" hangingPunct="1">
              <a:spcBef>
                <a:spcPts val="0"/>
              </a:spcBef>
              <a:spcAft>
                <a:spcPts val="0"/>
              </a:spcAft>
              <a:buClrTx/>
              <a:buSzTx/>
              <a:buFontTx/>
              <a:buNone/>
              <a:tabLst/>
              <a:defRPr/>
            </a:pPr>
            <a:endParaRPr kumimoji="0" lang="de-DE" b="0" i="0" u="none" strike="noStrike" kern="1200" cap="none" spc="0" normalizeH="0" baseline="0" noProof="0" dirty="0">
              <a:ln>
                <a:noFill/>
              </a:ln>
              <a:solidFill>
                <a:prstClr val="white"/>
              </a:solidFill>
              <a:effectLst/>
              <a:uLnTx/>
              <a:uFillTx/>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5868323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ctangle 196">
            <a:extLst>
              <a:ext uri="{FF2B5EF4-FFF2-40B4-BE49-F238E27FC236}">
                <a16:creationId xmlns:a16="http://schemas.microsoft.com/office/drawing/2014/main" id="{C3B315BB-6E78-3C86-2570-84220D396E62}"/>
              </a:ext>
            </a:extLst>
          </p:cNvPr>
          <p:cNvSpPr/>
          <p:nvPr/>
        </p:nvSpPr>
        <p:spPr>
          <a:xfrm flipH="1">
            <a:off x="8074905" y="1336153"/>
            <a:ext cx="4117094" cy="4838673"/>
          </a:xfrm>
          <a:custGeom>
            <a:avLst/>
            <a:gdLst>
              <a:gd name="connsiteX0" fmla="*/ 0 w 4409261"/>
              <a:gd name="connsiteY0" fmla="*/ 0 h 4832272"/>
              <a:gd name="connsiteX1" fmla="*/ 4409261 w 4409261"/>
              <a:gd name="connsiteY1" fmla="*/ 0 h 4832272"/>
              <a:gd name="connsiteX2" fmla="*/ 4409261 w 4409261"/>
              <a:gd name="connsiteY2" fmla="*/ 4832272 h 4832272"/>
              <a:gd name="connsiteX3" fmla="*/ 0 w 4409261"/>
              <a:gd name="connsiteY3" fmla="*/ 4832272 h 4832272"/>
              <a:gd name="connsiteX4" fmla="*/ 0 w 4409261"/>
              <a:gd name="connsiteY4" fmla="*/ 0 h 4832272"/>
              <a:gd name="connsiteX0" fmla="*/ 0 w 4409261"/>
              <a:gd name="connsiteY0" fmla="*/ 0 h 4832272"/>
              <a:gd name="connsiteX1" fmla="*/ 4381966 w 4409261"/>
              <a:gd name="connsiteY1" fmla="*/ 805218 h 4832272"/>
              <a:gd name="connsiteX2" fmla="*/ 4409261 w 4409261"/>
              <a:gd name="connsiteY2" fmla="*/ 4832272 h 4832272"/>
              <a:gd name="connsiteX3" fmla="*/ 0 w 4409261"/>
              <a:gd name="connsiteY3" fmla="*/ 4832272 h 4832272"/>
              <a:gd name="connsiteX4" fmla="*/ 0 w 4409261"/>
              <a:gd name="connsiteY4" fmla="*/ 0 h 4832272"/>
              <a:gd name="connsiteX0" fmla="*/ 0 w 4416085"/>
              <a:gd name="connsiteY0" fmla="*/ 0 h 4832272"/>
              <a:gd name="connsiteX1" fmla="*/ 4381966 w 4416085"/>
              <a:gd name="connsiteY1" fmla="*/ 805218 h 4832272"/>
              <a:gd name="connsiteX2" fmla="*/ 4416085 w 4416085"/>
              <a:gd name="connsiteY2" fmla="*/ 3951992 h 4832272"/>
              <a:gd name="connsiteX3" fmla="*/ 0 w 4416085"/>
              <a:gd name="connsiteY3" fmla="*/ 4832272 h 4832272"/>
              <a:gd name="connsiteX4" fmla="*/ 0 w 4416085"/>
              <a:gd name="connsiteY4" fmla="*/ 0 h 48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085" h="4832272">
                <a:moveTo>
                  <a:pt x="0" y="0"/>
                </a:moveTo>
                <a:lnTo>
                  <a:pt x="4381966" y="805218"/>
                </a:lnTo>
                <a:lnTo>
                  <a:pt x="4416085" y="3951992"/>
                </a:lnTo>
                <a:lnTo>
                  <a:pt x="0" y="4832272"/>
                </a:lnTo>
                <a:lnTo>
                  <a:pt x="0" y="0"/>
                </a:lnTo>
                <a:close/>
              </a:path>
            </a:pathLst>
          </a:custGeom>
          <a:gradFill flip="none" rotWithShape="1">
            <a:gsLst>
              <a:gs pos="14000">
                <a:srgbClr val="C7D22D">
                  <a:alpha val="6000"/>
                </a:srgbClr>
              </a:gs>
              <a:gs pos="100000">
                <a:schemeClr val="bg2"/>
              </a:gs>
              <a:gs pos="0">
                <a:srgbClr val="C7D22D">
                  <a:alpha val="1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软雅黑" panose="020B0503020204020204" pitchFamily="34" charset="-122"/>
            </a:endParaRPr>
          </a:p>
        </p:txBody>
      </p:sp>
      <p:pic>
        <p:nvPicPr>
          <p:cNvPr id="27" name="Picture 26" descr="A picture containing scale model, LEGO&#10;&#10;Description automatically generated">
            <a:extLst>
              <a:ext uri="{FF2B5EF4-FFF2-40B4-BE49-F238E27FC236}">
                <a16:creationId xmlns:a16="http://schemas.microsoft.com/office/drawing/2014/main" id="{758640CB-7A82-9DF0-BC85-E65408E65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601" y="3685724"/>
            <a:ext cx="3825134" cy="3053557"/>
          </a:xfrm>
          <a:prstGeom prst="rect">
            <a:avLst/>
          </a:prstGeom>
        </p:spPr>
      </p:pic>
      <p:sp>
        <p:nvSpPr>
          <p:cNvPr id="175" name="Rectangle 174">
            <a:extLst>
              <a:ext uri="{FF2B5EF4-FFF2-40B4-BE49-F238E27FC236}">
                <a16:creationId xmlns:a16="http://schemas.microsoft.com/office/drawing/2014/main" id="{D5A8171D-BE1A-F865-933A-9132848B6004}"/>
              </a:ext>
            </a:extLst>
          </p:cNvPr>
          <p:cNvSpPr/>
          <p:nvPr/>
        </p:nvSpPr>
        <p:spPr>
          <a:xfrm rot="3318019">
            <a:off x="7437912" y="5632703"/>
            <a:ext cx="563566" cy="782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158" name="Rectangle 157">
            <a:extLst>
              <a:ext uri="{FF2B5EF4-FFF2-40B4-BE49-F238E27FC236}">
                <a16:creationId xmlns:a16="http://schemas.microsoft.com/office/drawing/2014/main" id="{D8D9BA4D-D5A0-BD6A-4D7D-26038A934E4A}"/>
              </a:ext>
            </a:extLst>
          </p:cNvPr>
          <p:cNvSpPr/>
          <p:nvPr/>
        </p:nvSpPr>
        <p:spPr>
          <a:xfrm>
            <a:off x="7107936" y="5831468"/>
            <a:ext cx="563566" cy="7624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362" name="Rectangle 196">
            <a:extLst>
              <a:ext uri="{FF2B5EF4-FFF2-40B4-BE49-F238E27FC236}">
                <a16:creationId xmlns:a16="http://schemas.microsoft.com/office/drawing/2014/main" id="{59EFAE7C-5DED-3B83-D1E4-F9D040F641E1}"/>
              </a:ext>
            </a:extLst>
          </p:cNvPr>
          <p:cNvSpPr/>
          <p:nvPr/>
        </p:nvSpPr>
        <p:spPr>
          <a:xfrm>
            <a:off x="0" y="1336153"/>
            <a:ext cx="4033007" cy="4838673"/>
          </a:xfrm>
          <a:custGeom>
            <a:avLst/>
            <a:gdLst>
              <a:gd name="connsiteX0" fmla="*/ 0 w 4409261"/>
              <a:gd name="connsiteY0" fmla="*/ 0 h 4832272"/>
              <a:gd name="connsiteX1" fmla="*/ 4409261 w 4409261"/>
              <a:gd name="connsiteY1" fmla="*/ 0 h 4832272"/>
              <a:gd name="connsiteX2" fmla="*/ 4409261 w 4409261"/>
              <a:gd name="connsiteY2" fmla="*/ 4832272 h 4832272"/>
              <a:gd name="connsiteX3" fmla="*/ 0 w 4409261"/>
              <a:gd name="connsiteY3" fmla="*/ 4832272 h 4832272"/>
              <a:gd name="connsiteX4" fmla="*/ 0 w 4409261"/>
              <a:gd name="connsiteY4" fmla="*/ 0 h 4832272"/>
              <a:gd name="connsiteX0" fmla="*/ 0 w 4409261"/>
              <a:gd name="connsiteY0" fmla="*/ 0 h 4832272"/>
              <a:gd name="connsiteX1" fmla="*/ 4381966 w 4409261"/>
              <a:gd name="connsiteY1" fmla="*/ 805218 h 4832272"/>
              <a:gd name="connsiteX2" fmla="*/ 4409261 w 4409261"/>
              <a:gd name="connsiteY2" fmla="*/ 4832272 h 4832272"/>
              <a:gd name="connsiteX3" fmla="*/ 0 w 4409261"/>
              <a:gd name="connsiteY3" fmla="*/ 4832272 h 4832272"/>
              <a:gd name="connsiteX4" fmla="*/ 0 w 4409261"/>
              <a:gd name="connsiteY4" fmla="*/ 0 h 4832272"/>
              <a:gd name="connsiteX0" fmla="*/ 0 w 4416085"/>
              <a:gd name="connsiteY0" fmla="*/ 0 h 4832272"/>
              <a:gd name="connsiteX1" fmla="*/ 4381966 w 4416085"/>
              <a:gd name="connsiteY1" fmla="*/ 805218 h 4832272"/>
              <a:gd name="connsiteX2" fmla="*/ 4416085 w 4416085"/>
              <a:gd name="connsiteY2" fmla="*/ 3951992 h 4832272"/>
              <a:gd name="connsiteX3" fmla="*/ 0 w 4416085"/>
              <a:gd name="connsiteY3" fmla="*/ 4832272 h 4832272"/>
              <a:gd name="connsiteX4" fmla="*/ 0 w 4416085"/>
              <a:gd name="connsiteY4" fmla="*/ 0 h 48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085" h="4832272">
                <a:moveTo>
                  <a:pt x="0" y="0"/>
                </a:moveTo>
                <a:lnTo>
                  <a:pt x="4381966" y="805218"/>
                </a:lnTo>
                <a:lnTo>
                  <a:pt x="4416085" y="3951992"/>
                </a:lnTo>
                <a:lnTo>
                  <a:pt x="0" y="4832272"/>
                </a:lnTo>
                <a:lnTo>
                  <a:pt x="0" y="0"/>
                </a:lnTo>
                <a:close/>
              </a:path>
            </a:pathLst>
          </a:custGeom>
          <a:gradFill flip="none" rotWithShape="1">
            <a:gsLst>
              <a:gs pos="14000">
                <a:srgbClr val="9CC5E4">
                  <a:alpha val="32000"/>
                </a:srgbClr>
              </a:gs>
              <a:gs pos="100000">
                <a:schemeClr val="bg2"/>
              </a:gs>
              <a:gs pos="0">
                <a:srgbClr val="9CC5E4">
                  <a:alpha val="21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软雅黑" panose="020B0503020204020204" pitchFamily="34" charset="-122"/>
            </a:endParaRPr>
          </a:p>
        </p:txBody>
      </p:sp>
      <p:pic>
        <p:nvPicPr>
          <p:cNvPr id="29" name="Picture 28" descr="A picture containing house, scale model, building, LEGO&#10;&#10;Description automatically generated">
            <a:extLst>
              <a:ext uri="{FF2B5EF4-FFF2-40B4-BE49-F238E27FC236}">
                <a16:creationId xmlns:a16="http://schemas.microsoft.com/office/drawing/2014/main" id="{3929B718-A9CB-76D6-BDF9-B01B10C4D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2252" y="4130423"/>
            <a:ext cx="3414976" cy="2675400"/>
          </a:xfrm>
          <a:prstGeom prst="rect">
            <a:avLst/>
          </a:prstGeom>
        </p:spPr>
      </p:pic>
      <p:sp>
        <p:nvSpPr>
          <p:cNvPr id="152" name="Oval 151">
            <a:extLst>
              <a:ext uri="{FF2B5EF4-FFF2-40B4-BE49-F238E27FC236}">
                <a16:creationId xmlns:a16="http://schemas.microsoft.com/office/drawing/2014/main" id="{03E7265F-10DD-7D23-941B-966D0BDF4165}"/>
              </a:ext>
            </a:extLst>
          </p:cNvPr>
          <p:cNvSpPr/>
          <p:nvPr/>
        </p:nvSpPr>
        <p:spPr>
          <a:xfrm>
            <a:off x="3497979" y="1266931"/>
            <a:ext cx="5229720" cy="5229717"/>
          </a:xfrm>
          <a:prstGeom prst="ellipse">
            <a:avLst/>
          </a:prstGeom>
          <a:solidFill>
            <a:schemeClr val="bg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软雅黑" panose="020B0503020204020204" pitchFamily="34" charset="-122"/>
            </a:endParaRPr>
          </a:p>
        </p:txBody>
      </p:sp>
      <p:pic>
        <p:nvPicPr>
          <p:cNvPr id="153" name="Picture 152" descr="A blue circle with a black background&#10;&#10;Description automatically generated with low confidence">
            <a:extLst>
              <a:ext uri="{FF2B5EF4-FFF2-40B4-BE49-F238E27FC236}">
                <a16:creationId xmlns:a16="http://schemas.microsoft.com/office/drawing/2014/main" id="{A4EFB686-93C1-A508-2D99-DD91A5A6E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0468" y="1327920"/>
            <a:ext cx="5088200" cy="5088199"/>
          </a:xfrm>
          <a:prstGeom prst="rect">
            <a:avLst/>
          </a:prstGeom>
        </p:spPr>
      </p:pic>
      <p:sp>
        <p:nvSpPr>
          <p:cNvPr id="154" name="TextBox 153">
            <a:extLst>
              <a:ext uri="{FF2B5EF4-FFF2-40B4-BE49-F238E27FC236}">
                <a16:creationId xmlns:a16="http://schemas.microsoft.com/office/drawing/2014/main" id="{53826F83-C23B-9053-A56B-1E3E710A4F10}"/>
              </a:ext>
            </a:extLst>
          </p:cNvPr>
          <p:cNvSpPr txBox="1"/>
          <p:nvPr/>
        </p:nvSpPr>
        <p:spPr>
          <a:xfrm>
            <a:off x="3870192" y="1746900"/>
            <a:ext cx="4032004" cy="3835698"/>
          </a:xfrm>
          <a:prstGeom prst="rect">
            <a:avLst/>
          </a:prstGeom>
          <a:noFill/>
        </p:spPr>
        <p:txBody>
          <a:bodyPr wrap="none" lIns="91440" tIns="45720" rIns="91440" rtlCol="0" anchor="t">
            <a:prstTxWarp prst="textArchUp">
              <a:avLst>
                <a:gd name="adj" fmla="val 10410304"/>
              </a:avLst>
            </a:prstTxWarp>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ea typeface="微软雅黑" panose="020B0503020204020204" pitchFamily="34" charset="-122"/>
                <a:cs typeface="Arial" panose="020B0604020202020204" pitchFamily="34" charset="0"/>
              </a:rPr>
              <a:t>i.MX Application Processors</a:t>
            </a:r>
          </a:p>
        </p:txBody>
      </p:sp>
      <p:sp>
        <p:nvSpPr>
          <p:cNvPr id="155" name="TextBox 154">
            <a:extLst>
              <a:ext uri="{FF2B5EF4-FFF2-40B4-BE49-F238E27FC236}">
                <a16:creationId xmlns:a16="http://schemas.microsoft.com/office/drawing/2014/main" id="{A7840BCB-1AE7-8C99-73BF-56830D400FB7}"/>
              </a:ext>
            </a:extLst>
          </p:cNvPr>
          <p:cNvSpPr txBox="1"/>
          <p:nvPr/>
        </p:nvSpPr>
        <p:spPr>
          <a:xfrm>
            <a:off x="4264082" y="1820255"/>
            <a:ext cx="4032004" cy="3835698"/>
          </a:xfrm>
          <a:prstGeom prst="rect">
            <a:avLst/>
          </a:prstGeom>
          <a:noFill/>
        </p:spPr>
        <p:txBody>
          <a:bodyPr wrap="none" lIns="91440" tIns="45720" rIns="91440" rtlCol="0" anchor="t">
            <a:prstTxWarp prst="textArchUp">
              <a:avLst>
                <a:gd name="adj" fmla="val 18348876"/>
              </a:avLst>
            </a:prstTxWarp>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rPr>
              <a:t>Flash based MCUs</a:t>
            </a:r>
          </a:p>
        </p:txBody>
      </p:sp>
      <p:sp>
        <p:nvSpPr>
          <p:cNvPr id="156" name="TextBox 155">
            <a:extLst>
              <a:ext uri="{FF2B5EF4-FFF2-40B4-BE49-F238E27FC236}">
                <a16:creationId xmlns:a16="http://schemas.microsoft.com/office/drawing/2014/main" id="{442AF1BA-1CDD-1C1C-AA86-91C613714DAE}"/>
              </a:ext>
            </a:extLst>
          </p:cNvPr>
          <p:cNvSpPr txBox="1"/>
          <p:nvPr/>
        </p:nvSpPr>
        <p:spPr>
          <a:xfrm>
            <a:off x="4049906" y="2365250"/>
            <a:ext cx="4032004" cy="3835698"/>
          </a:xfrm>
          <a:prstGeom prst="rect">
            <a:avLst/>
          </a:prstGeom>
          <a:noFill/>
        </p:spPr>
        <p:txBody>
          <a:bodyPr wrap="none" lIns="91440" tIns="45720" rIns="91440" rtlCol="0" anchor="t">
            <a:prstTxWarp prst="textArchDown">
              <a:avLst>
                <a:gd name="adj" fmla="val 3083110"/>
              </a:avLst>
            </a:prstTxWarp>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ea typeface="微软雅黑" panose="020B0503020204020204" pitchFamily="34" charset="-122"/>
                <a:cs typeface="Arial" panose="020B0604020202020204" pitchFamily="34" charset="0"/>
              </a:rPr>
              <a:t>i.MX RT Crossover MCUs</a:t>
            </a:r>
          </a:p>
        </p:txBody>
      </p:sp>
      <p:sp>
        <p:nvSpPr>
          <p:cNvPr id="157" name="Oval 156">
            <a:extLst>
              <a:ext uri="{FF2B5EF4-FFF2-40B4-BE49-F238E27FC236}">
                <a16:creationId xmlns:a16="http://schemas.microsoft.com/office/drawing/2014/main" id="{7C614ADB-3783-9D2E-8F57-480A0BA8FC67}"/>
              </a:ext>
            </a:extLst>
          </p:cNvPr>
          <p:cNvSpPr/>
          <p:nvPr/>
        </p:nvSpPr>
        <p:spPr>
          <a:xfrm>
            <a:off x="4106009" y="1932163"/>
            <a:ext cx="3968928" cy="3968925"/>
          </a:xfrm>
          <a:prstGeom prst="ellipse">
            <a:avLst/>
          </a:prstGeom>
          <a:solidFill>
            <a:schemeClr val="bg2"/>
          </a:solidFill>
          <a:ln w="38100">
            <a:solidFill>
              <a:schemeClr val="bg2">
                <a:lumMod val="95000"/>
              </a:schemeClr>
            </a:solidFill>
          </a:ln>
          <a:effectLst>
            <a:outerShdw blurRad="2794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243" name="TextBox 242">
            <a:extLst>
              <a:ext uri="{FF2B5EF4-FFF2-40B4-BE49-F238E27FC236}">
                <a16:creationId xmlns:a16="http://schemas.microsoft.com/office/drawing/2014/main" id="{936ED1B4-F015-6DFE-E356-17E2AA46D269}"/>
              </a:ext>
            </a:extLst>
          </p:cNvPr>
          <p:cNvSpPr txBox="1"/>
          <p:nvPr/>
        </p:nvSpPr>
        <p:spPr>
          <a:xfrm>
            <a:off x="763443" y="1712004"/>
            <a:ext cx="2321664" cy="244702"/>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700" b="1" i="0" u="none" strike="noStrike" kern="1200" cap="all" spc="0" normalizeH="0" baseline="0" noProof="0" dirty="0">
                <a:ln>
                  <a:noFill/>
                </a:ln>
                <a:solidFill>
                  <a:srgbClr val="4FABE3"/>
                </a:solidFill>
                <a:effectLst/>
                <a:uLnTx/>
                <a:uFillTx/>
                <a:ea typeface="微软雅黑" panose="020B0503020204020204" pitchFamily="34" charset="-122"/>
                <a:cs typeface="Arial" panose="020B0604020202020204" pitchFamily="34" charset="0"/>
              </a:rPr>
              <a:t>物联网</a:t>
            </a:r>
            <a:endParaRPr kumimoji="0" lang="en-US" sz="1700" b="1" i="0" u="none" strike="noStrike" kern="1200" cap="all" spc="0" normalizeH="0" baseline="0" noProof="0" dirty="0">
              <a:ln>
                <a:noFill/>
              </a:ln>
              <a:solidFill>
                <a:srgbClr val="4FABE3"/>
              </a:solidFill>
              <a:effectLst/>
              <a:uLnTx/>
              <a:uFillTx/>
              <a:ea typeface="微软雅黑" panose="020B0503020204020204" pitchFamily="34" charset="-122"/>
              <a:cs typeface="Arial" panose="020B0604020202020204" pitchFamily="34" charset="0"/>
            </a:endParaRPr>
          </a:p>
        </p:txBody>
      </p:sp>
      <p:sp>
        <p:nvSpPr>
          <p:cNvPr id="244" name="TextBox 243">
            <a:extLst>
              <a:ext uri="{FF2B5EF4-FFF2-40B4-BE49-F238E27FC236}">
                <a16:creationId xmlns:a16="http://schemas.microsoft.com/office/drawing/2014/main" id="{76707E28-7AE4-7FEC-EF67-FA44C6B35503}"/>
              </a:ext>
            </a:extLst>
          </p:cNvPr>
          <p:cNvSpPr txBox="1"/>
          <p:nvPr/>
        </p:nvSpPr>
        <p:spPr>
          <a:xfrm>
            <a:off x="8537233" y="1712004"/>
            <a:ext cx="3031916" cy="462228"/>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700" b="1" i="0" u="none" strike="noStrike" kern="1200" cap="all" spc="0" normalizeH="0" baseline="0" noProof="0" dirty="0">
                <a:ln>
                  <a:noFill/>
                </a:ln>
                <a:solidFill>
                  <a:srgbClr val="AAB426"/>
                </a:solidFill>
                <a:effectLst/>
                <a:uLnTx/>
                <a:uFillTx/>
                <a:ea typeface="微软雅黑" panose="020B0503020204020204" pitchFamily="34" charset="-122"/>
                <a:cs typeface="Arial" panose="020B0604020202020204" pitchFamily="34" charset="0"/>
              </a:rPr>
              <a:t>工业</a:t>
            </a:r>
            <a:endParaRPr kumimoji="0" lang="en-US" sz="1700" b="1" i="0" u="none" strike="noStrike" kern="1200" cap="all" spc="0" normalizeH="0" baseline="0" noProof="0" dirty="0">
              <a:ln>
                <a:noFill/>
              </a:ln>
              <a:solidFill>
                <a:srgbClr val="AAB426"/>
              </a:solidFill>
              <a:effectLst/>
              <a:uLnTx/>
              <a:uFillTx/>
              <a:ea typeface="微软雅黑" panose="020B0503020204020204" pitchFamily="34" charset="-122"/>
              <a:cs typeface="Arial" panose="020B0604020202020204" pitchFamily="34" charset="0"/>
            </a:endParaRPr>
          </a:p>
        </p:txBody>
      </p:sp>
      <p:sp>
        <p:nvSpPr>
          <p:cNvPr id="274" name="TextBox 273">
            <a:extLst>
              <a:ext uri="{FF2B5EF4-FFF2-40B4-BE49-F238E27FC236}">
                <a16:creationId xmlns:a16="http://schemas.microsoft.com/office/drawing/2014/main" id="{84EED3FF-FEA4-A3D7-8EE8-3804941E08CB}"/>
              </a:ext>
            </a:extLst>
          </p:cNvPr>
          <p:cNvSpPr txBox="1"/>
          <p:nvPr/>
        </p:nvSpPr>
        <p:spPr>
          <a:xfrm>
            <a:off x="6046108" y="2952719"/>
            <a:ext cx="1767151" cy="379524"/>
          </a:xfrm>
          <a:prstGeom prst="rect">
            <a:avLst/>
          </a:prstGeom>
          <a:noFill/>
        </p:spPr>
        <p:txBody>
          <a:bodyPr wrap="square" lIns="91440" tIns="45720" rIns="91440" rtlCol="0" anchor="ctr">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lang="zh-CN" altLang="en-US" sz="1400" b="1" cap="all" dirty="0">
                <a:solidFill>
                  <a:srgbClr val="404040"/>
                </a:solidFill>
                <a:ea typeface="微软雅黑" panose="020B0503020204020204" pitchFamily="34" charset="-122"/>
                <a:cs typeface="Arial" panose="020B0604020202020204" pitchFamily="34" charset="0"/>
              </a:rPr>
              <a:t>连接</a:t>
            </a:r>
            <a:endParaRPr kumimoji="0" lang="en-US" sz="1400" b="1" i="0" u="none" strike="noStrike" kern="1200" cap="all" spc="0" normalizeH="0" baseline="0" noProof="0" dirty="0">
              <a:ln>
                <a:noFill/>
              </a:ln>
              <a:solidFill>
                <a:srgbClr val="404040"/>
              </a:solidFill>
              <a:effectLst/>
              <a:uLnTx/>
              <a:uFillTx/>
              <a:ea typeface="微软雅黑" panose="020B0503020204020204" pitchFamily="34" charset="-122"/>
              <a:cs typeface="Arial" panose="020B0604020202020204" pitchFamily="34" charset="0"/>
            </a:endParaRPr>
          </a:p>
        </p:txBody>
      </p:sp>
      <p:sp>
        <p:nvSpPr>
          <p:cNvPr id="276" name="TextBox 275">
            <a:extLst>
              <a:ext uri="{FF2B5EF4-FFF2-40B4-BE49-F238E27FC236}">
                <a16:creationId xmlns:a16="http://schemas.microsoft.com/office/drawing/2014/main" id="{6096B312-6DFD-4D2F-1A1A-AD2D6AD5F07B}"/>
              </a:ext>
            </a:extLst>
          </p:cNvPr>
          <p:cNvSpPr txBox="1"/>
          <p:nvPr/>
        </p:nvSpPr>
        <p:spPr>
          <a:xfrm>
            <a:off x="5936671" y="4797922"/>
            <a:ext cx="2303312" cy="187284"/>
          </a:xfrm>
          <a:prstGeom prst="rect">
            <a:avLst/>
          </a:prstGeom>
          <a:noFill/>
        </p:spPr>
        <p:txBody>
          <a:bodyPr wrap="square" lIns="91440" tIns="45720" rIns="91440" rtlCol="0" anchor="ctr">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CN" altLang="en-US" sz="1400" b="1" i="0" u="none" strike="noStrike" kern="1200" cap="all" spc="0" normalizeH="0" baseline="0" noProof="0" dirty="0">
                <a:ln>
                  <a:noFill/>
                </a:ln>
                <a:solidFill>
                  <a:srgbClr val="FF9B09"/>
                </a:solidFill>
                <a:effectLst/>
                <a:uLnTx/>
                <a:uFillTx/>
                <a:ea typeface="微软雅黑" panose="020B0503020204020204" pitchFamily="34" charset="-122"/>
                <a:cs typeface="Arial" panose="020B0604020202020204" pitchFamily="34" charset="0"/>
              </a:rPr>
              <a:t>安全</a:t>
            </a:r>
            <a:endParaRPr kumimoji="0" lang="en-US" sz="1400" b="1" i="0" u="none" strike="noStrike" kern="1200" cap="all" spc="0" normalizeH="0" baseline="0" noProof="0" dirty="0">
              <a:ln>
                <a:noFill/>
              </a:ln>
              <a:solidFill>
                <a:srgbClr val="FF9B09"/>
              </a:solidFill>
              <a:effectLst/>
              <a:uLnTx/>
              <a:uFillTx/>
              <a:ea typeface="微软雅黑" panose="020B0503020204020204" pitchFamily="34" charset="-122"/>
              <a:cs typeface="Arial" panose="020B0604020202020204" pitchFamily="34" charset="0"/>
            </a:endParaRPr>
          </a:p>
        </p:txBody>
      </p:sp>
      <p:grpSp>
        <p:nvGrpSpPr>
          <p:cNvPr id="296" name="Group 295">
            <a:extLst>
              <a:ext uri="{FF2B5EF4-FFF2-40B4-BE49-F238E27FC236}">
                <a16:creationId xmlns:a16="http://schemas.microsoft.com/office/drawing/2014/main" id="{BD96BA0F-8AE0-5694-978F-8F3551EEC8F7}"/>
              </a:ext>
            </a:extLst>
          </p:cNvPr>
          <p:cNvGrpSpPr/>
          <p:nvPr/>
        </p:nvGrpSpPr>
        <p:grpSpPr>
          <a:xfrm>
            <a:off x="7509673" y="4242802"/>
            <a:ext cx="223615" cy="220612"/>
            <a:chOff x="1181540" y="1115674"/>
            <a:chExt cx="236538" cy="233363"/>
          </a:xfrm>
          <a:solidFill>
            <a:srgbClr val="6E6E6E"/>
          </a:solidFill>
        </p:grpSpPr>
        <p:sp>
          <p:nvSpPr>
            <p:cNvPr id="297" name="Freeform 1216">
              <a:extLst>
                <a:ext uri="{FF2B5EF4-FFF2-40B4-BE49-F238E27FC236}">
                  <a16:creationId xmlns:a16="http://schemas.microsoft.com/office/drawing/2014/main" id="{7C421792-C4F4-09BA-2A3B-4868B574E94D}"/>
                </a:ext>
              </a:extLst>
            </p:cNvPr>
            <p:cNvSpPr>
              <a:spLocks/>
            </p:cNvSpPr>
            <p:nvPr/>
          </p:nvSpPr>
          <p:spPr bwMode="auto">
            <a:xfrm>
              <a:off x="1332352" y="1233149"/>
              <a:ext cx="66675" cy="115888"/>
            </a:xfrm>
            <a:custGeom>
              <a:avLst/>
              <a:gdLst>
                <a:gd name="T0" fmla="*/ 105 w 124"/>
                <a:gd name="T1" fmla="*/ 3 h 214"/>
                <a:gd name="T2" fmla="*/ 77 w 124"/>
                <a:gd name="T3" fmla="*/ 19 h 214"/>
                <a:gd name="T4" fmla="*/ 81 w 124"/>
                <a:gd name="T5" fmla="*/ 40 h 214"/>
                <a:gd name="T6" fmla="*/ 72 w 124"/>
                <a:gd name="T7" fmla="*/ 69 h 214"/>
                <a:gd name="T8" fmla="*/ 18 w 124"/>
                <a:gd name="T9" fmla="*/ 91 h 214"/>
                <a:gd name="T10" fmla="*/ 9 w 124"/>
                <a:gd name="T11" fmla="*/ 103 h 214"/>
                <a:gd name="T12" fmla="*/ 9 w 124"/>
                <a:gd name="T13" fmla="*/ 172 h 214"/>
                <a:gd name="T14" fmla="*/ 0 w 124"/>
                <a:gd name="T15" fmla="*/ 191 h 214"/>
                <a:gd name="T16" fmla="*/ 23 w 124"/>
                <a:gd name="T17" fmla="*/ 214 h 214"/>
                <a:gd name="T18" fmla="*/ 46 w 124"/>
                <a:gd name="T19" fmla="*/ 191 h 214"/>
                <a:gd name="T20" fmla="*/ 36 w 124"/>
                <a:gd name="T21" fmla="*/ 172 h 214"/>
                <a:gd name="T22" fmla="*/ 36 w 124"/>
                <a:gd name="T23" fmla="*/ 112 h 214"/>
                <a:gd name="T24" fmla="*/ 88 w 124"/>
                <a:gd name="T25" fmla="*/ 91 h 214"/>
                <a:gd name="T26" fmla="*/ 96 w 124"/>
                <a:gd name="T27" fmla="*/ 82 h 214"/>
                <a:gd name="T28" fmla="*/ 106 w 124"/>
                <a:gd name="T29" fmla="*/ 47 h 214"/>
                <a:gd name="T30" fmla="*/ 121 w 124"/>
                <a:gd name="T31" fmla="*/ 32 h 214"/>
                <a:gd name="T32" fmla="*/ 105 w 124"/>
                <a:gd name="T33"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214">
                  <a:moveTo>
                    <a:pt x="105" y="3"/>
                  </a:moveTo>
                  <a:cubicBezTo>
                    <a:pt x="93" y="0"/>
                    <a:pt x="80" y="7"/>
                    <a:pt x="77" y="19"/>
                  </a:cubicBezTo>
                  <a:cubicBezTo>
                    <a:pt x="74" y="26"/>
                    <a:pt x="76" y="34"/>
                    <a:pt x="81" y="40"/>
                  </a:cubicBezTo>
                  <a:cubicBezTo>
                    <a:pt x="72" y="69"/>
                    <a:pt x="72" y="69"/>
                    <a:pt x="72" y="69"/>
                  </a:cubicBezTo>
                  <a:cubicBezTo>
                    <a:pt x="18" y="91"/>
                    <a:pt x="18" y="91"/>
                    <a:pt x="18" y="91"/>
                  </a:cubicBezTo>
                  <a:cubicBezTo>
                    <a:pt x="13" y="93"/>
                    <a:pt x="9" y="98"/>
                    <a:pt x="9" y="103"/>
                  </a:cubicBezTo>
                  <a:cubicBezTo>
                    <a:pt x="9" y="172"/>
                    <a:pt x="9" y="172"/>
                    <a:pt x="9" y="172"/>
                  </a:cubicBezTo>
                  <a:cubicBezTo>
                    <a:pt x="4" y="176"/>
                    <a:pt x="0" y="183"/>
                    <a:pt x="0" y="191"/>
                  </a:cubicBezTo>
                  <a:cubicBezTo>
                    <a:pt x="0" y="203"/>
                    <a:pt x="10" y="214"/>
                    <a:pt x="23" y="214"/>
                  </a:cubicBezTo>
                  <a:cubicBezTo>
                    <a:pt x="35" y="214"/>
                    <a:pt x="46" y="203"/>
                    <a:pt x="46" y="191"/>
                  </a:cubicBezTo>
                  <a:cubicBezTo>
                    <a:pt x="46" y="183"/>
                    <a:pt x="42" y="176"/>
                    <a:pt x="36" y="172"/>
                  </a:cubicBezTo>
                  <a:cubicBezTo>
                    <a:pt x="36" y="112"/>
                    <a:pt x="36" y="112"/>
                    <a:pt x="36" y="112"/>
                  </a:cubicBezTo>
                  <a:cubicBezTo>
                    <a:pt x="88" y="91"/>
                    <a:pt x="88" y="91"/>
                    <a:pt x="88" y="91"/>
                  </a:cubicBezTo>
                  <a:cubicBezTo>
                    <a:pt x="92" y="89"/>
                    <a:pt x="95" y="86"/>
                    <a:pt x="96" y="82"/>
                  </a:cubicBezTo>
                  <a:cubicBezTo>
                    <a:pt x="106" y="47"/>
                    <a:pt x="106" y="47"/>
                    <a:pt x="106" y="47"/>
                  </a:cubicBezTo>
                  <a:cubicBezTo>
                    <a:pt x="113" y="45"/>
                    <a:pt x="119" y="39"/>
                    <a:pt x="121" y="32"/>
                  </a:cubicBezTo>
                  <a:cubicBezTo>
                    <a:pt x="124" y="19"/>
                    <a:pt x="117" y="7"/>
                    <a:pt x="10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298" name="Freeform 1217">
              <a:extLst>
                <a:ext uri="{FF2B5EF4-FFF2-40B4-BE49-F238E27FC236}">
                  <a16:creationId xmlns:a16="http://schemas.microsoft.com/office/drawing/2014/main" id="{5F5450FE-B685-10BF-0019-ED51CF4BC25C}"/>
                </a:ext>
              </a:extLst>
            </p:cNvPr>
            <p:cNvSpPr>
              <a:spLocks/>
            </p:cNvSpPr>
            <p:nvPr/>
          </p:nvSpPr>
          <p:spPr bwMode="auto">
            <a:xfrm>
              <a:off x="1197415" y="1115674"/>
              <a:ext cx="220663" cy="114300"/>
            </a:xfrm>
            <a:custGeom>
              <a:avLst/>
              <a:gdLst>
                <a:gd name="T0" fmla="*/ 404 w 408"/>
                <a:gd name="T1" fmla="*/ 101 h 212"/>
                <a:gd name="T2" fmla="*/ 307 w 408"/>
                <a:gd name="T3" fmla="*/ 4 h 212"/>
                <a:gd name="T4" fmla="*/ 297 w 408"/>
                <a:gd name="T5" fmla="*/ 0 h 212"/>
                <a:gd name="T6" fmla="*/ 92 w 408"/>
                <a:gd name="T7" fmla="*/ 0 h 212"/>
                <a:gd name="T8" fmla="*/ 83 w 408"/>
                <a:gd name="T9" fmla="*/ 4 h 212"/>
                <a:gd name="T10" fmla="*/ 30 w 408"/>
                <a:gd name="T11" fmla="*/ 57 h 212"/>
                <a:gd name="T12" fmla="*/ 9 w 408"/>
                <a:gd name="T13" fmla="*/ 64 h 212"/>
                <a:gd name="T14" fmla="*/ 9 w 408"/>
                <a:gd name="T15" fmla="*/ 96 h 212"/>
                <a:gd name="T16" fmla="*/ 42 w 408"/>
                <a:gd name="T17" fmla="*/ 96 h 212"/>
                <a:gd name="T18" fmla="*/ 48 w 408"/>
                <a:gd name="T19" fmla="*/ 76 h 212"/>
                <a:gd name="T20" fmla="*/ 98 w 408"/>
                <a:gd name="T21" fmla="*/ 27 h 212"/>
                <a:gd name="T22" fmla="*/ 292 w 408"/>
                <a:gd name="T23" fmla="*/ 27 h 212"/>
                <a:gd name="T24" fmla="*/ 381 w 408"/>
                <a:gd name="T25" fmla="*/ 116 h 212"/>
                <a:gd name="T26" fmla="*/ 381 w 408"/>
                <a:gd name="T27" fmla="*/ 147 h 212"/>
                <a:gd name="T28" fmla="*/ 368 w 408"/>
                <a:gd name="T29" fmla="*/ 163 h 212"/>
                <a:gd name="T30" fmla="*/ 348 w 408"/>
                <a:gd name="T31" fmla="*/ 172 h 212"/>
                <a:gd name="T32" fmla="*/ 351 w 408"/>
                <a:gd name="T33" fmla="*/ 204 h 212"/>
                <a:gd name="T34" fmla="*/ 383 w 408"/>
                <a:gd name="T35" fmla="*/ 201 h 212"/>
                <a:gd name="T36" fmla="*/ 388 w 408"/>
                <a:gd name="T37" fmla="*/ 180 h 212"/>
                <a:gd name="T38" fmla="*/ 404 w 408"/>
                <a:gd name="T39" fmla="*/ 161 h 212"/>
                <a:gd name="T40" fmla="*/ 408 w 408"/>
                <a:gd name="T41" fmla="*/ 152 h 212"/>
                <a:gd name="T42" fmla="*/ 408 w 408"/>
                <a:gd name="T43" fmla="*/ 110 h 212"/>
                <a:gd name="T44" fmla="*/ 404 w 408"/>
                <a:gd name="T45" fmla="*/ 10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8" h="212">
                  <a:moveTo>
                    <a:pt x="404" y="101"/>
                  </a:moveTo>
                  <a:cubicBezTo>
                    <a:pt x="307" y="4"/>
                    <a:pt x="307" y="4"/>
                    <a:pt x="307" y="4"/>
                  </a:cubicBezTo>
                  <a:cubicBezTo>
                    <a:pt x="304" y="2"/>
                    <a:pt x="301" y="0"/>
                    <a:pt x="297" y="0"/>
                  </a:cubicBezTo>
                  <a:cubicBezTo>
                    <a:pt x="92" y="0"/>
                    <a:pt x="92" y="0"/>
                    <a:pt x="92" y="0"/>
                  </a:cubicBezTo>
                  <a:cubicBezTo>
                    <a:pt x="89" y="0"/>
                    <a:pt x="85" y="2"/>
                    <a:pt x="83" y="4"/>
                  </a:cubicBezTo>
                  <a:cubicBezTo>
                    <a:pt x="30" y="57"/>
                    <a:pt x="30" y="57"/>
                    <a:pt x="30" y="57"/>
                  </a:cubicBezTo>
                  <a:cubicBezTo>
                    <a:pt x="22" y="56"/>
                    <a:pt x="15" y="58"/>
                    <a:pt x="9" y="64"/>
                  </a:cubicBezTo>
                  <a:cubicBezTo>
                    <a:pt x="0" y="73"/>
                    <a:pt x="0" y="87"/>
                    <a:pt x="9" y="96"/>
                  </a:cubicBezTo>
                  <a:cubicBezTo>
                    <a:pt x="18" y="105"/>
                    <a:pt x="33" y="105"/>
                    <a:pt x="42" y="96"/>
                  </a:cubicBezTo>
                  <a:cubicBezTo>
                    <a:pt x="47" y="91"/>
                    <a:pt x="50" y="83"/>
                    <a:pt x="48" y="76"/>
                  </a:cubicBezTo>
                  <a:cubicBezTo>
                    <a:pt x="98" y="27"/>
                    <a:pt x="98" y="27"/>
                    <a:pt x="98" y="27"/>
                  </a:cubicBezTo>
                  <a:cubicBezTo>
                    <a:pt x="292" y="27"/>
                    <a:pt x="292" y="27"/>
                    <a:pt x="292" y="27"/>
                  </a:cubicBezTo>
                  <a:cubicBezTo>
                    <a:pt x="381" y="116"/>
                    <a:pt x="381" y="116"/>
                    <a:pt x="381" y="116"/>
                  </a:cubicBezTo>
                  <a:cubicBezTo>
                    <a:pt x="381" y="147"/>
                    <a:pt x="381" y="147"/>
                    <a:pt x="381" y="147"/>
                  </a:cubicBezTo>
                  <a:cubicBezTo>
                    <a:pt x="368" y="163"/>
                    <a:pt x="368" y="163"/>
                    <a:pt x="368" y="163"/>
                  </a:cubicBezTo>
                  <a:cubicBezTo>
                    <a:pt x="360" y="163"/>
                    <a:pt x="353" y="166"/>
                    <a:pt x="348" y="172"/>
                  </a:cubicBezTo>
                  <a:cubicBezTo>
                    <a:pt x="340" y="181"/>
                    <a:pt x="341" y="196"/>
                    <a:pt x="351" y="204"/>
                  </a:cubicBezTo>
                  <a:cubicBezTo>
                    <a:pt x="361" y="212"/>
                    <a:pt x="375" y="211"/>
                    <a:pt x="383" y="201"/>
                  </a:cubicBezTo>
                  <a:cubicBezTo>
                    <a:pt x="388" y="195"/>
                    <a:pt x="390" y="187"/>
                    <a:pt x="388" y="180"/>
                  </a:cubicBezTo>
                  <a:cubicBezTo>
                    <a:pt x="404" y="161"/>
                    <a:pt x="404" y="161"/>
                    <a:pt x="404" y="161"/>
                  </a:cubicBezTo>
                  <a:cubicBezTo>
                    <a:pt x="406" y="158"/>
                    <a:pt x="408" y="155"/>
                    <a:pt x="408" y="152"/>
                  </a:cubicBezTo>
                  <a:cubicBezTo>
                    <a:pt x="408" y="110"/>
                    <a:pt x="408" y="110"/>
                    <a:pt x="408" y="110"/>
                  </a:cubicBezTo>
                  <a:cubicBezTo>
                    <a:pt x="408" y="107"/>
                    <a:pt x="406" y="103"/>
                    <a:pt x="404"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299" name="Freeform 1218">
              <a:extLst>
                <a:ext uri="{FF2B5EF4-FFF2-40B4-BE49-F238E27FC236}">
                  <a16:creationId xmlns:a16="http://schemas.microsoft.com/office/drawing/2014/main" id="{35E54E5C-9DD0-247C-8FCF-FCBB1E74B2E4}"/>
                </a:ext>
              </a:extLst>
            </p:cNvPr>
            <p:cNvSpPr>
              <a:spLocks/>
            </p:cNvSpPr>
            <p:nvPr/>
          </p:nvSpPr>
          <p:spPr bwMode="auto">
            <a:xfrm>
              <a:off x="1181540" y="1175999"/>
              <a:ext cx="85725" cy="80963"/>
            </a:xfrm>
            <a:custGeom>
              <a:avLst/>
              <a:gdLst>
                <a:gd name="T0" fmla="*/ 135 w 158"/>
                <a:gd name="T1" fmla="*/ 106 h 152"/>
                <a:gd name="T2" fmla="*/ 117 w 158"/>
                <a:gd name="T3" fmla="*/ 116 h 152"/>
                <a:gd name="T4" fmla="*/ 80 w 158"/>
                <a:gd name="T5" fmla="*/ 116 h 152"/>
                <a:gd name="T6" fmla="*/ 37 w 158"/>
                <a:gd name="T7" fmla="*/ 74 h 152"/>
                <a:gd name="T8" fmla="*/ 37 w 158"/>
                <a:gd name="T9" fmla="*/ 42 h 152"/>
                <a:gd name="T10" fmla="*/ 46 w 158"/>
                <a:gd name="T11" fmla="*/ 23 h 152"/>
                <a:gd name="T12" fmla="*/ 23 w 158"/>
                <a:gd name="T13" fmla="*/ 0 h 152"/>
                <a:gd name="T14" fmla="*/ 0 w 158"/>
                <a:gd name="T15" fmla="*/ 23 h 152"/>
                <a:gd name="T16" fmla="*/ 10 w 158"/>
                <a:gd name="T17" fmla="*/ 42 h 152"/>
                <a:gd name="T18" fmla="*/ 10 w 158"/>
                <a:gd name="T19" fmla="*/ 80 h 152"/>
                <a:gd name="T20" fmla="*/ 14 w 158"/>
                <a:gd name="T21" fmla="*/ 90 h 152"/>
                <a:gd name="T22" fmla="*/ 65 w 158"/>
                <a:gd name="T23" fmla="*/ 139 h 152"/>
                <a:gd name="T24" fmla="*/ 75 w 158"/>
                <a:gd name="T25" fmla="*/ 143 h 152"/>
                <a:gd name="T26" fmla="*/ 117 w 158"/>
                <a:gd name="T27" fmla="*/ 143 h 152"/>
                <a:gd name="T28" fmla="*/ 135 w 158"/>
                <a:gd name="T29" fmla="*/ 152 h 152"/>
                <a:gd name="T30" fmla="*/ 158 w 158"/>
                <a:gd name="T31" fmla="*/ 129 h 152"/>
                <a:gd name="T32" fmla="*/ 135 w 158"/>
                <a:gd name="T33" fmla="*/ 10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52">
                  <a:moveTo>
                    <a:pt x="135" y="106"/>
                  </a:moveTo>
                  <a:cubicBezTo>
                    <a:pt x="128" y="106"/>
                    <a:pt x="121" y="110"/>
                    <a:pt x="117" y="116"/>
                  </a:cubicBezTo>
                  <a:cubicBezTo>
                    <a:pt x="80" y="116"/>
                    <a:pt x="80" y="116"/>
                    <a:pt x="80" y="116"/>
                  </a:cubicBezTo>
                  <a:cubicBezTo>
                    <a:pt x="37" y="74"/>
                    <a:pt x="37" y="74"/>
                    <a:pt x="37" y="74"/>
                  </a:cubicBezTo>
                  <a:cubicBezTo>
                    <a:pt x="37" y="42"/>
                    <a:pt x="37" y="42"/>
                    <a:pt x="37" y="42"/>
                  </a:cubicBezTo>
                  <a:cubicBezTo>
                    <a:pt x="42" y="38"/>
                    <a:pt x="46" y="31"/>
                    <a:pt x="46" y="23"/>
                  </a:cubicBezTo>
                  <a:cubicBezTo>
                    <a:pt x="46" y="10"/>
                    <a:pt x="36" y="0"/>
                    <a:pt x="23" y="0"/>
                  </a:cubicBezTo>
                  <a:cubicBezTo>
                    <a:pt x="11" y="0"/>
                    <a:pt x="0" y="10"/>
                    <a:pt x="0" y="23"/>
                  </a:cubicBezTo>
                  <a:cubicBezTo>
                    <a:pt x="0" y="31"/>
                    <a:pt x="4" y="38"/>
                    <a:pt x="10" y="42"/>
                  </a:cubicBezTo>
                  <a:cubicBezTo>
                    <a:pt x="10" y="80"/>
                    <a:pt x="10" y="80"/>
                    <a:pt x="10" y="80"/>
                  </a:cubicBezTo>
                  <a:cubicBezTo>
                    <a:pt x="10" y="84"/>
                    <a:pt x="11" y="87"/>
                    <a:pt x="14" y="90"/>
                  </a:cubicBezTo>
                  <a:cubicBezTo>
                    <a:pt x="65" y="139"/>
                    <a:pt x="65" y="139"/>
                    <a:pt x="65" y="139"/>
                  </a:cubicBezTo>
                  <a:cubicBezTo>
                    <a:pt x="68" y="141"/>
                    <a:pt x="71" y="143"/>
                    <a:pt x="75" y="143"/>
                  </a:cubicBezTo>
                  <a:cubicBezTo>
                    <a:pt x="117" y="143"/>
                    <a:pt x="117" y="143"/>
                    <a:pt x="117" y="143"/>
                  </a:cubicBezTo>
                  <a:cubicBezTo>
                    <a:pt x="121" y="149"/>
                    <a:pt x="128" y="152"/>
                    <a:pt x="135" y="152"/>
                  </a:cubicBezTo>
                  <a:cubicBezTo>
                    <a:pt x="148" y="152"/>
                    <a:pt x="158" y="142"/>
                    <a:pt x="158" y="129"/>
                  </a:cubicBezTo>
                  <a:cubicBezTo>
                    <a:pt x="158" y="117"/>
                    <a:pt x="148" y="106"/>
                    <a:pt x="135"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0" name="Freeform 1219">
              <a:extLst>
                <a:ext uri="{FF2B5EF4-FFF2-40B4-BE49-F238E27FC236}">
                  <a16:creationId xmlns:a16="http://schemas.microsoft.com/office/drawing/2014/main" id="{4AD4399B-F4C2-5109-5873-B590380ED677}"/>
                </a:ext>
              </a:extLst>
            </p:cNvPr>
            <p:cNvSpPr>
              <a:spLocks/>
            </p:cNvSpPr>
            <p:nvPr/>
          </p:nvSpPr>
          <p:spPr bwMode="auto">
            <a:xfrm>
              <a:off x="1272027" y="1245849"/>
              <a:ext cx="55563" cy="71438"/>
            </a:xfrm>
            <a:custGeom>
              <a:avLst/>
              <a:gdLst>
                <a:gd name="T0" fmla="*/ 95 w 104"/>
                <a:gd name="T1" fmla="*/ 93 h 135"/>
                <a:gd name="T2" fmla="*/ 95 w 104"/>
                <a:gd name="T3" fmla="*/ 68 h 135"/>
                <a:gd name="T4" fmla="*/ 90 w 104"/>
                <a:gd name="T5" fmla="*/ 57 h 135"/>
                <a:gd name="T6" fmla="*/ 49 w 104"/>
                <a:gd name="T7" fmla="*/ 27 h 135"/>
                <a:gd name="T8" fmla="*/ 40 w 104"/>
                <a:gd name="T9" fmla="*/ 8 h 135"/>
                <a:gd name="T10" fmla="*/ 8 w 104"/>
                <a:gd name="T11" fmla="*/ 12 h 135"/>
                <a:gd name="T12" fmla="*/ 12 w 104"/>
                <a:gd name="T13" fmla="*/ 44 h 135"/>
                <a:gd name="T14" fmla="*/ 33 w 104"/>
                <a:gd name="T15" fmla="*/ 48 h 135"/>
                <a:gd name="T16" fmla="*/ 68 w 104"/>
                <a:gd name="T17" fmla="*/ 74 h 135"/>
                <a:gd name="T18" fmla="*/ 68 w 104"/>
                <a:gd name="T19" fmla="*/ 93 h 135"/>
                <a:gd name="T20" fmla="*/ 58 w 104"/>
                <a:gd name="T21" fmla="*/ 112 h 135"/>
                <a:gd name="T22" fmla="*/ 81 w 104"/>
                <a:gd name="T23" fmla="*/ 135 h 135"/>
                <a:gd name="T24" fmla="*/ 104 w 104"/>
                <a:gd name="T25" fmla="*/ 112 h 135"/>
                <a:gd name="T26" fmla="*/ 95 w 104"/>
                <a:gd name="T27" fmla="*/ 9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35">
                  <a:moveTo>
                    <a:pt x="95" y="93"/>
                  </a:moveTo>
                  <a:cubicBezTo>
                    <a:pt x="95" y="68"/>
                    <a:pt x="95" y="68"/>
                    <a:pt x="95" y="68"/>
                  </a:cubicBezTo>
                  <a:cubicBezTo>
                    <a:pt x="95" y="64"/>
                    <a:pt x="93" y="60"/>
                    <a:pt x="90" y="57"/>
                  </a:cubicBezTo>
                  <a:cubicBezTo>
                    <a:pt x="49" y="27"/>
                    <a:pt x="49" y="27"/>
                    <a:pt x="49" y="27"/>
                  </a:cubicBezTo>
                  <a:cubicBezTo>
                    <a:pt x="50" y="20"/>
                    <a:pt x="46" y="12"/>
                    <a:pt x="40" y="8"/>
                  </a:cubicBezTo>
                  <a:cubicBezTo>
                    <a:pt x="30" y="0"/>
                    <a:pt x="16" y="2"/>
                    <a:pt x="8" y="12"/>
                  </a:cubicBezTo>
                  <a:cubicBezTo>
                    <a:pt x="0" y="22"/>
                    <a:pt x="2" y="37"/>
                    <a:pt x="12" y="44"/>
                  </a:cubicBezTo>
                  <a:cubicBezTo>
                    <a:pt x="19" y="49"/>
                    <a:pt x="26" y="50"/>
                    <a:pt x="33" y="48"/>
                  </a:cubicBezTo>
                  <a:cubicBezTo>
                    <a:pt x="68" y="74"/>
                    <a:pt x="68" y="74"/>
                    <a:pt x="68" y="74"/>
                  </a:cubicBezTo>
                  <a:cubicBezTo>
                    <a:pt x="68" y="93"/>
                    <a:pt x="68" y="93"/>
                    <a:pt x="68" y="93"/>
                  </a:cubicBezTo>
                  <a:cubicBezTo>
                    <a:pt x="62" y="97"/>
                    <a:pt x="58" y="104"/>
                    <a:pt x="58" y="112"/>
                  </a:cubicBezTo>
                  <a:cubicBezTo>
                    <a:pt x="58" y="124"/>
                    <a:pt x="69" y="135"/>
                    <a:pt x="81" y="135"/>
                  </a:cubicBezTo>
                  <a:cubicBezTo>
                    <a:pt x="94" y="135"/>
                    <a:pt x="104" y="124"/>
                    <a:pt x="104" y="112"/>
                  </a:cubicBezTo>
                  <a:cubicBezTo>
                    <a:pt x="104" y="104"/>
                    <a:pt x="101" y="97"/>
                    <a:pt x="95"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1" name="Freeform 1220">
              <a:extLst>
                <a:ext uri="{FF2B5EF4-FFF2-40B4-BE49-F238E27FC236}">
                  <a16:creationId xmlns:a16="http://schemas.microsoft.com/office/drawing/2014/main" id="{11D72A4D-07B9-5E3E-7B2F-ED9147679D6D}"/>
                </a:ext>
              </a:extLst>
            </p:cNvPr>
            <p:cNvSpPr>
              <a:spLocks/>
            </p:cNvSpPr>
            <p:nvPr/>
          </p:nvSpPr>
          <p:spPr bwMode="auto">
            <a:xfrm>
              <a:off x="1318065" y="1201399"/>
              <a:ext cx="46038" cy="65088"/>
            </a:xfrm>
            <a:custGeom>
              <a:avLst/>
              <a:gdLst>
                <a:gd name="T0" fmla="*/ 49 w 85"/>
                <a:gd name="T1" fmla="*/ 95 h 123"/>
                <a:gd name="T2" fmla="*/ 79 w 85"/>
                <a:gd name="T3" fmla="*/ 67 h 123"/>
                <a:gd name="T4" fmla="*/ 80 w 85"/>
                <a:gd name="T5" fmla="*/ 48 h 123"/>
                <a:gd name="T6" fmla="*/ 64 w 85"/>
                <a:gd name="T7" fmla="*/ 30 h 123"/>
                <a:gd name="T8" fmla="*/ 58 w 85"/>
                <a:gd name="T9" fmla="*/ 10 h 123"/>
                <a:gd name="T10" fmla="*/ 26 w 85"/>
                <a:gd name="T11" fmla="*/ 9 h 123"/>
                <a:gd name="T12" fmla="*/ 24 w 85"/>
                <a:gd name="T13" fmla="*/ 41 h 123"/>
                <a:gd name="T14" fmla="*/ 44 w 85"/>
                <a:gd name="T15" fmla="*/ 48 h 123"/>
                <a:gd name="T16" fmla="*/ 51 w 85"/>
                <a:gd name="T17" fmla="*/ 56 h 123"/>
                <a:gd name="T18" fmla="*/ 31 w 85"/>
                <a:gd name="T19" fmla="*/ 75 h 123"/>
                <a:gd name="T20" fmla="*/ 10 w 85"/>
                <a:gd name="T21" fmla="*/ 81 h 123"/>
                <a:gd name="T22" fmla="*/ 9 w 85"/>
                <a:gd name="T23" fmla="*/ 113 h 123"/>
                <a:gd name="T24" fmla="*/ 41 w 85"/>
                <a:gd name="T25" fmla="*/ 115 h 123"/>
                <a:gd name="T26" fmla="*/ 49 w 85"/>
                <a:gd name="T27" fmla="*/ 9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23">
                  <a:moveTo>
                    <a:pt x="49" y="95"/>
                  </a:moveTo>
                  <a:cubicBezTo>
                    <a:pt x="79" y="67"/>
                    <a:pt x="79" y="67"/>
                    <a:pt x="79" y="67"/>
                  </a:cubicBezTo>
                  <a:cubicBezTo>
                    <a:pt x="84" y="62"/>
                    <a:pt x="85" y="54"/>
                    <a:pt x="80" y="48"/>
                  </a:cubicBezTo>
                  <a:cubicBezTo>
                    <a:pt x="64" y="30"/>
                    <a:pt x="64" y="30"/>
                    <a:pt x="64" y="30"/>
                  </a:cubicBezTo>
                  <a:cubicBezTo>
                    <a:pt x="65" y="23"/>
                    <a:pt x="63" y="16"/>
                    <a:pt x="58" y="10"/>
                  </a:cubicBezTo>
                  <a:cubicBezTo>
                    <a:pt x="49" y="1"/>
                    <a:pt x="35" y="0"/>
                    <a:pt x="26" y="9"/>
                  </a:cubicBezTo>
                  <a:cubicBezTo>
                    <a:pt x="16" y="17"/>
                    <a:pt x="16" y="32"/>
                    <a:pt x="24" y="41"/>
                  </a:cubicBezTo>
                  <a:cubicBezTo>
                    <a:pt x="29" y="47"/>
                    <a:pt x="37" y="49"/>
                    <a:pt x="44" y="48"/>
                  </a:cubicBezTo>
                  <a:cubicBezTo>
                    <a:pt x="51" y="56"/>
                    <a:pt x="51" y="56"/>
                    <a:pt x="51" y="56"/>
                  </a:cubicBezTo>
                  <a:cubicBezTo>
                    <a:pt x="31" y="75"/>
                    <a:pt x="31" y="75"/>
                    <a:pt x="31" y="75"/>
                  </a:cubicBezTo>
                  <a:cubicBezTo>
                    <a:pt x="24" y="74"/>
                    <a:pt x="16" y="76"/>
                    <a:pt x="10" y="81"/>
                  </a:cubicBezTo>
                  <a:cubicBezTo>
                    <a:pt x="1" y="89"/>
                    <a:pt x="0" y="104"/>
                    <a:pt x="9" y="113"/>
                  </a:cubicBezTo>
                  <a:cubicBezTo>
                    <a:pt x="18" y="123"/>
                    <a:pt x="32" y="123"/>
                    <a:pt x="41" y="115"/>
                  </a:cubicBezTo>
                  <a:cubicBezTo>
                    <a:pt x="47" y="109"/>
                    <a:pt x="50" y="102"/>
                    <a:pt x="49"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2" name="Freeform 1221">
              <a:extLst>
                <a:ext uri="{FF2B5EF4-FFF2-40B4-BE49-F238E27FC236}">
                  <a16:creationId xmlns:a16="http://schemas.microsoft.com/office/drawing/2014/main" id="{CB13DFFF-7F26-F327-F339-3C6AB574589D}"/>
                </a:ext>
              </a:extLst>
            </p:cNvPr>
            <p:cNvSpPr>
              <a:spLocks/>
            </p:cNvSpPr>
            <p:nvPr/>
          </p:nvSpPr>
          <p:spPr bwMode="auto">
            <a:xfrm>
              <a:off x="1249802" y="1150599"/>
              <a:ext cx="119063" cy="42863"/>
            </a:xfrm>
            <a:custGeom>
              <a:avLst/>
              <a:gdLst>
                <a:gd name="T0" fmla="*/ 181 w 222"/>
                <a:gd name="T1" fmla="*/ 71 h 80"/>
                <a:gd name="T2" fmla="*/ 213 w 222"/>
                <a:gd name="T3" fmla="*/ 71 h 80"/>
                <a:gd name="T4" fmla="*/ 213 w 222"/>
                <a:gd name="T5" fmla="*/ 38 h 80"/>
                <a:gd name="T6" fmla="*/ 192 w 222"/>
                <a:gd name="T7" fmla="*/ 32 h 80"/>
                <a:gd name="T8" fmla="*/ 163 w 222"/>
                <a:gd name="T9" fmla="*/ 4 h 80"/>
                <a:gd name="T10" fmla="*/ 153 w 222"/>
                <a:gd name="T11" fmla="*/ 0 h 80"/>
                <a:gd name="T12" fmla="*/ 63 w 222"/>
                <a:gd name="T13" fmla="*/ 0 h 80"/>
                <a:gd name="T14" fmla="*/ 55 w 222"/>
                <a:gd name="T15" fmla="*/ 3 h 80"/>
                <a:gd name="T16" fmla="*/ 31 w 222"/>
                <a:gd name="T17" fmla="*/ 24 h 80"/>
                <a:gd name="T18" fmla="*/ 10 w 222"/>
                <a:gd name="T19" fmla="*/ 29 h 80"/>
                <a:gd name="T20" fmla="*/ 8 w 222"/>
                <a:gd name="T21" fmla="*/ 62 h 80"/>
                <a:gd name="T22" fmla="*/ 41 w 222"/>
                <a:gd name="T23" fmla="*/ 64 h 80"/>
                <a:gd name="T24" fmla="*/ 48 w 222"/>
                <a:gd name="T25" fmla="*/ 44 h 80"/>
                <a:gd name="T26" fmla="*/ 68 w 222"/>
                <a:gd name="T27" fmla="*/ 26 h 80"/>
                <a:gd name="T28" fmla="*/ 148 w 222"/>
                <a:gd name="T29" fmla="*/ 26 h 80"/>
                <a:gd name="T30" fmla="*/ 174 w 222"/>
                <a:gd name="T31" fmla="*/ 51 h 80"/>
                <a:gd name="T32" fmla="*/ 181 w 222"/>
                <a:gd name="T33"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80">
                  <a:moveTo>
                    <a:pt x="181" y="71"/>
                  </a:moveTo>
                  <a:cubicBezTo>
                    <a:pt x="190" y="80"/>
                    <a:pt x="204" y="80"/>
                    <a:pt x="213" y="71"/>
                  </a:cubicBezTo>
                  <a:cubicBezTo>
                    <a:pt x="222" y="62"/>
                    <a:pt x="222" y="47"/>
                    <a:pt x="213" y="38"/>
                  </a:cubicBezTo>
                  <a:cubicBezTo>
                    <a:pt x="207" y="33"/>
                    <a:pt x="199" y="31"/>
                    <a:pt x="192" y="32"/>
                  </a:cubicBezTo>
                  <a:cubicBezTo>
                    <a:pt x="163" y="4"/>
                    <a:pt x="163" y="4"/>
                    <a:pt x="163" y="4"/>
                  </a:cubicBezTo>
                  <a:cubicBezTo>
                    <a:pt x="160" y="1"/>
                    <a:pt x="157" y="0"/>
                    <a:pt x="153" y="0"/>
                  </a:cubicBezTo>
                  <a:cubicBezTo>
                    <a:pt x="63" y="0"/>
                    <a:pt x="63" y="0"/>
                    <a:pt x="63" y="0"/>
                  </a:cubicBezTo>
                  <a:cubicBezTo>
                    <a:pt x="60" y="0"/>
                    <a:pt x="57" y="1"/>
                    <a:pt x="55" y="3"/>
                  </a:cubicBezTo>
                  <a:cubicBezTo>
                    <a:pt x="31" y="24"/>
                    <a:pt x="31" y="24"/>
                    <a:pt x="31" y="24"/>
                  </a:cubicBezTo>
                  <a:cubicBezTo>
                    <a:pt x="24" y="23"/>
                    <a:pt x="16" y="24"/>
                    <a:pt x="10" y="29"/>
                  </a:cubicBezTo>
                  <a:cubicBezTo>
                    <a:pt x="1" y="38"/>
                    <a:pt x="0" y="52"/>
                    <a:pt x="8" y="62"/>
                  </a:cubicBezTo>
                  <a:cubicBezTo>
                    <a:pt x="17" y="71"/>
                    <a:pt x="31" y="72"/>
                    <a:pt x="41" y="64"/>
                  </a:cubicBezTo>
                  <a:cubicBezTo>
                    <a:pt x="47" y="59"/>
                    <a:pt x="49" y="51"/>
                    <a:pt x="48" y="44"/>
                  </a:cubicBezTo>
                  <a:cubicBezTo>
                    <a:pt x="68" y="26"/>
                    <a:pt x="68" y="26"/>
                    <a:pt x="68" y="26"/>
                  </a:cubicBezTo>
                  <a:cubicBezTo>
                    <a:pt x="148" y="26"/>
                    <a:pt x="148" y="26"/>
                    <a:pt x="148" y="26"/>
                  </a:cubicBezTo>
                  <a:cubicBezTo>
                    <a:pt x="174" y="51"/>
                    <a:pt x="174" y="51"/>
                    <a:pt x="174" y="51"/>
                  </a:cubicBezTo>
                  <a:cubicBezTo>
                    <a:pt x="173" y="59"/>
                    <a:pt x="175" y="66"/>
                    <a:pt x="18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3" name="Freeform 1222">
              <a:extLst>
                <a:ext uri="{FF2B5EF4-FFF2-40B4-BE49-F238E27FC236}">
                  <a16:creationId xmlns:a16="http://schemas.microsoft.com/office/drawing/2014/main" id="{38BD388C-FC63-D2F3-58A2-15E232F8BFF7}"/>
                </a:ext>
              </a:extLst>
            </p:cNvPr>
            <p:cNvSpPr>
              <a:spLocks/>
            </p:cNvSpPr>
            <p:nvPr/>
          </p:nvSpPr>
          <p:spPr bwMode="auto">
            <a:xfrm>
              <a:off x="1218052" y="1175999"/>
              <a:ext cx="104775" cy="42863"/>
            </a:xfrm>
            <a:custGeom>
              <a:avLst/>
              <a:gdLst>
                <a:gd name="T0" fmla="*/ 40 w 194"/>
                <a:gd name="T1" fmla="*/ 19 h 80"/>
                <a:gd name="T2" fmla="*/ 7 w 194"/>
                <a:gd name="T3" fmla="*/ 23 h 80"/>
                <a:gd name="T4" fmla="*/ 12 w 194"/>
                <a:gd name="T5" fmla="*/ 55 h 80"/>
                <a:gd name="T6" fmla="*/ 33 w 194"/>
                <a:gd name="T7" fmla="*/ 59 h 80"/>
                <a:gd name="T8" fmla="*/ 56 w 194"/>
                <a:gd name="T9" fmla="*/ 77 h 80"/>
                <a:gd name="T10" fmla="*/ 64 w 194"/>
                <a:gd name="T11" fmla="*/ 80 h 80"/>
                <a:gd name="T12" fmla="*/ 119 w 194"/>
                <a:gd name="T13" fmla="*/ 80 h 80"/>
                <a:gd name="T14" fmla="*/ 127 w 194"/>
                <a:gd name="T15" fmla="*/ 77 h 80"/>
                <a:gd name="T16" fmla="*/ 162 w 194"/>
                <a:gd name="T17" fmla="*/ 48 h 80"/>
                <a:gd name="T18" fmla="*/ 183 w 194"/>
                <a:gd name="T19" fmla="*/ 44 h 80"/>
                <a:gd name="T20" fmla="*/ 186 w 194"/>
                <a:gd name="T21" fmla="*/ 11 h 80"/>
                <a:gd name="T22" fmla="*/ 154 w 194"/>
                <a:gd name="T23" fmla="*/ 8 h 80"/>
                <a:gd name="T24" fmla="*/ 145 w 194"/>
                <a:gd name="T25" fmla="*/ 27 h 80"/>
                <a:gd name="T26" fmla="*/ 114 w 194"/>
                <a:gd name="T27" fmla="*/ 53 h 80"/>
                <a:gd name="T28" fmla="*/ 68 w 194"/>
                <a:gd name="T29" fmla="*/ 53 h 80"/>
                <a:gd name="T30" fmla="*/ 49 w 194"/>
                <a:gd name="T31" fmla="*/ 38 h 80"/>
                <a:gd name="T32" fmla="*/ 40 w 194"/>
                <a:gd name="T33"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4" h="80">
                  <a:moveTo>
                    <a:pt x="40" y="19"/>
                  </a:moveTo>
                  <a:cubicBezTo>
                    <a:pt x="30" y="11"/>
                    <a:pt x="15" y="13"/>
                    <a:pt x="7" y="23"/>
                  </a:cubicBezTo>
                  <a:cubicBezTo>
                    <a:pt x="0" y="33"/>
                    <a:pt x="2" y="48"/>
                    <a:pt x="12" y="55"/>
                  </a:cubicBezTo>
                  <a:cubicBezTo>
                    <a:pt x="18" y="60"/>
                    <a:pt x="26" y="61"/>
                    <a:pt x="33" y="59"/>
                  </a:cubicBezTo>
                  <a:cubicBezTo>
                    <a:pt x="56" y="77"/>
                    <a:pt x="56" y="77"/>
                    <a:pt x="56" y="77"/>
                  </a:cubicBezTo>
                  <a:cubicBezTo>
                    <a:pt x="58" y="79"/>
                    <a:pt x="61" y="80"/>
                    <a:pt x="64" y="80"/>
                  </a:cubicBezTo>
                  <a:cubicBezTo>
                    <a:pt x="119" y="80"/>
                    <a:pt x="119" y="80"/>
                    <a:pt x="119" y="80"/>
                  </a:cubicBezTo>
                  <a:cubicBezTo>
                    <a:pt x="122" y="80"/>
                    <a:pt x="125" y="78"/>
                    <a:pt x="127" y="77"/>
                  </a:cubicBezTo>
                  <a:cubicBezTo>
                    <a:pt x="162" y="48"/>
                    <a:pt x="162" y="48"/>
                    <a:pt x="162" y="48"/>
                  </a:cubicBezTo>
                  <a:cubicBezTo>
                    <a:pt x="169" y="50"/>
                    <a:pt x="177" y="49"/>
                    <a:pt x="183" y="44"/>
                  </a:cubicBezTo>
                  <a:cubicBezTo>
                    <a:pt x="193" y="36"/>
                    <a:pt x="194" y="21"/>
                    <a:pt x="186" y="11"/>
                  </a:cubicBezTo>
                  <a:cubicBezTo>
                    <a:pt x="178" y="2"/>
                    <a:pt x="163" y="0"/>
                    <a:pt x="154" y="8"/>
                  </a:cubicBezTo>
                  <a:cubicBezTo>
                    <a:pt x="148" y="13"/>
                    <a:pt x="145" y="20"/>
                    <a:pt x="145" y="27"/>
                  </a:cubicBezTo>
                  <a:cubicBezTo>
                    <a:pt x="114" y="53"/>
                    <a:pt x="114" y="53"/>
                    <a:pt x="114" y="53"/>
                  </a:cubicBezTo>
                  <a:cubicBezTo>
                    <a:pt x="68" y="53"/>
                    <a:pt x="68" y="53"/>
                    <a:pt x="68" y="53"/>
                  </a:cubicBezTo>
                  <a:cubicBezTo>
                    <a:pt x="49" y="38"/>
                    <a:pt x="49" y="38"/>
                    <a:pt x="49" y="38"/>
                  </a:cubicBezTo>
                  <a:cubicBezTo>
                    <a:pt x="49" y="31"/>
                    <a:pt x="46" y="24"/>
                    <a:pt x="4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grpSp>
        <p:nvGrpSpPr>
          <p:cNvPr id="304" name="Group 303">
            <a:extLst>
              <a:ext uri="{FF2B5EF4-FFF2-40B4-BE49-F238E27FC236}">
                <a16:creationId xmlns:a16="http://schemas.microsoft.com/office/drawing/2014/main" id="{AB5EB0B4-6138-8A27-1E20-86AD7EF95664}"/>
              </a:ext>
            </a:extLst>
          </p:cNvPr>
          <p:cNvGrpSpPr/>
          <p:nvPr/>
        </p:nvGrpSpPr>
        <p:grpSpPr>
          <a:xfrm>
            <a:off x="6693095" y="4245946"/>
            <a:ext cx="318628" cy="197430"/>
            <a:chOff x="3537390" y="1139486"/>
            <a:chExt cx="258762" cy="160338"/>
          </a:xfrm>
          <a:solidFill>
            <a:srgbClr val="6E6E6E"/>
          </a:solidFill>
        </p:grpSpPr>
        <p:sp>
          <p:nvSpPr>
            <p:cNvPr id="305" name="Freeform 1205">
              <a:extLst>
                <a:ext uri="{FF2B5EF4-FFF2-40B4-BE49-F238E27FC236}">
                  <a16:creationId xmlns:a16="http://schemas.microsoft.com/office/drawing/2014/main" id="{48C7F08B-C09E-16AD-1449-451E3C8AC91E}"/>
                </a:ext>
              </a:extLst>
            </p:cNvPr>
            <p:cNvSpPr>
              <a:spLocks/>
            </p:cNvSpPr>
            <p:nvPr/>
          </p:nvSpPr>
          <p:spPr bwMode="auto">
            <a:xfrm>
              <a:off x="3537390" y="1139486"/>
              <a:ext cx="157163" cy="153988"/>
            </a:xfrm>
            <a:custGeom>
              <a:avLst/>
              <a:gdLst>
                <a:gd name="T0" fmla="*/ 285 w 289"/>
                <a:gd name="T1" fmla="*/ 172 h 287"/>
                <a:gd name="T2" fmla="*/ 286 w 289"/>
                <a:gd name="T3" fmla="*/ 152 h 287"/>
                <a:gd name="T4" fmla="*/ 272 w 289"/>
                <a:gd name="T5" fmla="*/ 113 h 287"/>
                <a:gd name="T6" fmla="*/ 246 w 289"/>
                <a:gd name="T7" fmla="*/ 50 h 287"/>
                <a:gd name="T8" fmla="*/ 150 w 289"/>
                <a:gd name="T9" fmla="*/ 0 h 287"/>
                <a:gd name="T10" fmla="*/ 114 w 289"/>
                <a:gd name="T11" fmla="*/ 0 h 287"/>
                <a:gd name="T12" fmla="*/ 1 w 289"/>
                <a:gd name="T13" fmla="*/ 104 h 287"/>
                <a:gd name="T14" fmla="*/ 36 w 289"/>
                <a:gd name="T15" fmla="*/ 188 h 287"/>
                <a:gd name="T16" fmla="*/ 36 w 289"/>
                <a:gd name="T17" fmla="*/ 279 h 287"/>
                <a:gd name="T18" fmla="*/ 44 w 289"/>
                <a:gd name="T19" fmla="*/ 287 h 287"/>
                <a:gd name="T20" fmla="*/ 53 w 289"/>
                <a:gd name="T21" fmla="*/ 287 h 287"/>
                <a:gd name="T22" fmla="*/ 60 w 289"/>
                <a:gd name="T23" fmla="*/ 279 h 287"/>
                <a:gd name="T24" fmla="*/ 60 w 289"/>
                <a:gd name="T25" fmla="*/ 177 h 287"/>
                <a:gd name="T26" fmla="*/ 54 w 289"/>
                <a:gd name="T27" fmla="*/ 171 h 287"/>
                <a:gd name="T28" fmla="*/ 25 w 289"/>
                <a:gd name="T29" fmla="*/ 105 h 287"/>
                <a:gd name="T30" fmla="*/ 114 w 289"/>
                <a:gd name="T31" fmla="*/ 24 h 287"/>
                <a:gd name="T32" fmla="*/ 150 w 289"/>
                <a:gd name="T33" fmla="*/ 24 h 287"/>
                <a:gd name="T34" fmla="*/ 226 w 289"/>
                <a:gd name="T35" fmla="*/ 64 h 287"/>
                <a:gd name="T36" fmla="*/ 249 w 289"/>
                <a:gd name="T37" fmla="*/ 121 h 287"/>
                <a:gd name="T38" fmla="*/ 262 w 289"/>
                <a:gd name="T39" fmla="*/ 158 h 287"/>
                <a:gd name="T40" fmla="*/ 229 w 289"/>
                <a:gd name="T41" fmla="*/ 158 h 287"/>
                <a:gd name="T42" fmla="*/ 229 w 289"/>
                <a:gd name="T43" fmla="*/ 213 h 287"/>
                <a:gd name="T44" fmla="*/ 215 w 289"/>
                <a:gd name="T45" fmla="*/ 228 h 287"/>
                <a:gd name="T46" fmla="*/ 159 w 289"/>
                <a:gd name="T47" fmla="*/ 228 h 287"/>
                <a:gd name="T48" fmla="*/ 159 w 289"/>
                <a:gd name="T49" fmla="*/ 279 h 287"/>
                <a:gd name="T50" fmla="*/ 166 w 289"/>
                <a:gd name="T51" fmla="*/ 287 h 287"/>
                <a:gd name="T52" fmla="*/ 175 w 289"/>
                <a:gd name="T53" fmla="*/ 287 h 287"/>
                <a:gd name="T54" fmla="*/ 183 w 289"/>
                <a:gd name="T55" fmla="*/ 279 h 287"/>
                <a:gd name="T56" fmla="*/ 183 w 289"/>
                <a:gd name="T57" fmla="*/ 252 h 287"/>
                <a:gd name="T58" fmla="*/ 215 w 289"/>
                <a:gd name="T59" fmla="*/ 252 h 287"/>
                <a:gd name="T60" fmla="*/ 253 w 289"/>
                <a:gd name="T61" fmla="*/ 213 h 287"/>
                <a:gd name="T62" fmla="*/ 253 w 289"/>
                <a:gd name="T63" fmla="*/ 182 h 287"/>
                <a:gd name="T64" fmla="*/ 267 w 289"/>
                <a:gd name="T65" fmla="*/ 182 h 287"/>
                <a:gd name="T66" fmla="*/ 285 w 289"/>
                <a:gd name="T67" fmla="*/ 17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9" h="287">
                  <a:moveTo>
                    <a:pt x="285" y="172"/>
                  </a:moveTo>
                  <a:cubicBezTo>
                    <a:pt x="288" y="166"/>
                    <a:pt x="289" y="159"/>
                    <a:pt x="286" y="152"/>
                  </a:cubicBezTo>
                  <a:cubicBezTo>
                    <a:pt x="282" y="143"/>
                    <a:pt x="277" y="128"/>
                    <a:pt x="272" y="113"/>
                  </a:cubicBezTo>
                  <a:cubicBezTo>
                    <a:pt x="263" y="88"/>
                    <a:pt x="254" y="62"/>
                    <a:pt x="246" y="50"/>
                  </a:cubicBezTo>
                  <a:cubicBezTo>
                    <a:pt x="224" y="19"/>
                    <a:pt x="188" y="0"/>
                    <a:pt x="150" y="0"/>
                  </a:cubicBezTo>
                  <a:cubicBezTo>
                    <a:pt x="114" y="0"/>
                    <a:pt x="114" y="0"/>
                    <a:pt x="114" y="0"/>
                  </a:cubicBezTo>
                  <a:cubicBezTo>
                    <a:pt x="54" y="0"/>
                    <a:pt x="4" y="47"/>
                    <a:pt x="1" y="104"/>
                  </a:cubicBezTo>
                  <a:cubicBezTo>
                    <a:pt x="0" y="136"/>
                    <a:pt x="13" y="166"/>
                    <a:pt x="36" y="188"/>
                  </a:cubicBezTo>
                  <a:cubicBezTo>
                    <a:pt x="36" y="279"/>
                    <a:pt x="36" y="279"/>
                    <a:pt x="36" y="279"/>
                  </a:cubicBezTo>
                  <a:cubicBezTo>
                    <a:pt x="36" y="283"/>
                    <a:pt x="40" y="287"/>
                    <a:pt x="44" y="287"/>
                  </a:cubicBezTo>
                  <a:cubicBezTo>
                    <a:pt x="53" y="287"/>
                    <a:pt x="53" y="287"/>
                    <a:pt x="53" y="287"/>
                  </a:cubicBezTo>
                  <a:cubicBezTo>
                    <a:pt x="57" y="287"/>
                    <a:pt x="60" y="283"/>
                    <a:pt x="60" y="279"/>
                  </a:cubicBezTo>
                  <a:cubicBezTo>
                    <a:pt x="60" y="177"/>
                    <a:pt x="60" y="177"/>
                    <a:pt x="60" y="177"/>
                  </a:cubicBezTo>
                  <a:cubicBezTo>
                    <a:pt x="54" y="171"/>
                    <a:pt x="54" y="171"/>
                    <a:pt x="54" y="171"/>
                  </a:cubicBezTo>
                  <a:cubicBezTo>
                    <a:pt x="35" y="154"/>
                    <a:pt x="25" y="130"/>
                    <a:pt x="25" y="105"/>
                  </a:cubicBezTo>
                  <a:cubicBezTo>
                    <a:pt x="27" y="61"/>
                    <a:pt x="67" y="24"/>
                    <a:pt x="114" y="24"/>
                  </a:cubicBezTo>
                  <a:cubicBezTo>
                    <a:pt x="150" y="24"/>
                    <a:pt x="150" y="24"/>
                    <a:pt x="150" y="24"/>
                  </a:cubicBezTo>
                  <a:cubicBezTo>
                    <a:pt x="180" y="24"/>
                    <a:pt x="209" y="39"/>
                    <a:pt x="226" y="64"/>
                  </a:cubicBezTo>
                  <a:cubicBezTo>
                    <a:pt x="233" y="73"/>
                    <a:pt x="242" y="99"/>
                    <a:pt x="249" y="121"/>
                  </a:cubicBezTo>
                  <a:cubicBezTo>
                    <a:pt x="253" y="134"/>
                    <a:pt x="258" y="147"/>
                    <a:pt x="262" y="158"/>
                  </a:cubicBezTo>
                  <a:cubicBezTo>
                    <a:pt x="229" y="158"/>
                    <a:pt x="229" y="158"/>
                    <a:pt x="229" y="158"/>
                  </a:cubicBezTo>
                  <a:cubicBezTo>
                    <a:pt x="229" y="213"/>
                    <a:pt x="229" y="213"/>
                    <a:pt x="229" y="213"/>
                  </a:cubicBezTo>
                  <a:cubicBezTo>
                    <a:pt x="229" y="221"/>
                    <a:pt x="222" y="228"/>
                    <a:pt x="215" y="228"/>
                  </a:cubicBezTo>
                  <a:cubicBezTo>
                    <a:pt x="159" y="228"/>
                    <a:pt x="159" y="228"/>
                    <a:pt x="159" y="228"/>
                  </a:cubicBezTo>
                  <a:cubicBezTo>
                    <a:pt x="159" y="279"/>
                    <a:pt x="159" y="279"/>
                    <a:pt x="159" y="279"/>
                  </a:cubicBezTo>
                  <a:cubicBezTo>
                    <a:pt x="159" y="283"/>
                    <a:pt x="162" y="287"/>
                    <a:pt x="166" y="287"/>
                  </a:cubicBezTo>
                  <a:cubicBezTo>
                    <a:pt x="175" y="287"/>
                    <a:pt x="175" y="287"/>
                    <a:pt x="175" y="287"/>
                  </a:cubicBezTo>
                  <a:cubicBezTo>
                    <a:pt x="179" y="287"/>
                    <a:pt x="183" y="283"/>
                    <a:pt x="183" y="279"/>
                  </a:cubicBezTo>
                  <a:cubicBezTo>
                    <a:pt x="183" y="252"/>
                    <a:pt x="183" y="252"/>
                    <a:pt x="183" y="252"/>
                  </a:cubicBezTo>
                  <a:cubicBezTo>
                    <a:pt x="215" y="252"/>
                    <a:pt x="215" y="252"/>
                    <a:pt x="215" y="252"/>
                  </a:cubicBezTo>
                  <a:cubicBezTo>
                    <a:pt x="236" y="252"/>
                    <a:pt x="253" y="235"/>
                    <a:pt x="253" y="213"/>
                  </a:cubicBezTo>
                  <a:cubicBezTo>
                    <a:pt x="253" y="182"/>
                    <a:pt x="253" y="182"/>
                    <a:pt x="253" y="182"/>
                  </a:cubicBezTo>
                  <a:cubicBezTo>
                    <a:pt x="267" y="182"/>
                    <a:pt x="267" y="182"/>
                    <a:pt x="267" y="182"/>
                  </a:cubicBezTo>
                  <a:cubicBezTo>
                    <a:pt x="274" y="182"/>
                    <a:pt x="281" y="178"/>
                    <a:pt x="285"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6" name="Oval 1206">
              <a:extLst>
                <a:ext uri="{FF2B5EF4-FFF2-40B4-BE49-F238E27FC236}">
                  <a16:creationId xmlns:a16="http://schemas.microsoft.com/office/drawing/2014/main" id="{FC91D3AE-7070-B120-7391-3920A4E7CC72}"/>
                </a:ext>
              </a:extLst>
            </p:cNvPr>
            <p:cNvSpPr>
              <a:spLocks noChangeArrowheads="1"/>
            </p:cNvSpPr>
            <p:nvPr/>
          </p:nvSpPr>
          <p:spPr bwMode="auto">
            <a:xfrm>
              <a:off x="3624702" y="1188699"/>
              <a:ext cx="19050" cy="19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7" name="Freeform 1207">
              <a:extLst>
                <a:ext uri="{FF2B5EF4-FFF2-40B4-BE49-F238E27FC236}">
                  <a16:creationId xmlns:a16="http://schemas.microsoft.com/office/drawing/2014/main" id="{504F48D5-B252-28EE-C961-236E7D36229A}"/>
                </a:ext>
              </a:extLst>
            </p:cNvPr>
            <p:cNvSpPr>
              <a:spLocks/>
            </p:cNvSpPr>
            <p:nvPr/>
          </p:nvSpPr>
          <p:spPr bwMode="auto">
            <a:xfrm>
              <a:off x="3685027" y="1245849"/>
              <a:ext cx="9525" cy="25400"/>
            </a:xfrm>
            <a:custGeom>
              <a:avLst/>
              <a:gdLst>
                <a:gd name="T0" fmla="*/ 9 w 18"/>
                <a:gd name="T1" fmla="*/ 0 h 48"/>
                <a:gd name="T2" fmla="*/ 0 w 18"/>
                <a:gd name="T3" fmla="*/ 9 h 48"/>
                <a:gd name="T4" fmla="*/ 0 w 18"/>
                <a:gd name="T5" fmla="*/ 39 h 48"/>
                <a:gd name="T6" fmla="*/ 9 w 18"/>
                <a:gd name="T7" fmla="*/ 48 h 48"/>
                <a:gd name="T8" fmla="*/ 18 w 18"/>
                <a:gd name="T9" fmla="*/ 39 h 48"/>
                <a:gd name="T10" fmla="*/ 18 w 18"/>
                <a:gd name="T11" fmla="*/ 9 h 48"/>
                <a:gd name="T12" fmla="*/ 9 w 1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18" h="48">
                  <a:moveTo>
                    <a:pt x="9" y="0"/>
                  </a:moveTo>
                  <a:cubicBezTo>
                    <a:pt x="4" y="0"/>
                    <a:pt x="0" y="4"/>
                    <a:pt x="0" y="9"/>
                  </a:cubicBezTo>
                  <a:cubicBezTo>
                    <a:pt x="0" y="39"/>
                    <a:pt x="0" y="39"/>
                    <a:pt x="0" y="39"/>
                  </a:cubicBezTo>
                  <a:cubicBezTo>
                    <a:pt x="0" y="44"/>
                    <a:pt x="4" y="48"/>
                    <a:pt x="9" y="48"/>
                  </a:cubicBezTo>
                  <a:cubicBezTo>
                    <a:pt x="14" y="48"/>
                    <a:pt x="18" y="44"/>
                    <a:pt x="18" y="39"/>
                  </a:cubicBezTo>
                  <a:cubicBezTo>
                    <a:pt x="18" y="9"/>
                    <a:pt x="18" y="9"/>
                    <a:pt x="18" y="9"/>
                  </a:cubicBezTo>
                  <a:cubicBezTo>
                    <a:pt x="18" y="4"/>
                    <a:pt x="1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8" name="Freeform 1208">
              <a:extLst>
                <a:ext uri="{FF2B5EF4-FFF2-40B4-BE49-F238E27FC236}">
                  <a16:creationId xmlns:a16="http://schemas.microsoft.com/office/drawing/2014/main" id="{149CBB27-2F79-C5B0-0504-987187A9C75A}"/>
                </a:ext>
              </a:extLst>
            </p:cNvPr>
            <p:cNvSpPr>
              <a:spLocks/>
            </p:cNvSpPr>
            <p:nvPr/>
          </p:nvSpPr>
          <p:spPr bwMode="auto">
            <a:xfrm>
              <a:off x="3699315" y="1237911"/>
              <a:ext cx="9525" cy="41275"/>
            </a:xfrm>
            <a:custGeom>
              <a:avLst/>
              <a:gdLst>
                <a:gd name="T0" fmla="*/ 9 w 18"/>
                <a:gd name="T1" fmla="*/ 0 h 76"/>
                <a:gd name="T2" fmla="*/ 0 w 18"/>
                <a:gd name="T3" fmla="*/ 9 h 76"/>
                <a:gd name="T4" fmla="*/ 0 w 18"/>
                <a:gd name="T5" fmla="*/ 68 h 76"/>
                <a:gd name="T6" fmla="*/ 9 w 18"/>
                <a:gd name="T7" fmla="*/ 76 h 76"/>
                <a:gd name="T8" fmla="*/ 18 w 18"/>
                <a:gd name="T9" fmla="*/ 68 h 76"/>
                <a:gd name="T10" fmla="*/ 18 w 18"/>
                <a:gd name="T11" fmla="*/ 9 h 76"/>
                <a:gd name="T12" fmla="*/ 9 w 18"/>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18" h="76">
                  <a:moveTo>
                    <a:pt x="9" y="0"/>
                  </a:moveTo>
                  <a:cubicBezTo>
                    <a:pt x="4" y="0"/>
                    <a:pt x="0" y="4"/>
                    <a:pt x="0" y="9"/>
                  </a:cubicBezTo>
                  <a:cubicBezTo>
                    <a:pt x="0" y="68"/>
                    <a:pt x="0" y="68"/>
                    <a:pt x="0" y="68"/>
                  </a:cubicBezTo>
                  <a:cubicBezTo>
                    <a:pt x="0" y="72"/>
                    <a:pt x="4" y="76"/>
                    <a:pt x="9" y="76"/>
                  </a:cubicBezTo>
                  <a:cubicBezTo>
                    <a:pt x="14" y="76"/>
                    <a:pt x="18" y="72"/>
                    <a:pt x="18" y="68"/>
                  </a:cubicBezTo>
                  <a:cubicBezTo>
                    <a:pt x="18" y="9"/>
                    <a:pt x="18" y="9"/>
                    <a:pt x="18" y="9"/>
                  </a:cubicBezTo>
                  <a:cubicBezTo>
                    <a:pt x="18" y="4"/>
                    <a:pt x="1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9" name="Freeform 1209">
              <a:extLst>
                <a:ext uri="{FF2B5EF4-FFF2-40B4-BE49-F238E27FC236}">
                  <a16:creationId xmlns:a16="http://schemas.microsoft.com/office/drawing/2014/main" id="{3460F7C2-A24F-99B3-6532-441C720BB7C5}"/>
                </a:ext>
              </a:extLst>
            </p:cNvPr>
            <p:cNvSpPr>
              <a:spLocks/>
            </p:cNvSpPr>
            <p:nvPr/>
          </p:nvSpPr>
          <p:spPr bwMode="auto">
            <a:xfrm>
              <a:off x="3713602" y="1249024"/>
              <a:ext cx="11113" cy="19050"/>
            </a:xfrm>
            <a:custGeom>
              <a:avLst/>
              <a:gdLst>
                <a:gd name="T0" fmla="*/ 9 w 18"/>
                <a:gd name="T1" fmla="*/ 0 h 34"/>
                <a:gd name="T2" fmla="*/ 0 w 18"/>
                <a:gd name="T3" fmla="*/ 9 h 34"/>
                <a:gd name="T4" fmla="*/ 0 w 18"/>
                <a:gd name="T5" fmla="*/ 25 h 34"/>
                <a:gd name="T6" fmla="*/ 9 w 18"/>
                <a:gd name="T7" fmla="*/ 34 h 34"/>
                <a:gd name="T8" fmla="*/ 18 w 18"/>
                <a:gd name="T9" fmla="*/ 25 h 34"/>
                <a:gd name="T10" fmla="*/ 18 w 18"/>
                <a:gd name="T11" fmla="*/ 9 h 34"/>
                <a:gd name="T12" fmla="*/ 9 w 18"/>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18" h="34">
                  <a:moveTo>
                    <a:pt x="9" y="0"/>
                  </a:moveTo>
                  <a:cubicBezTo>
                    <a:pt x="4" y="0"/>
                    <a:pt x="0" y="4"/>
                    <a:pt x="0" y="9"/>
                  </a:cubicBezTo>
                  <a:cubicBezTo>
                    <a:pt x="0" y="25"/>
                    <a:pt x="0" y="25"/>
                    <a:pt x="0" y="25"/>
                  </a:cubicBezTo>
                  <a:cubicBezTo>
                    <a:pt x="0" y="30"/>
                    <a:pt x="4" y="34"/>
                    <a:pt x="9" y="34"/>
                  </a:cubicBezTo>
                  <a:cubicBezTo>
                    <a:pt x="14" y="34"/>
                    <a:pt x="18" y="30"/>
                    <a:pt x="18" y="25"/>
                  </a:cubicBezTo>
                  <a:cubicBezTo>
                    <a:pt x="18" y="9"/>
                    <a:pt x="18" y="9"/>
                    <a:pt x="18" y="9"/>
                  </a:cubicBezTo>
                  <a:cubicBezTo>
                    <a:pt x="18" y="4"/>
                    <a:pt x="1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10" name="Freeform 1210">
              <a:extLst>
                <a:ext uri="{FF2B5EF4-FFF2-40B4-BE49-F238E27FC236}">
                  <a16:creationId xmlns:a16="http://schemas.microsoft.com/office/drawing/2014/main" id="{739B66ED-233F-2041-84FB-BC06C0835EF7}"/>
                </a:ext>
              </a:extLst>
            </p:cNvPr>
            <p:cNvSpPr>
              <a:spLocks/>
            </p:cNvSpPr>
            <p:nvPr/>
          </p:nvSpPr>
          <p:spPr bwMode="auto">
            <a:xfrm>
              <a:off x="3729477" y="1229974"/>
              <a:ext cx="9525" cy="57150"/>
            </a:xfrm>
            <a:custGeom>
              <a:avLst/>
              <a:gdLst>
                <a:gd name="T0" fmla="*/ 9 w 18"/>
                <a:gd name="T1" fmla="*/ 0 h 108"/>
                <a:gd name="T2" fmla="*/ 0 w 18"/>
                <a:gd name="T3" fmla="*/ 9 h 108"/>
                <a:gd name="T4" fmla="*/ 0 w 18"/>
                <a:gd name="T5" fmla="*/ 99 h 108"/>
                <a:gd name="T6" fmla="*/ 9 w 18"/>
                <a:gd name="T7" fmla="*/ 108 h 108"/>
                <a:gd name="T8" fmla="*/ 18 w 18"/>
                <a:gd name="T9" fmla="*/ 99 h 108"/>
                <a:gd name="T10" fmla="*/ 18 w 18"/>
                <a:gd name="T11" fmla="*/ 9 h 108"/>
                <a:gd name="T12" fmla="*/ 9 w 1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8" h="108">
                  <a:moveTo>
                    <a:pt x="9" y="0"/>
                  </a:moveTo>
                  <a:cubicBezTo>
                    <a:pt x="4" y="0"/>
                    <a:pt x="0" y="4"/>
                    <a:pt x="0" y="9"/>
                  </a:cubicBezTo>
                  <a:cubicBezTo>
                    <a:pt x="0" y="99"/>
                    <a:pt x="0" y="99"/>
                    <a:pt x="0" y="99"/>
                  </a:cubicBezTo>
                  <a:cubicBezTo>
                    <a:pt x="0" y="104"/>
                    <a:pt x="4" y="108"/>
                    <a:pt x="9" y="108"/>
                  </a:cubicBezTo>
                  <a:cubicBezTo>
                    <a:pt x="14" y="108"/>
                    <a:pt x="18" y="104"/>
                    <a:pt x="18" y="99"/>
                  </a:cubicBezTo>
                  <a:cubicBezTo>
                    <a:pt x="18" y="9"/>
                    <a:pt x="18" y="9"/>
                    <a:pt x="18" y="9"/>
                  </a:cubicBezTo>
                  <a:cubicBezTo>
                    <a:pt x="18" y="4"/>
                    <a:pt x="1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11" name="Freeform 1211">
              <a:extLst>
                <a:ext uri="{FF2B5EF4-FFF2-40B4-BE49-F238E27FC236}">
                  <a16:creationId xmlns:a16="http://schemas.microsoft.com/office/drawing/2014/main" id="{D34FC042-CA8D-2424-0B73-19DD4F8CA740}"/>
                </a:ext>
              </a:extLst>
            </p:cNvPr>
            <p:cNvSpPr>
              <a:spLocks/>
            </p:cNvSpPr>
            <p:nvPr/>
          </p:nvSpPr>
          <p:spPr bwMode="auto">
            <a:xfrm>
              <a:off x="3743765" y="1239499"/>
              <a:ext cx="9525" cy="38100"/>
            </a:xfrm>
            <a:custGeom>
              <a:avLst/>
              <a:gdLst>
                <a:gd name="T0" fmla="*/ 9 w 18"/>
                <a:gd name="T1" fmla="*/ 0 h 72"/>
                <a:gd name="T2" fmla="*/ 0 w 18"/>
                <a:gd name="T3" fmla="*/ 8 h 72"/>
                <a:gd name="T4" fmla="*/ 0 w 18"/>
                <a:gd name="T5" fmla="*/ 64 h 72"/>
                <a:gd name="T6" fmla="*/ 9 w 18"/>
                <a:gd name="T7" fmla="*/ 72 h 72"/>
                <a:gd name="T8" fmla="*/ 18 w 18"/>
                <a:gd name="T9" fmla="*/ 64 h 72"/>
                <a:gd name="T10" fmla="*/ 18 w 18"/>
                <a:gd name="T11" fmla="*/ 8 h 72"/>
                <a:gd name="T12" fmla="*/ 9 w 18"/>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18" h="72">
                  <a:moveTo>
                    <a:pt x="9" y="0"/>
                  </a:moveTo>
                  <a:cubicBezTo>
                    <a:pt x="4" y="0"/>
                    <a:pt x="0" y="4"/>
                    <a:pt x="0" y="8"/>
                  </a:cubicBezTo>
                  <a:cubicBezTo>
                    <a:pt x="0" y="64"/>
                    <a:pt x="0" y="64"/>
                    <a:pt x="0" y="64"/>
                  </a:cubicBezTo>
                  <a:cubicBezTo>
                    <a:pt x="0" y="69"/>
                    <a:pt x="4" y="72"/>
                    <a:pt x="9" y="72"/>
                  </a:cubicBezTo>
                  <a:cubicBezTo>
                    <a:pt x="14" y="72"/>
                    <a:pt x="18" y="69"/>
                    <a:pt x="18" y="64"/>
                  </a:cubicBezTo>
                  <a:cubicBezTo>
                    <a:pt x="18" y="8"/>
                    <a:pt x="18" y="8"/>
                    <a:pt x="18" y="8"/>
                  </a:cubicBezTo>
                  <a:cubicBezTo>
                    <a:pt x="18" y="4"/>
                    <a:pt x="1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12" name="Freeform 1212">
              <a:extLst>
                <a:ext uri="{FF2B5EF4-FFF2-40B4-BE49-F238E27FC236}">
                  <a16:creationId xmlns:a16="http://schemas.microsoft.com/office/drawing/2014/main" id="{08722B08-425A-976C-638F-EA7AED0735F3}"/>
                </a:ext>
              </a:extLst>
            </p:cNvPr>
            <p:cNvSpPr>
              <a:spLocks/>
            </p:cNvSpPr>
            <p:nvPr/>
          </p:nvSpPr>
          <p:spPr bwMode="auto">
            <a:xfrm>
              <a:off x="3758052" y="1217274"/>
              <a:ext cx="9525" cy="82550"/>
            </a:xfrm>
            <a:custGeom>
              <a:avLst/>
              <a:gdLst>
                <a:gd name="T0" fmla="*/ 9 w 17"/>
                <a:gd name="T1" fmla="*/ 0 h 154"/>
                <a:gd name="T2" fmla="*/ 0 w 17"/>
                <a:gd name="T3" fmla="*/ 9 h 154"/>
                <a:gd name="T4" fmla="*/ 0 w 17"/>
                <a:gd name="T5" fmla="*/ 145 h 154"/>
                <a:gd name="T6" fmla="*/ 9 w 17"/>
                <a:gd name="T7" fmla="*/ 154 h 154"/>
                <a:gd name="T8" fmla="*/ 17 w 17"/>
                <a:gd name="T9" fmla="*/ 145 h 154"/>
                <a:gd name="T10" fmla="*/ 17 w 17"/>
                <a:gd name="T11" fmla="*/ 9 h 154"/>
                <a:gd name="T12" fmla="*/ 9 w 17"/>
                <a:gd name="T13" fmla="*/ 0 h 154"/>
              </a:gdLst>
              <a:ahLst/>
              <a:cxnLst>
                <a:cxn ang="0">
                  <a:pos x="T0" y="T1"/>
                </a:cxn>
                <a:cxn ang="0">
                  <a:pos x="T2" y="T3"/>
                </a:cxn>
                <a:cxn ang="0">
                  <a:pos x="T4" y="T5"/>
                </a:cxn>
                <a:cxn ang="0">
                  <a:pos x="T6" y="T7"/>
                </a:cxn>
                <a:cxn ang="0">
                  <a:pos x="T8" y="T9"/>
                </a:cxn>
                <a:cxn ang="0">
                  <a:pos x="T10" y="T11"/>
                </a:cxn>
                <a:cxn ang="0">
                  <a:pos x="T12" y="T13"/>
                </a:cxn>
              </a:cxnLst>
              <a:rect l="0" t="0" r="r" b="b"/>
              <a:pathLst>
                <a:path w="17" h="154">
                  <a:moveTo>
                    <a:pt x="9" y="0"/>
                  </a:moveTo>
                  <a:cubicBezTo>
                    <a:pt x="4" y="0"/>
                    <a:pt x="0" y="4"/>
                    <a:pt x="0" y="9"/>
                  </a:cubicBezTo>
                  <a:cubicBezTo>
                    <a:pt x="0" y="145"/>
                    <a:pt x="0" y="145"/>
                    <a:pt x="0" y="145"/>
                  </a:cubicBezTo>
                  <a:cubicBezTo>
                    <a:pt x="0" y="150"/>
                    <a:pt x="4" y="154"/>
                    <a:pt x="9" y="154"/>
                  </a:cubicBezTo>
                  <a:cubicBezTo>
                    <a:pt x="14" y="154"/>
                    <a:pt x="17" y="150"/>
                    <a:pt x="17" y="145"/>
                  </a:cubicBezTo>
                  <a:cubicBezTo>
                    <a:pt x="17" y="9"/>
                    <a:pt x="17" y="9"/>
                    <a:pt x="17" y="9"/>
                  </a:cubicBezTo>
                  <a:cubicBezTo>
                    <a:pt x="17" y="4"/>
                    <a:pt x="1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13" name="Freeform 1213">
              <a:extLst>
                <a:ext uri="{FF2B5EF4-FFF2-40B4-BE49-F238E27FC236}">
                  <a16:creationId xmlns:a16="http://schemas.microsoft.com/office/drawing/2014/main" id="{EBF65F4C-E807-6783-971B-E05608AAE60B}"/>
                </a:ext>
              </a:extLst>
            </p:cNvPr>
            <p:cNvSpPr>
              <a:spLocks/>
            </p:cNvSpPr>
            <p:nvPr/>
          </p:nvSpPr>
          <p:spPr bwMode="auto">
            <a:xfrm>
              <a:off x="3772340" y="1244261"/>
              <a:ext cx="9525" cy="28575"/>
            </a:xfrm>
            <a:custGeom>
              <a:avLst/>
              <a:gdLst>
                <a:gd name="T0" fmla="*/ 9 w 17"/>
                <a:gd name="T1" fmla="*/ 0 h 52"/>
                <a:gd name="T2" fmla="*/ 0 w 17"/>
                <a:gd name="T3" fmla="*/ 9 h 52"/>
                <a:gd name="T4" fmla="*/ 0 w 17"/>
                <a:gd name="T5" fmla="*/ 44 h 52"/>
                <a:gd name="T6" fmla="*/ 9 w 17"/>
                <a:gd name="T7" fmla="*/ 52 h 52"/>
                <a:gd name="T8" fmla="*/ 17 w 17"/>
                <a:gd name="T9" fmla="*/ 44 h 52"/>
                <a:gd name="T10" fmla="*/ 17 w 17"/>
                <a:gd name="T11" fmla="*/ 9 h 52"/>
                <a:gd name="T12" fmla="*/ 9 w 17"/>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7" h="52">
                  <a:moveTo>
                    <a:pt x="9" y="0"/>
                  </a:moveTo>
                  <a:cubicBezTo>
                    <a:pt x="4" y="0"/>
                    <a:pt x="0" y="4"/>
                    <a:pt x="0" y="9"/>
                  </a:cubicBezTo>
                  <a:cubicBezTo>
                    <a:pt x="0" y="44"/>
                    <a:pt x="0" y="44"/>
                    <a:pt x="0" y="44"/>
                  </a:cubicBezTo>
                  <a:cubicBezTo>
                    <a:pt x="0" y="48"/>
                    <a:pt x="4" y="52"/>
                    <a:pt x="9" y="52"/>
                  </a:cubicBezTo>
                  <a:cubicBezTo>
                    <a:pt x="14" y="52"/>
                    <a:pt x="17" y="48"/>
                    <a:pt x="17" y="44"/>
                  </a:cubicBezTo>
                  <a:cubicBezTo>
                    <a:pt x="17" y="9"/>
                    <a:pt x="17" y="9"/>
                    <a:pt x="17" y="9"/>
                  </a:cubicBezTo>
                  <a:cubicBezTo>
                    <a:pt x="17" y="4"/>
                    <a:pt x="1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14" name="Freeform 1214">
              <a:extLst>
                <a:ext uri="{FF2B5EF4-FFF2-40B4-BE49-F238E27FC236}">
                  <a16:creationId xmlns:a16="http://schemas.microsoft.com/office/drawing/2014/main" id="{BF9E6A20-A45F-9292-7DB1-84938CCBFA06}"/>
                </a:ext>
              </a:extLst>
            </p:cNvPr>
            <p:cNvSpPr>
              <a:spLocks/>
            </p:cNvSpPr>
            <p:nvPr/>
          </p:nvSpPr>
          <p:spPr bwMode="auto">
            <a:xfrm>
              <a:off x="3786627" y="1229974"/>
              <a:ext cx="9525" cy="57150"/>
            </a:xfrm>
            <a:custGeom>
              <a:avLst/>
              <a:gdLst>
                <a:gd name="T0" fmla="*/ 9 w 17"/>
                <a:gd name="T1" fmla="*/ 0 h 108"/>
                <a:gd name="T2" fmla="*/ 0 w 17"/>
                <a:gd name="T3" fmla="*/ 9 h 108"/>
                <a:gd name="T4" fmla="*/ 0 w 17"/>
                <a:gd name="T5" fmla="*/ 99 h 108"/>
                <a:gd name="T6" fmla="*/ 9 w 17"/>
                <a:gd name="T7" fmla="*/ 108 h 108"/>
                <a:gd name="T8" fmla="*/ 17 w 17"/>
                <a:gd name="T9" fmla="*/ 99 h 108"/>
                <a:gd name="T10" fmla="*/ 17 w 17"/>
                <a:gd name="T11" fmla="*/ 9 h 108"/>
                <a:gd name="T12" fmla="*/ 9 w 17"/>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 h="108">
                  <a:moveTo>
                    <a:pt x="9" y="0"/>
                  </a:moveTo>
                  <a:cubicBezTo>
                    <a:pt x="4" y="0"/>
                    <a:pt x="0" y="4"/>
                    <a:pt x="0" y="9"/>
                  </a:cubicBezTo>
                  <a:cubicBezTo>
                    <a:pt x="0" y="99"/>
                    <a:pt x="0" y="99"/>
                    <a:pt x="0" y="99"/>
                  </a:cubicBezTo>
                  <a:cubicBezTo>
                    <a:pt x="0" y="104"/>
                    <a:pt x="4" y="108"/>
                    <a:pt x="9" y="108"/>
                  </a:cubicBezTo>
                  <a:cubicBezTo>
                    <a:pt x="14" y="108"/>
                    <a:pt x="17" y="104"/>
                    <a:pt x="17" y="99"/>
                  </a:cubicBezTo>
                  <a:cubicBezTo>
                    <a:pt x="17" y="9"/>
                    <a:pt x="17" y="9"/>
                    <a:pt x="17" y="9"/>
                  </a:cubicBezTo>
                  <a:cubicBezTo>
                    <a:pt x="17" y="4"/>
                    <a:pt x="14"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sp>
        <p:nvSpPr>
          <p:cNvPr id="315" name="Freeform 1151">
            <a:extLst>
              <a:ext uri="{FF2B5EF4-FFF2-40B4-BE49-F238E27FC236}">
                <a16:creationId xmlns:a16="http://schemas.microsoft.com/office/drawing/2014/main" id="{62CE1FEB-22D8-F424-91F3-FD6064A8D7DE}"/>
              </a:ext>
            </a:extLst>
          </p:cNvPr>
          <p:cNvSpPr>
            <a:spLocks noEditPoints="1"/>
          </p:cNvSpPr>
          <p:nvPr/>
        </p:nvSpPr>
        <p:spPr bwMode="auto">
          <a:xfrm>
            <a:off x="7145065" y="4249583"/>
            <a:ext cx="217186" cy="187284"/>
          </a:xfrm>
          <a:custGeom>
            <a:avLst/>
            <a:gdLst>
              <a:gd name="T0" fmla="*/ 202 w 403"/>
              <a:gd name="T1" fmla="*/ 0 h 353"/>
              <a:gd name="T2" fmla="*/ 0 w 403"/>
              <a:gd name="T3" fmla="*/ 201 h 353"/>
              <a:gd name="T4" fmla="*/ 0 w 403"/>
              <a:gd name="T5" fmla="*/ 242 h 353"/>
              <a:gd name="T6" fmla="*/ 7 w 403"/>
              <a:gd name="T7" fmla="*/ 253 h 353"/>
              <a:gd name="T8" fmla="*/ 25 w 403"/>
              <a:gd name="T9" fmla="*/ 263 h 353"/>
              <a:gd name="T10" fmla="*/ 25 w 403"/>
              <a:gd name="T11" fmla="*/ 264 h 353"/>
              <a:gd name="T12" fmla="*/ 114 w 403"/>
              <a:gd name="T13" fmla="*/ 353 h 353"/>
              <a:gd name="T14" fmla="*/ 133 w 403"/>
              <a:gd name="T15" fmla="*/ 353 h 353"/>
              <a:gd name="T16" fmla="*/ 153 w 403"/>
              <a:gd name="T17" fmla="*/ 333 h 353"/>
              <a:gd name="T18" fmla="*/ 153 w 403"/>
              <a:gd name="T19" fmla="*/ 195 h 353"/>
              <a:gd name="T20" fmla="*/ 133 w 403"/>
              <a:gd name="T21" fmla="*/ 175 h 353"/>
              <a:gd name="T22" fmla="*/ 114 w 403"/>
              <a:gd name="T23" fmla="*/ 175 h 353"/>
              <a:gd name="T24" fmla="*/ 30 w 403"/>
              <a:gd name="T25" fmla="*/ 235 h 353"/>
              <a:gd name="T26" fmla="*/ 27 w 403"/>
              <a:gd name="T27" fmla="*/ 234 h 353"/>
              <a:gd name="T28" fmla="*/ 27 w 403"/>
              <a:gd name="T29" fmla="*/ 201 h 353"/>
              <a:gd name="T30" fmla="*/ 202 w 403"/>
              <a:gd name="T31" fmla="*/ 27 h 353"/>
              <a:gd name="T32" fmla="*/ 376 w 403"/>
              <a:gd name="T33" fmla="*/ 201 h 353"/>
              <a:gd name="T34" fmla="*/ 376 w 403"/>
              <a:gd name="T35" fmla="*/ 234 h 353"/>
              <a:gd name="T36" fmla="*/ 373 w 403"/>
              <a:gd name="T37" fmla="*/ 235 h 353"/>
              <a:gd name="T38" fmla="*/ 289 w 403"/>
              <a:gd name="T39" fmla="*/ 175 h 353"/>
              <a:gd name="T40" fmla="*/ 271 w 403"/>
              <a:gd name="T41" fmla="*/ 175 h 353"/>
              <a:gd name="T42" fmla="*/ 251 w 403"/>
              <a:gd name="T43" fmla="*/ 195 h 353"/>
              <a:gd name="T44" fmla="*/ 251 w 403"/>
              <a:gd name="T45" fmla="*/ 333 h 353"/>
              <a:gd name="T46" fmla="*/ 271 w 403"/>
              <a:gd name="T47" fmla="*/ 353 h 353"/>
              <a:gd name="T48" fmla="*/ 289 w 403"/>
              <a:gd name="T49" fmla="*/ 353 h 353"/>
              <a:gd name="T50" fmla="*/ 378 w 403"/>
              <a:gd name="T51" fmla="*/ 264 h 353"/>
              <a:gd name="T52" fmla="*/ 378 w 403"/>
              <a:gd name="T53" fmla="*/ 263 h 353"/>
              <a:gd name="T54" fmla="*/ 396 w 403"/>
              <a:gd name="T55" fmla="*/ 253 h 353"/>
              <a:gd name="T56" fmla="*/ 403 w 403"/>
              <a:gd name="T57" fmla="*/ 242 h 353"/>
              <a:gd name="T58" fmla="*/ 403 w 403"/>
              <a:gd name="T59" fmla="*/ 201 h 353"/>
              <a:gd name="T60" fmla="*/ 202 w 403"/>
              <a:gd name="T61" fmla="*/ 0 h 353"/>
              <a:gd name="T62" fmla="*/ 52 w 403"/>
              <a:gd name="T63" fmla="*/ 264 h 353"/>
              <a:gd name="T64" fmla="*/ 114 w 403"/>
              <a:gd name="T65" fmla="*/ 202 h 353"/>
              <a:gd name="T66" fmla="*/ 126 w 403"/>
              <a:gd name="T67" fmla="*/ 202 h 353"/>
              <a:gd name="T68" fmla="*/ 126 w 403"/>
              <a:gd name="T69" fmla="*/ 326 h 353"/>
              <a:gd name="T70" fmla="*/ 114 w 403"/>
              <a:gd name="T71" fmla="*/ 326 h 353"/>
              <a:gd name="T72" fmla="*/ 52 w 403"/>
              <a:gd name="T73" fmla="*/ 264 h 353"/>
              <a:gd name="T74" fmla="*/ 351 w 403"/>
              <a:gd name="T75" fmla="*/ 264 h 353"/>
              <a:gd name="T76" fmla="*/ 289 w 403"/>
              <a:gd name="T77" fmla="*/ 326 h 353"/>
              <a:gd name="T78" fmla="*/ 278 w 403"/>
              <a:gd name="T79" fmla="*/ 326 h 353"/>
              <a:gd name="T80" fmla="*/ 278 w 403"/>
              <a:gd name="T81" fmla="*/ 202 h 353"/>
              <a:gd name="T82" fmla="*/ 289 w 403"/>
              <a:gd name="T83" fmla="*/ 202 h 353"/>
              <a:gd name="T84" fmla="*/ 351 w 403"/>
              <a:gd name="T85" fmla="*/ 26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3" h="353">
                <a:moveTo>
                  <a:pt x="202" y="0"/>
                </a:moveTo>
                <a:cubicBezTo>
                  <a:pt x="91" y="0"/>
                  <a:pt x="0" y="90"/>
                  <a:pt x="0" y="201"/>
                </a:cubicBezTo>
                <a:cubicBezTo>
                  <a:pt x="0" y="242"/>
                  <a:pt x="0" y="242"/>
                  <a:pt x="0" y="242"/>
                </a:cubicBezTo>
                <a:cubicBezTo>
                  <a:pt x="0" y="246"/>
                  <a:pt x="3" y="251"/>
                  <a:pt x="7" y="253"/>
                </a:cubicBezTo>
                <a:cubicBezTo>
                  <a:pt x="25" y="263"/>
                  <a:pt x="25" y="263"/>
                  <a:pt x="25" y="263"/>
                </a:cubicBezTo>
                <a:cubicBezTo>
                  <a:pt x="25" y="264"/>
                  <a:pt x="25" y="264"/>
                  <a:pt x="25" y="264"/>
                </a:cubicBezTo>
                <a:cubicBezTo>
                  <a:pt x="25" y="313"/>
                  <a:pt x="65" y="353"/>
                  <a:pt x="114" y="353"/>
                </a:cubicBezTo>
                <a:cubicBezTo>
                  <a:pt x="133" y="353"/>
                  <a:pt x="133" y="353"/>
                  <a:pt x="133" y="353"/>
                </a:cubicBezTo>
                <a:cubicBezTo>
                  <a:pt x="144" y="353"/>
                  <a:pt x="153" y="344"/>
                  <a:pt x="153" y="333"/>
                </a:cubicBezTo>
                <a:cubicBezTo>
                  <a:pt x="153" y="195"/>
                  <a:pt x="153" y="195"/>
                  <a:pt x="153" y="195"/>
                </a:cubicBezTo>
                <a:cubicBezTo>
                  <a:pt x="153" y="184"/>
                  <a:pt x="144" y="175"/>
                  <a:pt x="133" y="175"/>
                </a:cubicBezTo>
                <a:cubicBezTo>
                  <a:pt x="114" y="175"/>
                  <a:pt x="114" y="175"/>
                  <a:pt x="114" y="175"/>
                </a:cubicBezTo>
                <a:cubicBezTo>
                  <a:pt x="76" y="175"/>
                  <a:pt x="42" y="199"/>
                  <a:pt x="30" y="235"/>
                </a:cubicBezTo>
                <a:cubicBezTo>
                  <a:pt x="27" y="234"/>
                  <a:pt x="27" y="234"/>
                  <a:pt x="27" y="234"/>
                </a:cubicBezTo>
                <a:cubicBezTo>
                  <a:pt x="27" y="201"/>
                  <a:pt x="27" y="201"/>
                  <a:pt x="27" y="201"/>
                </a:cubicBezTo>
                <a:cubicBezTo>
                  <a:pt x="27" y="105"/>
                  <a:pt x="106" y="27"/>
                  <a:pt x="202" y="27"/>
                </a:cubicBezTo>
                <a:cubicBezTo>
                  <a:pt x="298" y="27"/>
                  <a:pt x="376" y="105"/>
                  <a:pt x="376" y="201"/>
                </a:cubicBezTo>
                <a:cubicBezTo>
                  <a:pt x="376" y="234"/>
                  <a:pt x="376" y="234"/>
                  <a:pt x="376" y="234"/>
                </a:cubicBezTo>
                <a:cubicBezTo>
                  <a:pt x="373" y="235"/>
                  <a:pt x="373" y="235"/>
                  <a:pt x="373" y="235"/>
                </a:cubicBezTo>
                <a:cubicBezTo>
                  <a:pt x="361" y="199"/>
                  <a:pt x="327" y="175"/>
                  <a:pt x="289" y="175"/>
                </a:cubicBezTo>
                <a:cubicBezTo>
                  <a:pt x="271" y="175"/>
                  <a:pt x="271" y="175"/>
                  <a:pt x="271" y="175"/>
                </a:cubicBezTo>
                <a:cubicBezTo>
                  <a:pt x="260" y="175"/>
                  <a:pt x="251" y="184"/>
                  <a:pt x="251" y="195"/>
                </a:cubicBezTo>
                <a:cubicBezTo>
                  <a:pt x="251" y="333"/>
                  <a:pt x="251" y="333"/>
                  <a:pt x="251" y="333"/>
                </a:cubicBezTo>
                <a:cubicBezTo>
                  <a:pt x="251" y="344"/>
                  <a:pt x="260" y="353"/>
                  <a:pt x="271" y="353"/>
                </a:cubicBezTo>
                <a:cubicBezTo>
                  <a:pt x="289" y="353"/>
                  <a:pt x="289" y="353"/>
                  <a:pt x="289" y="353"/>
                </a:cubicBezTo>
                <a:cubicBezTo>
                  <a:pt x="338" y="353"/>
                  <a:pt x="378" y="313"/>
                  <a:pt x="378" y="264"/>
                </a:cubicBezTo>
                <a:cubicBezTo>
                  <a:pt x="378" y="263"/>
                  <a:pt x="378" y="263"/>
                  <a:pt x="378" y="263"/>
                </a:cubicBezTo>
                <a:cubicBezTo>
                  <a:pt x="396" y="253"/>
                  <a:pt x="396" y="253"/>
                  <a:pt x="396" y="253"/>
                </a:cubicBezTo>
                <a:cubicBezTo>
                  <a:pt x="400" y="251"/>
                  <a:pt x="403" y="246"/>
                  <a:pt x="403" y="242"/>
                </a:cubicBezTo>
                <a:cubicBezTo>
                  <a:pt x="403" y="201"/>
                  <a:pt x="403" y="201"/>
                  <a:pt x="403" y="201"/>
                </a:cubicBezTo>
                <a:cubicBezTo>
                  <a:pt x="403" y="90"/>
                  <a:pt x="313" y="0"/>
                  <a:pt x="202" y="0"/>
                </a:cubicBezTo>
                <a:close/>
                <a:moveTo>
                  <a:pt x="52" y="264"/>
                </a:moveTo>
                <a:cubicBezTo>
                  <a:pt x="52" y="230"/>
                  <a:pt x="80" y="202"/>
                  <a:pt x="114" y="202"/>
                </a:cubicBezTo>
                <a:cubicBezTo>
                  <a:pt x="126" y="202"/>
                  <a:pt x="126" y="202"/>
                  <a:pt x="126" y="202"/>
                </a:cubicBezTo>
                <a:cubicBezTo>
                  <a:pt x="126" y="326"/>
                  <a:pt x="126" y="326"/>
                  <a:pt x="126" y="326"/>
                </a:cubicBezTo>
                <a:cubicBezTo>
                  <a:pt x="114" y="326"/>
                  <a:pt x="114" y="326"/>
                  <a:pt x="114" y="326"/>
                </a:cubicBezTo>
                <a:cubicBezTo>
                  <a:pt x="80" y="326"/>
                  <a:pt x="52" y="298"/>
                  <a:pt x="52" y="264"/>
                </a:cubicBezTo>
                <a:close/>
                <a:moveTo>
                  <a:pt x="351" y="264"/>
                </a:moveTo>
                <a:cubicBezTo>
                  <a:pt x="351" y="298"/>
                  <a:pt x="323" y="326"/>
                  <a:pt x="289" y="326"/>
                </a:cubicBezTo>
                <a:cubicBezTo>
                  <a:pt x="278" y="326"/>
                  <a:pt x="278" y="326"/>
                  <a:pt x="278" y="326"/>
                </a:cubicBezTo>
                <a:cubicBezTo>
                  <a:pt x="278" y="202"/>
                  <a:pt x="278" y="202"/>
                  <a:pt x="278" y="202"/>
                </a:cubicBezTo>
                <a:cubicBezTo>
                  <a:pt x="289" y="202"/>
                  <a:pt x="289" y="202"/>
                  <a:pt x="289" y="202"/>
                </a:cubicBezTo>
                <a:cubicBezTo>
                  <a:pt x="323" y="202"/>
                  <a:pt x="351" y="230"/>
                  <a:pt x="351" y="264"/>
                </a:cubicBezTo>
                <a:close/>
              </a:path>
            </a:pathLst>
          </a:custGeom>
          <a:solidFill>
            <a:srgbClr val="6E6E6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pic>
        <p:nvPicPr>
          <p:cNvPr id="316" name="Graphic 315">
            <a:extLst>
              <a:ext uri="{FF2B5EF4-FFF2-40B4-BE49-F238E27FC236}">
                <a16:creationId xmlns:a16="http://schemas.microsoft.com/office/drawing/2014/main" id="{47C562BB-C7A6-3B13-057B-F6C28A4B4BD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9950" b="28358"/>
          <a:stretch/>
        </p:blipFill>
        <p:spPr>
          <a:xfrm>
            <a:off x="5979082" y="4265494"/>
            <a:ext cx="293349" cy="180971"/>
          </a:xfrm>
          <a:prstGeom prst="rect">
            <a:avLst/>
          </a:prstGeom>
        </p:spPr>
      </p:pic>
      <p:pic>
        <p:nvPicPr>
          <p:cNvPr id="339" name="Graphic 338">
            <a:extLst>
              <a:ext uri="{FF2B5EF4-FFF2-40B4-BE49-F238E27FC236}">
                <a16:creationId xmlns:a16="http://schemas.microsoft.com/office/drawing/2014/main" id="{57F674F5-3A7E-0A77-CCA0-468AC02486FE}"/>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0735" t="12986" r="9497" b="31130"/>
          <a:stretch/>
        </p:blipFill>
        <p:spPr>
          <a:xfrm>
            <a:off x="6325714" y="4270257"/>
            <a:ext cx="249723" cy="174951"/>
          </a:xfrm>
          <a:prstGeom prst="rect">
            <a:avLst/>
          </a:prstGeom>
        </p:spPr>
      </p:pic>
      <p:grpSp>
        <p:nvGrpSpPr>
          <p:cNvPr id="257" name="Group 256">
            <a:extLst>
              <a:ext uri="{FF2B5EF4-FFF2-40B4-BE49-F238E27FC236}">
                <a16:creationId xmlns:a16="http://schemas.microsoft.com/office/drawing/2014/main" id="{8CA42279-F405-FD81-2E68-558FB76DA43E}"/>
              </a:ext>
            </a:extLst>
          </p:cNvPr>
          <p:cNvGrpSpPr/>
          <p:nvPr/>
        </p:nvGrpSpPr>
        <p:grpSpPr>
          <a:xfrm>
            <a:off x="4321880" y="4254113"/>
            <a:ext cx="1648398" cy="968155"/>
            <a:chOff x="2667000" y="1653581"/>
            <a:chExt cx="6858442" cy="3307380"/>
          </a:xfrm>
        </p:grpSpPr>
        <p:pic>
          <p:nvPicPr>
            <p:cNvPr id="266" name="Graphic 265">
              <a:extLst>
                <a:ext uri="{FF2B5EF4-FFF2-40B4-BE49-F238E27FC236}">
                  <a16:creationId xmlns:a16="http://schemas.microsoft.com/office/drawing/2014/main" id="{BFA5B1FD-F31A-901B-639E-A0C8DDD3AA4A}"/>
                </a:ext>
              </a:extLst>
            </p:cNvPr>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3085" r="36899" b="27662"/>
            <a:stretch/>
          </p:blipFill>
          <p:spPr>
            <a:xfrm>
              <a:off x="2667000" y="2954740"/>
              <a:ext cx="4327478" cy="2006221"/>
            </a:xfrm>
            <a:prstGeom prst="rect">
              <a:avLst/>
            </a:prstGeom>
          </p:spPr>
        </p:pic>
        <p:pic>
          <p:nvPicPr>
            <p:cNvPr id="267" name="Graphic 266">
              <a:extLst>
                <a:ext uri="{FF2B5EF4-FFF2-40B4-BE49-F238E27FC236}">
                  <a16:creationId xmlns:a16="http://schemas.microsoft.com/office/drawing/2014/main" id="{2A95E044-F9D9-1F27-C663-294B8393BC34}"/>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5887" t="43184" b="28359"/>
            <a:stretch/>
          </p:blipFill>
          <p:spPr>
            <a:xfrm>
              <a:off x="5798708" y="2961888"/>
              <a:ext cx="3711052" cy="1951629"/>
            </a:xfrm>
            <a:prstGeom prst="rect">
              <a:avLst/>
            </a:prstGeom>
          </p:spPr>
        </p:pic>
        <p:pic>
          <p:nvPicPr>
            <p:cNvPr id="268" name="Graphic 267">
              <a:extLst>
                <a:ext uri="{FF2B5EF4-FFF2-40B4-BE49-F238E27FC236}">
                  <a16:creationId xmlns:a16="http://schemas.microsoft.com/office/drawing/2014/main" id="{79DB2172-064A-B075-2B13-56A4C721ED21}"/>
                </a:ext>
              </a:extLst>
            </p:cNvPr>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t="23880" b="35224"/>
            <a:stretch/>
          </p:blipFill>
          <p:spPr>
            <a:xfrm>
              <a:off x="2667441" y="1653581"/>
              <a:ext cx="6858001" cy="2804616"/>
            </a:xfrm>
            <a:prstGeom prst="rect">
              <a:avLst/>
            </a:prstGeom>
          </p:spPr>
        </p:pic>
      </p:grpSp>
      <p:sp>
        <p:nvSpPr>
          <p:cNvPr id="3" name="Oval 2">
            <a:extLst>
              <a:ext uri="{FF2B5EF4-FFF2-40B4-BE49-F238E27FC236}">
                <a16:creationId xmlns:a16="http://schemas.microsoft.com/office/drawing/2014/main" id="{B0080072-B3D3-091E-ECE6-43ACB0229648}"/>
              </a:ext>
            </a:extLst>
          </p:cNvPr>
          <p:cNvSpPr/>
          <p:nvPr/>
        </p:nvSpPr>
        <p:spPr>
          <a:xfrm>
            <a:off x="446388" y="2099668"/>
            <a:ext cx="542759" cy="54275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7" name="TextBox 6">
            <a:extLst>
              <a:ext uri="{FF2B5EF4-FFF2-40B4-BE49-F238E27FC236}">
                <a16:creationId xmlns:a16="http://schemas.microsoft.com/office/drawing/2014/main" id="{9B21324F-99A2-EAE9-54AA-897DA69B90A3}"/>
              </a:ext>
            </a:extLst>
          </p:cNvPr>
          <p:cNvSpPr txBox="1"/>
          <p:nvPr/>
        </p:nvSpPr>
        <p:spPr>
          <a:xfrm>
            <a:off x="164563" y="2665739"/>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lang="zh-CN" altLang="en-US" sz="1100" dirty="0">
                <a:solidFill>
                  <a:srgbClr val="000000"/>
                </a:solidFill>
                <a:ea typeface="微软雅黑" panose="020B0503020204020204" pitchFamily="34" charset="-122"/>
                <a:cs typeface="Arial" panose="020B0604020202020204" pitchFamily="34" charset="0"/>
              </a:rPr>
              <a:t>家庭控制与安全</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8" name="Oval 7">
            <a:extLst>
              <a:ext uri="{FF2B5EF4-FFF2-40B4-BE49-F238E27FC236}">
                <a16:creationId xmlns:a16="http://schemas.microsoft.com/office/drawing/2014/main" id="{AAB2815D-44D3-D2CD-BAE5-950A88CEB465}"/>
              </a:ext>
            </a:extLst>
          </p:cNvPr>
          <p:cNvSpPr/>
          <p:nvPr/>
        </p:nvSpPr>
        <p:spPr>
          <a:xfrm>
            <a:off x="1520634" y="2099668"/>
            <a:ext cx="542759" cy="54275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9" name="TextBox 8">
            <a:extLst>
              <a:ext uri="{FF2B5EF4-FFF2-40B4-BE49-F238E27FC236}">
                <a16:creationId xmlns:a16="http://schemas.microsoft.com/office/drawing/2014/main" id="{578BC09E-A571-FBC8-9517-6CE70EBFEB3A}"/>
              </a:ext>
            </a:extLst>
          </p:cNvPr>
          <p:cNvSpPr txBox="1"/>
          <p:nvPr/>
        </p:nvSpPr>
        <p:spPr>
          <a:xfrm>
            <a:off x="1238809" y="2665739"/>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rPr>
              <a:t>家庭娱乐</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10" name="Oval 9">
            <a:extLst>
              <a:ext uri="{FF2B5EF4-FFF2-40B4-BE49-F238E27FC236}">
                <a16:creationId xmlns:a16="http://schemas.microsoft.com/office/drawing/2014/main" id="{A40D3196-7BED-2FD4-23CC-B4F9E0045262}"/>
              </a:ext>
            </a:extLst>
          </p:cNvPr>
          <p:cNvSpPr/>
          <p:nvPr/>
        </p:nvSpPr>
        <p:spPr>
          <a:xfrm>
            <a:off x="2536987" y="2099668"/>
            <a:ext cx="542759" cy="54275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11" name="TextBox 10">
            <a:extLst>
              <a:ext uri="{FF2B5EF4-FFF2-40B4-BE49-F238E27FC236}">
                <a16:creationId xmlns:a16="http://schemas.microsoft.com/office/drawing/2014/main" id="{36A59AFF-C0A7-3E80-9A87-F3F09A85FE90}"/>
              </a:ext>
            </a:extLst>
          </p:cNvPr>
          <p:cNvSpPr txBox="1"/>
          <p:nvPr/>
        </p:nvSpPr>
        <p:spPr>
          <a:xfrm>
            <a:off x="2255162" y="2665739"/>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rPr>
              <a:t>智能家电</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14" name="Oval 13">
            <a:extLst>
              <a:ext uri="{FF2B5EF4-FFF2-40B4-BE49-F238E27FC236}">
                <a16:creationId xmlns:a16="http://schemas.microsoft.com/office/drawing/2014/main" id="{39CE8C39-93CF-E73E-343D-C9E77757BA78}"/>
              </a:ext>
            </a:extLst>
          </p:cNvPr>
          <p:cNvSpPr/>
          <p:nvPr/>
        </p:nvSpPr>
        <p:spPr>
          <a:xfrm>
            <a:off x="980294" y="3058126"/>
            <a:ext cx="542759" cy="54275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17" name="TextBox 16">
            <a:extLst>
              <a:ext uri="{FF2B5EF4-FFF2-40B4-BE49-F238E27FC236}">
                <a16:creationId xmlns:a16="http://schemas.microsoft.com/office/drawing/2014/main" id="{13887EEF-B278-FC2D-7C16-A9696ECF03EB}"/>
              </a:ext>
            </a:extLst>
          </p:cNvPr>
          <p:cNvSpPr txBox="1"/>
          <p:nvPr/>
        </p:nvSpPr>
        <p:spPr>
          <a:xfrm>
            <a:off x="698469" y="3624197"/>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rPr>
              <a:t>健康与健身</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20" name="Oval 19">
            <a:extLst>
              <a:ext uri="{FF2B5EF4-FFF2-40B4-BE49-F238E27FC236}">
                <a16:creationId xmlns:a16="http://schemas.microsoft.com/office/drawing/2014/main" id="{FA136C1D-4AE1-6616-E9E5-7AB6A9049DD1}"/>
              </a:ext>
            </a:extLst>
          </p:cNvPr>
          <p:cNvSpPr/>
          <p:nvPr/>
        </p:nvSpPr>
        <p:spPr>
          <a:xfrm>
            <a:off x="1996647" y="3058126"/>
            <a:ext cx="542759" cy="54275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21" name="TextBox 20">
            <a:extLst>
              <a:ext uri="{FF2B5EF4-FFF2-40B4-BE49-F238E27FC236}">
                <a16:creationId xmlns:a16="http://schemas.microsoft.com/office/drawing/2014/main" id="{F4701E04-D981-05C0-EF0D-A3D43C07BB28}"/>
              </a:ext>
            </a:extLst>
          </p:cNvPr>
          <p:cNvSpPr txBox="1"/>
          <p:nvPr/>
        </p:nvSpPr>
        <p:spPr>
          <a:xfrm>
            <a:off x="1714822" y="3624197"/>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rPr>
              <a:t>混合办公</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grpSp>
        <p:nvGrpSpPr>
          <p:cNvPr id="22" name="Group 21">
            <a:extLst>
              <a:ext uri="{FF2B5EF4-FFF2-40B4-BE49-F238E27FC236}">
                <a16:creationId xmlns:a16="http://schemas.microsoft.com/office/drawing/2014/main" id="{D4E3AA0C-CFCA-8501-6A2A-B1A4669F8259}"/>
              </a:ext>
            </a:extLst>
          </p:cNvPr>
          <p:cNvGrpSpPr/>
          <p:nvPr/>
        </p:nvGrpSpPr>
        <p:grpSpPr>
          <a:xfrm>
            <a:off x="2689328" y="2191826"/>
            <a:ext cx="215528" cy="351061"/>
            <a:chOff x="633852" y="508202"/>
            <a:chExt cx="153988" cy="250825"/>
          </a:xfrm>
          <a:solidFill>
            <a:schemeClr val="tx1">
              <a:lumMod val="65000"/>
              <a:lumOff val="35000"/>
            </a:schemeClr>
          </a:solidFill>
        </p:grpSpPr>
        <p:sp>
          <p:nvSpPr>
            <p:cNvPr id="23" name="Freeform 1505">
              <a:extLst>
                <a:ext uri="{FF2B5EF4-FFF2-40B4-BE49-F238E27FC236}">
                  <a16:creationId xmlns:a16="http://schemas.microsoft.com/office/drawing/2014/main" id="{D0DACDD3-A6C4-61EC-CDB6-9A5C0388A33D}"/>
                </a:ext>
              </a:extLst>
            </p:cNvPr>
            <p:cNvSpPr>
              <a:spLocks noEditPoints="1"/>
            </p:cNvSpPr>
            <p:nvPr/>
          </p:nvSpPr>
          <p:spPr bwMode="auto">
            <a:xfrm>
              <a:off x="660840" y="630440"/>
              <a:ext cx="100013" cy="100013"/>
            </a:xfrm>
            <a:custGeom>
              <a:avLst/>
              <a:gdLst>
                <a:gd name="T0" fmla="*/ 93 w 185"/>
                <a:gd name="T1" fmla="*/ 0 h 185"/>
                <a:gd name="T2" fmla="*/ 0 w 185"/>
                <a:gd name="T3" fmla="*/ 92 h 185"/>
                <a:gd name="T4" fmla="*/ 93 w 185"/>
                <a:gd name="T5" fmla="*/ 185 h 185"/>
                <a:gd name="T6" fmla="*/ 185 w 185"/>
                <a:gd name="T7" fmla="*/ 92 h 185"/>
                <a:gd name="T8" fmla="*/ 93 w 185"/>
                <a:gd name="T9" fmla="*/ 0 h 185"/>
                <a:gd name="T10" fmla="*/ 93 w 185"/>
                <a:gd name="T11" fmla="*/ 160 h 185"/>
                <a:gd name="T12" fmla="*/ 25 w 185"/>
                <a:gd name="T13" fmla="*/ 92 h 185"/>
                <a:gd name="T14" fmla="*/ 93 w 185"/>
                <a:gd name="T15" fmla="*/ 25 h 185"/>
                <a:gd name="T16" fmla="*/ 160 w 185"/>
                <a:gd name="T17" fmla="*/ 92 h 185"/>
                <a:gd name="T18" fmla="*/ 93 w 185"/>
                <a:gd name="T19" fmla="*/ 16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3" y="0"/>
                  </a:moveTo>
                  <a:cubicBezTo>
                    <a:pt x="42" y="0"/>
                    <a:pt x="0" y="42"/>
                    <a:pt x="0" y="92"/>
                  </a:cubicBezTo>
                  <a:cubicBezTo>
                    <a:pt x="0" y="143"/>
                    <a:pt x="42" y="185"/>
                    <a:pt x="93" y="185"/>
                  </a:cubicBezTo>
                  <a:cubicBezTo>
                    <a:pt x="143" y="185"/>
                    <a:pt x="185" y="143"/>
                    <a:pt x="185" y="92"/>
                  </a:cubicBezTo>
                  <a:cubicBezTo>
                    <a:pt x="185" y="42"/>
                    <a:pt x="143" y="0"/>
                    <a:pt x="93" y="0"/>
                  </a:cubicBezTo>
                  <a:close/>
                  <a:moveTo>
                    <a:pt x="93" y="160"/>
                  </a:moveTo>
                  <a:cubicBezTo>
                    <a:pt x="55" y="160"/>
                    <a:pt x="25" y="130"/>
                    <a:pt x="25" y="92"/>
                  </a:cubicBezTo>
                  <a:cubicBezTo>
                    <a:pt x="25" y="55"/>
                    <a:pt x="55" y="25"/>
                    <a:pt x="93" y="25"/>
                  </a:cubicBezTo>
                  <a:cubicBezTo>
                    <a:pt x="130" y="25"/>
                    <a:pt x="160" y="55"/>
                    <a:pt x="160" y="92"/>
                  </a:cubicBezTo>
                  <a:cubicBezTo>
                    <a:pt x="160" y="130"/>
                    <a:pt x="130" y="160"/>
                    <a:pt x="93"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24" name="Oval 1506">
              <a:extLst>
                <a:ext uri="{FF2B5EF4-FFF2-40B4-BE49-F238E27FC236}">
                  <a16:creationId xmlns:a16="http://schemas.microsoft.com/office/drawing/2014/main" id="{B9B31434-AA74-C9DD-B229-BD894EBB7839}"/>
                </a:ext>
              </a:extLst>
            </p:cNvPr>
            <p:cNvSpPr>
              <a:spLocks noChangeArrowheads="1"/>
            </p:cNvSpPr>
            <p:nvPr/>
          </p:nvSpPr>
          <p:spPr bwMode="auto">
            <a:xfrm>
              <a:off x="679890" y="608215"/>
              <a:ext cx="14288"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26" name="Oval 1507">
              <a:extLst>
                <a:ext uri="{FF2B5EF4-FFF2-40B4-BE49-F238E27FC236}">
                  <a16:creationId xmlns:a16="http://schemas.microsoft.com/office/drawing/2014/main" id="{6415839B-8524-880E-944F-BA5A6E7521D5}"/>
                </a:ext>
              </a:extLst>
            </p:cNvPr>
            <p:cNvSpPr>
              <a:spLocks noChangeArrowheads="1"/>
            </p:cNvSpPr>
            <p:nvPr/>
          </p:nvSpPr>
          <p:spPr bwMode="auto">
            <a:xfrm>
              <a:off x="659252" y="608215"/>
              <a:ext cx="14288"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28" name="Freeform 1508">
              <a:extLst>
                <a:ext uri="{FF2B5EF4-FFF2-40B4-BE49-F238E27FC236}">
                  <a16:creationId xmlns:a16="http://schemas.microsoft.com/office/drawing/2014/main" id="{FB727C43-0CA0-AF17-8A99-7D3FBA622BAD}"/>
                </a:ext>
              </a:extLst>
            </p:cNvPr>
            <p:cNvSpPr>
              <a:spLocks noEditPoints="1"/>
            </p:cNvSpPr>
            <p:nvPr/>
          </p:nvSpPr>
          <p:spPr bwMode="auto">
            <a:xfrm>
              <a:off x="684652" y="654252"/>
              <a:ext cx="52388" cy="50800"/>
            </a:xfrm>
            <a:custGeom>
              <a:avLst/>
              <a:gdLst>
                <a:gd name="T0" fmla="*/ 48 w 95"/>
                <a:gd name="T1" fmla="*/ 0 h 95"/>
                <a:gd name="T2" fmla="*/ 0 w 95"/>
                <a:gd name="T3" fmla="*/ 47 h 95"/>
                <a:gd name="T4" fmla="*/ 48 w 95"/>
                <a:gd name="T5" fmla="*/ 95 h 95"/>
                <a:gd name="T6" fmla="*/ 95 w 95"/>
                <a:gd name="T7" fmla="*/ 47 h 95"/>
                <a:gd name="T8" fmla="*/ 48 w 95"/>
                <a:gd name="T9" fmla="*/ 0 h 95"/>
                <a:gd name="T10" fmla="*/ 73 w 95"/>
                <a:gd name="T11" fmla="*/ 54 h 95"/>
                <a:gd name="T12" fmla="*/ 48 w 95"/>
                <a:gd name="T13" fmla="*/ 74 h 95"/>
                <a:gd name="T14" fmla="*/ 48 w 95"/>
                <a:gd name="T15" fmla="*/ 74 h 95"/>
                <a:gd name="T16" fmla="*/ 24 w 95"/>
                <a:gd name="T17" fmla="*/ 58 h 95"/>
                <a:gd name="T18" fmla="*/ 36 w 95"/>
                <a:gd name="T19" fmla="*/ 58 h 95"/>
                <a:gd name="T20" fmla="*/ 43 w 95"/>
                <a:gd name="T21" fmla="*/ 51 h 95"/>
                <a:gd name="T22" fmla="*/ 43 w 95"/>
                <a:gd name="T23" fmla="*/ 44 h 95"/>
                <a:gd name="T24" fmla="*/ 36 w 95"/>
                <a:gd name="T25" fmla="*/ 37 h 95"/>
                <a:gd name="T26" fmla="*/ 24 w 95"/>
                <a:gd name="T27" fmla="*/ 37 h 95"/>
                <a:gd name="T28" fmla="*/ 54 w 95"/>
                <a:gd name="T29" fmla="*/ 22 h 95"/>
                <a:gd name="T30" fmla="*/ 70 w 95"/>
                <a:gd name="T31" fmla="*/ 34 h 95"/>
                <a:gd name="T32" fmla="*/ 73 w 95"/>
                <a:gd name="T33" fmla="*/ 5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48" y="0"/>
                  </a:moveTo>
                  <a:cubicBezTo>
                    <a:pt x="21" y="0"/>
                    <a:pt x="0" y="21"/>
                    <a:pt x="0" y="47"/>
                  </a:cubicBezTo>
                  <a:cubicBezTo>
                    <a:pt x="0" y="74"/>
                    <a:pt x="21" y="95"/>
                    <a:pt x="48" y="95"/>
                  </a:cubicBezTo>
                  <a:cubicBezTo>
                    <a:pt x="74" y="95"/>
                    <a:pt x="95" y="74"/>
                    <a:pt x="95" y="47"/>
                  </a:cubicBezTo>
                  <a:cubicBezTo>
                    <a:pt x="95" y="21"/>
                    <a:pt x="74" y="0"/>
                    <a:pt x="48" y="0"/>
                  </a:cubicBezTo>
                  <a:close/>
                  <a:moveTo>
                    <a:pt x="73" y="54"/>
                  </a:moveTo>
                  <a:cubicBezTo>
                    <a:pt x="70" y="66"/>
                    <a:pt x="60" y="74"/>
                    <a:pt x="48" y="74"/>
                  </a:cubicBezTo>
                  <a:cubicBezTo>
                    <a:pt x="48" y="74"/>
                    <a:pt x="48" y="74"/>
                    <a:pt x="48" y="74"/>
                  </a:cubicBezTo>
                  <a:cubicBezTo>
                    <a:pt x="37" y="74"/>
                    <a:pt x="28" y="68"/>
                    <a:pt x="24" y="58"/>
                  </a:cubicBezTo>
                  <a:cubicBezTo>
                    <a:pt x="36" y="58"/>
                    <a:pt x="36" y="58"/>
                    <a:pt x="36" y="58"/>
                  </a:cubicBezTo>
                  <a:cubicBezTo>
                    <a:pt x="40" y="58"/>
                    <a:pt x="43" y="55"/>
                    <a:pt x="43" y="51"/>
                  </a:cubicBezTo>
                  <a:cubicBezTo>
                    <a:pt x="43" y="44"/>
                    <a:pt x="43" y="44"/>
                    <a:pt x="43" y="44"/>
                  </a:cubicBezTo>
                  <a:cubicBezTo>
                    <a:pt x="43" y="40"/>
                    <a:pt x="40" y="37"/>
                    <a:pt x="36" y="37"/>
                  </a:cubicBezTo>
                  <a:cubicBezTo>
                    <a:pt x="24" y="37"/>
                    <a:pt x="24" y="37"/>
                    <a:pt x="24" y="37"/>
                  </a:cubicBezTo>
                  <a:cubicBezTo>
                    <a:pt x="29" y="25"/>
                    <a:pt x="42" y="19"/>
                    <a:pt x="54" y="22"/>
                  </a:cubicBezTo>
                  <a:cubicBezTo>
                    <a:pt x="61" y="24"/>
                    <a:pt x="67" y="28"/>
                    <a:pt x="70" y="34"/>
                  </a:cubicBezTo>
                  <a:cubicBezTo>
                    <a:pt x="74" y="40"/>
                    <a:pt x="75" y="47"/>
                    <a:pt x="7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0" name="Freeform 1509">
              <a:extLst>
                <a:ext uri="{FF2B5EF4-FFF2-40B4-BE49-F238E27FC236}">
                  <a16:creationId xmlns:a16="http://schemas.microsoft.com/office/drawing/2014/main" id="{043FE142-E9B7-5BD9-2952-B1FF292D48D7}"/>
                </a:ext>
              </a:extLst>
            </p:cNvPr>
            <p:cNvSpPr>
              <a:spLocks noEditPoints="1"/>
            </p:cNvSpPr>
            <p:nvPr/>
          </p:nvSpPr>
          <p:spPr bwMode="auto">
            <a:xfrm>
              <a:off x="633852" y="584402"/>
              <a:ext cx="153988" cy="174625"/>
            </a:xfrm>
            <a:custGeom>
              <a:avLst/>
              <a:gdLst>
                <a:gd name="T0" fmla="*/ 240 w 283"/>
                <a:gd name="T1" fmla="*/ 0 h 323"/>
                <a:gd name="T2" fmla="*/ 43 w 283"/>
                <a:gd name="T3" fmla="*/ 0 h 323"/>
                <a:gd name="T4" fmla="*/ 0 w 283"/>
                <a:gd name="T5" fmla="*/ 43 h 323"/>
                <a:gd name="T6" fmla="*/ 0 w 283"/>
                <a:gd name="T7" fmla="*/ 300 h 323"/>
                <a:gd name="T8" fmla="*/ 23 w 283"/>
                <a:gd name="T9" fmla="*/ 323 h 323"/>
                <a:gd name="T10" fmla="*/ 260 w 283"/>
                <a:gd name="T11" fmla="*/ 323 h 323"/>
                <a:gd name="T12" fmla="*/ 283 w 283"/>
                <a:gd name="T13" fmla="*/ 300 h 323"/>
                <a:gd name="T14" fmla="*/ 283 w 283"/>
                <a:gd name="T15" fmla="*/ 43 h 323"/>
                <a:gd name="T16" fmla="*/ 240 w 283"/>
                <a:gd name="T17" fmla="*/ 0 h 323"/>
                <a:gd name="T18" fmla="*/ 257 w 283"/>
                <a:gd name="T19" fmla="*/ 297 h 323"/>
                <a:gd name="T20" fmla="*/ 26 w 283"/>
                <a:gd name="T21" fmla="*/ 297 h 323"/>
                <a:gd name="T22" fmla="*/ 26 w 283"/>
                <a:gd name="T23" fmla="*/ 43 h 323"/>
                <a:gd name="T24" fmla="*/ 43 w 283"/>
                <a:gd name="T25" fmla="*/ 26 h 323"/>
                <a:gd name="T26" fmla="*/ 240 w 283"/>
                <a:gd name="T27" fmla="*/ 26 h 323"/>
                <a:gd name="T28" fmla="*/ 257 w 283"/>
                <a:gd name="T29" fmla="*/ 43 h 323"/>
                <a:gd name="T30" fmla="*/ 257 w 283"/>
                <a:gd name="T31" fmla="*/ 29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323">
                  <a:moveTo>
                    <a:pt x="240" y="0"/>
                  </a:moveTo>
                  <a:cubicBezTo>
                    <a:pt x="43" y="0"/>
                    <a:pt x="43" y="0"/>
                    <a:pt x="43" y="0"/>
                  </a:cubicBezTo>
                  <a:cubicBezTo>
                    <a:pt x="19" y="0"/>
                    <a:pt x="0" y="19"/>
                    <a:pt x="0" y="43"/>
                  </a:cubicBezTo>
                  <a:cubicBezTo>
                    <a:pt x="0" y="300"/>
                    <a:pt x="0" y="300"/>
                    <a:pt x="0" y="300"/>
                  </a:cubicBezTo>
                  <a:cubicBezTo>
                    <a:pt x="0" y="313"/>
                    <a:pt x="10" y="323"/>
                    <a:pt x="23" y="323"/>
                  </a:cubicBezTo>
                  <a:cubicBezTo>
                    <a:pt x="260" y="323"/>
                    <a:pt x="260" y="323"/>
                    <a:pt x="260" y="323"/>
                  </a:cubicBezTo>
                  <a:cubicBezTo>
                    <a:pt x="273" y="323"/>
                    <a:pt x="283" y="313"/>
                    <a:pt x="283" y="300"/>
                  </a:cubicBezTo>
                  <a:cubicBezTo>
                    <a:pt x="283" y="43"/>
                    <a:pt x="283" y="43"/>
                    <a:pt x="283" y="43"/>
                  </a:cubicBezTo>
                  <a:cubicBezTo>
                    <a:pt x="283" y="19"/>
                    <a:pt x="264" y="0"/>
                    <a:pt x="240" y="0"/>
                  </a:cubicBezTo>
                  <a:close/>
                  <a:moveTo>
                    <a:pt x="257" y="297"/>
                  </a:moveTo>
                  <a:cubicBezTo>
                    <a:pt x="26" y="297"/>
                    <a:pt x="26" y="297"/>
                    <a:pt x="26" y="297"/>
                  </a:cubicBezTo>
                  <a:cubicBezTo>
                    <a:pt x="26" y="43"/>
                    <a:pt x="26" y="43"/>
                    <a:pt x="26" y="43"/>
                  </a:cubicBezTo>
                  <a:cubicBezTo>
                    <a:pt x="26" y="34"/>
                    <a:pt x="34" y="26"/>
                    <a:pt x="43" y="26"/>
                  </a:cubicBezTo>
                  <a:cubicBezTo>
                    <a:pt x="240" y="26"/>
                    <a:pt x="240" y="26"/>
                    <a:pt x="240" y="26"/>
                  </a:cubicBezTo>
                  <a:cubicBezTo>
                    <a:pt x="249" y="26"/>
                    <a:pt x="257" y="34"/>
                    <a:pt x="257" y="43"/>
                  </a:cubicBezTo>
                  <a:lnTo>
                    <a:pt x="257"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1" name="Freeform 1510">
              <a:extLst>
                <a:ext uri="{FF2B5EF4-FFF2-40B4-BE49-F238E27FC236}">
                  <a16:creationId xmlns:a16="http://schemas.microsoft.com/office/drawing/2014/main" id="{0553FD87-8DC3-5E05-A735-B9F1BE09DA6F}"/>
                </a:ext>
              </a:extLst>
            </p:cNvPr>
            <p:cNvSpPr>
              <a:spLocks/>
            </p:cNvSpPr>
            <p:nvPr/>
          </p:nvSpPr>
          <p:spPr bwMode="auto">
            <a:xfrm>
              <a:off x="656077" y="508202"/>
              <a:ext cx="109538" cy="33338"/>
            </a:xfrm>
            <a:custGeom>
              <a:avLst/>
              <a:gdLst>
                <a:gd name="T0" fmla="*/ 9 w 202"/>
                <a:gd name="T1" fmla="*/ 57 h 61"/>
                <a:gd name="T2" fmla="*/ 9 w 202"/>
                <a:gd name="T3" fmla="*/ 57 h 61"/>
                <a:gd name="T4" fmla="*/ 23 w 202"/>
                <a:gd name="T5" fmla="*/ 57 h 61"/>
                <a:gd name="T6" fmla="*/ 102 w 202"/>
                <a:gd name="T7" fmla="*/ 27 h 61"/>
                <a:gd name="T8" fmla="*/ 180 w 202"/>
                <a:gd name="T9" fmla="*/ 57 h 61"/>
                <a:gd name="T10" fmla="*/ 193 w 202"/>
                <a:gd name="T11" fmla="*/ 58 h 61"/>
                <a:gd name="T12" fmla="*/ 194 w 202"/>
                <a:gd name="T13" fmla="*/ 57 h 61"/>
                <a:gd name="T14" fmla="*/ 199 w 202"/>
                <a:gd name="T15" fmla="*/ 52 h 61"/>
                <a:gd name="T16" fmla="*/ 200 w 202"/>
                <a:gd name="T17" fmla="*/ 51 h 61"/>
                <a:gd name="T18" fmla="*/ 202 w 202"/>
                <a:gd name="T19" fmla="*/ 44 h 61"/>
                <a:gd name="T20" fmla="*/ 199 w 202"/>
                <a:gd name="T21" fmla="*/ 38 h 61"/>
                <a:gd name="T22" fmla="*/ 102 w 202"/>
                <a:gd name="T23" fmla="*/ 0 h 61"/>
                <a:gd name="T24" fmla="*/ 4 w 202"/>
                <a:gd name="T25" fmla="*/ 38 h 61"/>
                <a:gd name="T26" fmla="*/ 4 w 202"/>
                <a:gd name="T27" fmla="*/ 38 h 61"/>
                <a:gd name="T28" fmla="*/ 4 w 202"/>
                <a:gd name="T29" fmla="*/ 52 h 61"/>
                <a:gd name="T30" fmla="*/ 9 w 202"/>
                <a:gd name="T31" fmla="*/ 5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61">
                  <a:moveTo>
                    <a:pt x="9" y="57"/>
                  </a:moveTo>
                  <a:cubicBezTo>
                    <a:pt x="9" y="57"/>
                    <a:pt x="9" y="57"/>
                    <a:pt x="9" y="57"/>
                  </a:cubicBezTo>
                  <a:cubicBezTo>
                    <a:pt x="13" y="61"/>
                    <a:pt x="19" y="61"/>
                    <a:pt x="23" y="57"/>
                  </a:cubicBezTo>
                  <a:cubicBezTo>
                    <a:pt x="44" y="38"/>
                    <a:pt x="72" y="27"/>
                    <a:pt x="102" y="27"/>
                  </a:cubicBezTo>
                  <a:cubicBezTo>
                    <a:pt x="131" y="27"/>
                    <a:pt x="159" y="38"/>
                    <a:pt x="180" y="57"/>
                  </a:cubicBezTo>
                  <a:cubicBezTo>
                    <a:pt x="184" y="61"/>
                    <a:pt x="189" y="61"/>
                    <a:pt x="193" y="58"/>
                  </a:cubicBezTo>
                  <a:cubicBezTo>
                    <a:pt x="193" y="58"/>
                    <a:pt x="193" y="58"/>
                    <a:pt x="194" y="57"/>
                  </a:cubicBezTo>
                  <a:cubicBezTo>
                    <a:pt x="199" y="52"/>
                    <a:pt x="199" y="52"/>
                    <a:pt x="199" y="52"/>
                  </a:cubicBezTo>
                  <a:cubicBezTo>
                    <a:pt x="199" y="52"/>
                    <a:pt x="200" y="51"/>
                    <a:pt x="200" y="51"/>
                  </a:cubicBezTo>
                  <a:cubicBezTo>
                    <a:pt x="201" y="49"/>
                    <a:pt x="202" y="47"/>
                    <a:pt x="202" y="44"/>
                  </a:cubicBezTo>
                  <a:cubicBezTo>
                    <a:pt x="202" y="42"/>
                    <a:pt x="201" y="39"/>
                    <a:pt x="199" y="38"/>
                  </a:cubicBezTo>
                  <a:cubicBezTo>
                    <a:pt x="173" y="13"/>
                    <a:pt x="138" y="0"/>
                    <a:pt x="102" y="0"/>
                  </a:cubicBezTo>
                  <a:cubicBezTo>
                    <a:pt x="65" y="0"/>
                    <a:pt x="30" y="13"/>
                    <a:pt x="4" y="38"/>
                  </a:cubicBezTo>
                  <a:cubicBezTo>
                    <a:pt x="4" y="38"/>
                    <a:pt x="4" y="38"/>
                    <a:pt x="4" y="38"/>
                  </a:cubicBezTo>
                  <a:cubicBezTo>
                    <a:pt x="0" y="42"/>
                    <a:pt x="0" y="48"/>
                    <a:pt x="4" y="52"/>
                  </a:cubicBezTo>
                  <a:lnTo>
                    <a:pt x="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2" name="Freeform 1511">
              <a:extLst>
                <a:ext uri="{FF2B5EF4-FFF2-40B4-BE49-F238E27FC236}">
                  <a16:creationId xmlns:a16="http://schemas.microsoft.com/office/drawing/2014/main" id="{B4F30C46-F9B1-A176-0875-02B17A2EB944}"/>
                </a:ext>
              </a:extLst>
            </p:cNvPr>
            <p:cNvSpPr>
              <a:spLocks/>
            </p:cNvSpPr>
            <p:nvPr/>
          </p:nvSpPr>
          <p:spPr bwMode="auto">
            <a:xfrm>
              <a:off x="675127" y="533602"/>
              <a:ext cx="73025" cy="30163"/>
            </a:xfrm>
            <a:custGeom>
              <a:avLst/>
              <a:gdLst>
                <a:gd name="T0" fmla="*/ 4 w 135"/>
                <a:gd name="T1" fmla="*/ 32 h 55"/>
                <a:gd name="T2" fmla="*/ 4 w 135"/>
                <a:gd name="T3" fmla="*/ 33 h 55"/>
                <a:gd name="T4" fmla="*/ 4 w 135"/>
                <a:gd name="T5" fmla="*/ 46 h 55"/>
                <a:gd name="T6" fmla="*/ 10 w 135"/>
                <a:gd name="T7" fmla="*/ 52 h 55"/>
                <a:gd name="T8" fmla="*/ 10 w 135"/>
                <a:gd name="T9" fmla="*/ 52 h 55"/>
                <a:gd name="T10" fmla="*/ 23 w 135"/>
                <a:gd name="T11" fmla="*/ 52 h 55"/>
                <a:gd name="T12" fmla="*/ 112 w 135"/>
                <a:gd name="T13" fmla="*/ 52 h 55"/>
                <a:gd name="T14" fmla="*/ 125 w 135"/>
                <a:gd name="T15" fmla="*/ 53 h 55"/>
                <a:gd name="T16" fmla="*/ 126 w 135"/>
                <a:gd name="T17" fmla="*/ 52 h 55"/>
                <a:gd name="T18" fmla="*/ 131 w 135"/>
                <a:gd name="T19" fmla="*/ 46 h 55"/>
                <a:gd name="T20" fmla="*/ 132 w 135"/>
                <a:gd name="T21" fmla="*/ 46 h 55"/>
                <a:gd name="T22" fmla="*/ 131 w 135"/>
                <a:gd name="T23" fmla="*/ 32 h 55"/>
                <a:gd name="T24" fmla="*/ 4 w 135"/>
                <a:gd name="T25" fmla="*/ 3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 h="55">
                  <a:moveTo>
                    <a:pt x="4" y="32"/>
                  </a:moveTo>
                  <a:cubicBezTo>
                    <a:pt x="4" y="32"/>
                    <a:pt x="4" y="32"/>
                    <a:pt x="4" y="33"/>
                  </a:cubicBezTo>
                  <a:cubicBezTo>
                    <a:pt x="0" y="36"/>
                    <a:pt x="0" y="43"/>
                    <a:pt x="4" y="46"/>
                  </a:cubicBezTo>
                  <a:cubicBezTo>
                    <a:pt x="10" y="52"/>
                    <a:pt x="10" y="52"/>
                    <a:pt x="10" y="52"/>
                  </a:cubicBezTo>
                  <a:cubicBezTo>
                    <a:pt x="10" y="52"/>
                    <a:pt x="10" y="52"/>
                    <a:pt x="10" y="52"/>
                  </a:cubicBezTo>
                  <a:cubicBezTo>
                    <a:pt x="14" y="55"/>
                    <a:pt x="19" y="55"/>
                    <a:pt x="23" y="52"/>
                  </a:cubicBezTo>
                  <a:cubicBezTo>
                    <a:pt x="48" y="30"/>
                    <a:pt x="87" y="30"/>
                    <a:pt x="112" y="52"/>
                  </a:cubicBezTo>
                  <a:cubicBezTo>
                    <a:pt x="116" y="55"/>
                    <a:pt x="121" y="55"/>
                    <a:pt x="125" y="53"/>
                  </a:cubicBezTo>
                  <a:cubicBezTo>
                    <a:pt x="125" y="52"/>
                    <a:pt x="125" y="52"/>
                    <a:pt x="126" y="52"/>
                  </a:cubicBezTo>
                  <a:cubicBezTo>
                    <a:pt x="131" y="46"/>
                    <a:pt x="131" y="46"/>
                    <a:pt x="131" y="46"/>
                  </a:cubicBezTo>
                  <a:cubicBezTo>
                    <a:pt x="131" y="46"/>
                    <a:pt x="132" y="46"/>
                    <a:pt x="132" y="46"/>
                  </a:cubicBezTo>
                  <a:cubicBezTo>
                    <a:pt x="135" y="42"/>
                    <a:pt x="135" y="36"/>
                    <a:pt x="131" y="32"/>
                  </a:cubicBezTo>
                  <a:cubicBezTo>
                    <a:pt x="95" y="0"/>
                    <a:pt x="40" y="0"/>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grpSp>
        <p:nvGrpSpPr>
          <p:cNvPr id="33" name="Group 32">
            <a:extLst>
              <a:ext uri="{FF2B5EF4-FFF2-40B4-BE49-F238E27FC236}">
                <a16:creationId xmlns:a16="http://schemas.microsoft.com/office/drawing/2014/main" id="{B1CD0854-142C-CF6B-75E7-7DCCFBB3F3A0}"/>
              </a:ext>
            </a:extLst>
          </p:cNvPr>
          <p:cNvGrpSpPr/>
          <p:nvPr/>
        </p:nvGrpSpPr>
        <p:grpSpPr>
          <a:xfrm>
            <a:off x="533732" y="2206342"/>
            <a:ext cx="368198" cy="328831"/>
            <a:chOff x="10042965" y="536777"/>
            <a:chExt cx="252413" cy="225426"/>
          </a:xfrm>
          <a:solidFill>
            <a:schemeClr val="tx1">
              <a:lumMod val="65000"/>
              <a:lumOff val="35000"/>
            </a:schemeClr>
          </a:solidFill>
        </p:grpSpPr>
        <p:sp>
          <p:nvSpPr>
            <p:cNvPr id="34" name="Freeform 1526">
              <a:extLst>
                <a:ext uri="{FF2B5EF4-FFF2-40B4-BE49-F238E27FC236}">
                  <a16:creationId xmlns:a16="http://schemas.microsoft.com/office/drawing/2014/main" id="{7AE123A1-D8FF-43AE-B10C-4A63158D98FC}"/>
                </a:ext>
              </a:extLst>
            </p:cNvPr>
            <p:cNvSpPr>
              <a:spLocks/>
            </p:cNvSpPr>
            <p:nvPr/>
          </p:nvSpPr>
          <p:spPr bwMode="auto">
            <a:xfrm>
              <a:off x="10176315" y="692352"/>
              <a:ext cx="19050" cy="19050"/>
            </a:xfrm>
            <a:custGeom>
              <a:avLst/>
              <a:gdLst>
                <a:gd name="T0" fmla="*/ 4 w 35"/>
                <a:gd name="T1" fmla="*/ 36 h 36"/>
                <a:gd name="T2" fmla="*/ 31 w 35"/>
                <a:gd name="T3" fmla="*/ 36 h 36"/>
                <a:gd name="T4" fmla="*/ 35 w 35"/>
                <a:gd name="T5" fmla="*/ 32 h 36"/>
                <a:gd name="T6" fmla="*/ 35 w 35"/>
                <a:gd name="T7" fmla="*/ 5 h 36"/>
                <a:gd name="T8" fmla="*/ 31 w 35"/>
                <a:gd name="T9" fmla="*/ 0 h 36"/>
                <a:gd name="T10" fmla="*/ 4 w 35"/>
                <a:gd name="T11" fmla="*/ 0 h 36"/>
                <a:gd name="T12" fmla="*/ 0 w 35"/>
                <a:gd name="T13" fmla="*/ 5 h 36"/>
                <a:gd name="T14" fmla="*/ 0 w 35"/>
                <a:gd name="T15" fmla="*/ 32 h 36"/>
                <a:gd name="T16" fmla="*/ 4 w 35"/>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6">
                  <a:moveTo>
                    <a:pt x="4" y="36"/>
                  </a:moveTo>
                  <a:cubicBezTo>
                    <a:pt x="31" y="36"/>
                    <a:pt x="31" y="36"/>
                    <a:pt x="31" y="36"/>
                  </a:cubicBezTo>
                  <a:cubicBezTo>
                    <a:pt x="33" y="36"/>
                    <a:pt x="35" y="34"/>
                    <a:pt x="35" y="32"/>
                  </a:cubicBezTo>
                  <a:cubicBezTo>
                    <a:pt x="35" y="5"/>
                    <a:pt x="35" y="5"/>
                    <a:pt x="35" y="5"/>
                  </a:cubicBezTo>
                  <a:cubicBezTo>
                    <a:pt x="35" y="2"/>
                    <a:pt x="33" y="0"/>
                    <a:pt x="31" y="0"/>
                  </a:cubicBezTo>
                  <a:cubicBezTo>
                    <a:pt x="4" y="0"/>
                    <a:pt x="4" y="0"/>
                    <a:pt x="4" y="0"/>
                  </a:cubicBezTo>
                  <a:cubicBezTo>
                    <a:pt x="2" y="0"/>
                    <a:pt x="0" y="2"/>
                    <a:pt x="0" y="5"/>
                  </a:cubicBezTo>
                  <a:cubicBezTo>
                    <a:pt x="0" y="32"/>
                    <a:pt x="0" y="32"/>
                    <a:pt x="0" y="32"/>
                  </a:cubicBezTo>
                  <a:cubicBezTo>
                    <a:pt x="0" y="34"/>
                    <a:pt x="2" y="36"/>
                    <a:pt x="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5" name="Freeform 1527">
              <a:extLst>
                <a:ext uri="{FF2B5EF4-FFF2-40B4-BE49-F238E27FC236}">
                  <a16:creationId xmlns:a16="http://schemas.microsoft.com/office/drawing/2014/main" id="{935441FE-42AD-4933-124A-1C2B722FA680}"/>
                </a:ext>
              </a:extLst>
            </p:cNvPr>
            <p:cNvSpPr>
              <a:spLocks noEditPoints="1"/>
            </p:cNvSpPr>
            <p:nvPr/>
          </p:nvSpPr>
          <p:spPr bwMode="auto">
            <a:xfrm>
              <a:off x="10096940" y="636790"/>
              <a:ext cx="141288" cy="125413"/>
            </a:xfrm>
            <a:custGeom>
              <a:avLst/>
              <a:gdLst>
                <a:gd name="T0" fmla="*/ 256 w 260"/>
                <a:gd name="T1" fmla="*/ 97 h 233"/>
                <a:gd name="T2" fmla="*/ 254 w 260"/>
                <a:gd name="T3" fmla="*/ 99 h 233"/>
                <a:gd name="T4" fmla="*/ 256 w 260"/>
                <a:gd name="T5" fmla="*/ 97 h 233"/>
                <a:gd name="T6" fmla="*/ 143 w 260"/>
                <a:gd name="T7" fmla="*/ 6 h 233"/>
                <a:gd name="T8" fmla="*/ 117 w 260"/>
                <a:gd name="T9" fmla="*/ 6 h 233"/>
                <a:gd name="T10" fmla="*/ 53 w 260"/>
                <a:gd name="T11" fmla="*/ 57 h 233"/>
                <a:gd name="T12" fmla="*/ 53 w 260"/>
                <a:gd name="T13" fmla="*/ 38 h 233"/>
                <a:gd name="T14" fmla="*/ 46 w 260"/>
                <a:gd name="T15" fmla="*/ 29 h 233"/>
                <a:gd name="T16" fmla="*/ 36 w 260"/>
                <a:gd name="T17" fmla="*/ 29 h 233"/>
                <a:gd name="T18" fmla="*/ 28 w 260"/>
                <a:gd name="T19" fmla="*/ 38 h 233"/>
                <a:gd name="T20" fmla="*/ 28 w 260"/>
                <a:gd name="T21" fmla="*/ 78 h 233"/>
                <a:gd name="T22" fmla="*/ 4 w 260"/>
                <a:gd name="T23" fmla="*/ 97 h 233"/>
                <a:gd name="T24" fmla="*/ 2 w 260"/>
                <a:gd name="T25" fmla="*/ 110 h 233"/>
                <a:gd name="T26" fmla="*/ 9 w 260"/>
                <a:gd name="T27" fmla="*/ 117 h 233"/>
                <a:gd name="T28" fmla="*/ 21 w 260"/>
                <a:gd name="T29" fmla="*/ 118 h 233"/>
                <a:gd name="T30" fmla="*/ 28 w 260"/>
                <a:gd name="T31" fmla="*/ 113 h 233"/>
                <a:gd name="T32" fmla="*/ 28 w 260"/>
                <a:gd name="T33" fmla="*/ 220 h 233"/>
                <a:gd name="T34" fmla="*/ 41 w 260"/>
                <a:gd name="T35" fmla="*/ 233 h 233"/>
                <a:gd name="T36" fmla="*/ 219 w 260"/>
                <a:gd name="T37" fmla="*/ 233 h 233"/>
                <a:gd name="T38" fmla="*/ 232 w 260"/>
                <a:gd name="T39" fmla="*/ 220 h 233"/>
                <a:gd name="T40" fmla="*/ 232 w 260"/>
                <a:gd name="T41" fmla="*/ 113 h 233"/>
                <a:gd name="T42" fmla="*/ 239 w 260"/>
                <a:gd name="T43" fmla="*/ 118 h 233"/>
                <a:gd name="T44" fmla="*/ 251 w 260"/>
                <a:gd name="T45" fmla="*/ 117 h 233"/>
                <a:gd name="T46" fmla="*/ 257 w 260"/>
                <a:gd name="T47" fmla="*/ 109 h 233"/>
                <a:gd name="T48" fmla="*/ 256 w 260"/>
                <a:gd name="T49" fmla="*/ 97 h 233"/>
                <a:gd name="T50" fmla="*/ 206 w 260"/>
                <a:gd name="T51" fmla="*/ 207 h 233"/>
                <a:gd name="T52" fmla="*/ 53 w 260"/>
                <a:gd name="T53" fmla="*/ 207 h 233"/>
                <a:gd name="T54" fmla="*/ 53 w 260"/>
                <a:gd name="T55" fmla="*/ 92 h 233"/>
                <a:gd name="T56" fmla="*/ 130 w 260"/>
                <a:gd name="T57" fmla="*/ 31 h 233"/>
                <a:gd name="T58" fmla="*/ 206 w 260"/>
                <a:gd name="T59" fmla="*/ 92 h 233"/>
                <a:gd name="T60" fmla="*/ 206 w 260"/>
                <a:gd name="T61" fmla="*/ 20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0" h="233">
                  <a:moveTo>
                    <a:pt x="256" y="97"/>
                  </a:moveTo>
                  <a:cubicBezTo>
                    <a:pt x="254" y="99"/>
                    <a:pt x="254" y="99"/>
                    <a:pt x="254" y="99"/>
                  </a:cubicBezTo>
                  <a:cubicBezTo>
                    <a:pt x="256" y="97"/>
                    <a:pt x="256" y="97"/>
                    <a:pt x="256" y="97"/>
                  </a:cubicBezTo>
                  <a:cubicBezTo>
                    <a:pt x="143" y="6"/>
                    <a:pt x="143" y="6"/>
                    <a:pt x="143" y="6"/>
                  </a:cubicBezTo>
                  <a:cubicBezTo>
                    <a:pt x="135" y="0"/>
                    <a:pt x="124" y="0"/>
                    <a:pt x="117" y="6"/>
                  </a:cubicBezTo>
                  <a:cubicBezTo>
                    <a:pt x="53" y="57"/>
                    <a:pt x="53" y="57"/>
                    <a:pt x="53" y="57"/>
                  </a:cubicBezTo>
                  <a:cubicBezTo>
                    <a:pt x="53" y="38"/>
                    <a:pt x="53" y="38"/>
                    <a:pt x="53" y="38"/>
                  </a:cubicBezTo>
                  <a:cubicBezTo>
                    <a:pt x="53" y="33"/>
                    <a:pt x="51" y="29"/>
                    <a:pt x="46" y="29"/>
                  </a:cubicBezTo>
                  <a:cubicBezTo>
                    <a:pt x="36" y="29"/>
                    <a:pt x="36" y="29"/>
                    <a:pt x="36" y="29"/>
                  </a:cubicBezTo>
                  <a:cubicBezTo>
                    <a:pt x="31" y="29"/>
                    <a:pt x="28" y="33"/>
                    <a:pt x="28" y="38"/>
                  </a:cubicBezTo>
                  <a:cubicBezTo>
                    <a:pt x="28" y="78"/>
                    <a:pt x="28" y="78"/>
                    <a:pt x="28" y="78"/>
                  </a:cubicBezTo>
                  <a:cubicBezTo>
                    <a:pt x="4" y="97"/>
                    <a:pt x="4" y="97"/>
                    <a:pt x="4" y="97"/>
                  </a:cubicBezTo>
                  <a:cubicBezTo>
                    <a:pt x="0" y="100"/>
                    <a:pt x="0" y="106"/>
                    <a:pt x="2" y="110"/>
                  </a:cubicBezTo>
                  <a:cubicBezTo>
                    <a:pt x="9" y="117"/>
                    <a:pt x="9" y="117"/>
                    <a:pt x="9" y="117"/>
                  </a:cubicBezTo>
                  <a:cubicBezTo>
                    <a:pt x="12" y="121"/>
                    <a:pt x="17" y="121"/>
                    <a:pt x="21" y="118"/>
                  </a:cubicBezTo>
                  <a:cubicBezTo>
                    <a:pt x="28" y="113"/>
                    <a:pt x="28" y="113"/>
                    <a:pt x="28" y="113"/>
                  </a:cubicBezTo>
                  <a:cubicBezTo>
                    <a:pt x="28" y="220"/>
                    <a:pt x="28" y="220"/>
                    <a:pt x="28" y="220"/>
                  </a:cubicBezTo>
                  <a:cubicBezTo>
                    <a:pt x="28" y="227"/>
                    <a:pt x="34" y="233"/>
                    <a:pt x="41" y="233"/>
                  </a:cubicBezTo>
                  <a:cubicBezTo>
                    <a:pt x="219" y="233"/>
                    <a:pt x="219" y="233"/>
                    <a:pt x="219" y="233"/>
                  </a:cubicBezTo>
                  <a:cubicBezTo>
                    <a:pt x="226" y="233"/>
                    <a:pt x="232" y="227"/>
                    <a:pt x="232" y="220"/>
                  </a:cubicBezTo>
                  <a:cubicBezTo>
                    <a:pt x="232" y="113"/>
                    <a:pt x="232" y="113"/>
                    <a:pt x="232" y="113"/>
                  </a:cubicBezTo>
                  <a:cubicBezTo>
                    <a:pt x="239" y="118"/>
                    <a:pt x="239" y="118"/>
                    <a:pt x="239" y="118"/>
                  </a:cubicBezTo>
                  <a:cubicBezTo>
                    <a:pt x="243" y="121"/>
                    <a:pt x="248" y="121"/>
                    <a:pt x="251" y="117"/>
                  </a:cubicBezTo>
                  <a:cubicBezTo>
                    <a:pt x="257" y="109"/>
                    <a:pt x="257" y="109"/>
                    <a:pt x="257" y="109"/>
                  </a:cubicBezTo>
                  <a:cubicBezTo>
                    <a:pt x="260" y="106"/>
                    <a:pt x="260" y="100"/>
                    <a:pt x="256" y="97"/>
                  </a:cubicBezTo>
                  <a:close/>
                  <a:moveTo>
                    <a:pt x="206" y="207"/>
                  </a:moveTo>
                  <a:cubicBezTo>
                    <a:pt x="53" y="207"/>
                    <a:pt x="53" y="207"/>
                    <a:pt x="53" y="207"/>
                  </a:cubicBezTo>
                  <a:cubicBezTo>
                    <a:pt x="53" y="92"/>
                    <a:pt x="53" y="92"/>
                    <a:pt x="53" y="92"/>
                  </a:cubicBezTo>
                  <a:cubicBezTo>
                    <a:pt x="130" y="31"/>
                    <a:pt x="130" y="31"/>
                    <a:pt x="130" y="31"/>
                  </a:cubicBezTo>
                  <a:cubicBezTo>
                    <a:pt x="206" y="92"/>
                    <a:pt x="206" y="92"/>
                    <a:pt x="206" y="92"/>
                  </a:cubicBezTo>
                  <a:lnTo>
                    <a:pt x="206"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6" name="Freeform 1528">
              <a:extLst>
                <a:ext uri="{FF2B5EF4-FFF2-40B4-BE49-F238E27FC236}">
                  <a16:creationId xmlns:a16="http://schemas.microsoft.com/office/drawing/2014/main" id="{667D9C9B-3E45-DB07-7C71-FAD8189A90B7}"/>
                </a:ext>
              </a:extLst>
            </p:cNvPr>
            <p:cNvSpPr>
              <a:spLocks/>
            </p:cNvSpPr>
            <p:nvPr/>
          </p:nvSpPr>
          <p:spPr bwMode="auto">
            <a:xfrm>
              <a:off x="10227115" y="619327"/>
              <a:ext cx="11113" cy="7938"/>
            </a:xfrm>
            <a:custGeom>
              <a:avLst/>
              <a:gdLst>
                <a:gd name="T0" fmla="*/ 18 w 22"/>
                <a:gd name="T1" fmla="*/ 0 h 15"/>
                <a:gd name="T2" fmla="*/ 18 w 22"/>
                <a:gd name="T3" fmla="*/ 0 h 15"/>
                <a:gd name="T4" fmla="*/ 16 w 22"/>
                <a:gd name="T5" fmla="*/ 1 h 15"/>
                <a:gd name="T6" fmla="*/ 2 w 22"/>
                <a:gd name="T7" fmla="*/ 7 h 15"/>
                <a:gd name="T8" fmla="*/ 0 w 22"/>
                <a:gd name="T9" fmla="*/ 10 h 15"/>
                <a:gd name="T10" fmla="*/ 1 w 22"/>
                <a:gd name="T11" fmla="*/ 13 h 15"/>
                <a:gd name="T12" fmla="*/ 3 w 22"/>
                <a:gd name="T13" fmla="*/ 15 h 15"/>
                <a:gd name="T14" fmla="*/ 4 w 22"/>
                <a:gd name="T15" fmla="*/ 15 h 15"/>
                <a:gd name="T16" fmla="*/ 6 w 22"/>
                <a:gd name="T17" fmla="*/ 15 h 15"/>
                <a:gd name="T18" fmla="*/ 19 w 22"/>
                <a:gd name="T19" fmla="*/ 8 h 15"/>
                <a:gd name="T20" fmla="*/ 22 w 22"/>
                <a:gd name="T21" fmla="*/ 6 h 15"/>
                <a:gd name="T22" fmla="*/ 21 w 22"/>
                <a:gd name="T23" fmla="*/ 3 h 15"/>
                <a:gd name="T24" fmla="*/ 18 w 22"/>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5">
                  <a:moveTo>
                    <a:pt x="18" y="0"/>
                  </a:moveTo>
                  <a:cubicBezTo>
                    <a:pt x="18" y="0"/>
                    <a:pt x="18" y="0"/>
                    <a:pt x="18" y="0"/>
                  </a:cubicBezTo>
                  <a:cubicBezTo>
                    <a:pt x="17" y="0"/>
                    <a:pt x="16" y="0"/>
                    <a:pt x="16" y="1"/>
                  </a:cubicBezTo>
                  <a:cubicBezTo>
                    <a:pt x="2" y="7"/>
                    <a:pt x="2" y="7"/>
                    <a:pt x="2" y="7"/>
                  </a:cubicBezTo>
                  <a:cubicBezTo>
                    <a:pt x="1" y="8"/>
                    <a:pt x="1" y="9"/>
                    <a:pt x="0" y="10"/>
                  </a:cubicBezTo>
                  <a:cubicBezTo>
                    <a:pt x="0" y="11"/>
                    <a:pt x="0" y="12"/>
                    <a:pt x="1" y="13"/>
                  </a:cubicBezTo>
                  <a:cubicBezTo>
                    <a:pt x="1" y="14"/>
                    <a:pt x="2" y="15"/>
                    <a:pt x="3" y="15"/>
                  </a:cubicBezTo>
                  <a:cubicBezTo>
                    <a:pt x="3" y="15"/>
                    <a:pt x="4" y="15"/>
                    <a:pt x="4" y="15"/>
                  </a:cubicBezTo>
                  <a:cubicBezTo>
                    <a:pt x="5" y="15"/>
                    <a:pt x="6" y="15"/>
                    <a:pt x="6" y="15"/>
                  </a:cubicBezTo>
                  <a:cubicBezTo>
                    <a:pt x="19" y="8"/>
                    <a:pt x="19" y="8"/>
                    <a:pt x="19" y="8"/>
                  </a:cubicBezTo>
                  <a:cubicBezTo>
                    <a:pt x="20" y="8"/>
                    <a:pt x="21" y="7"/>
                    <a:pt x="22" y="6"/>
                  </a:cubicBezTo>
                  <a:cubicBezTo>
                    <a:pt x="22" y="5"/>
                    <a:pt x="22" y="4"/>
                    <a:pt x="21" y="3"/>
                  </a:cubicBezTo>
                  <a:cubicBezTo>
                    <a:pt x="21" y="1"/>
                    <a:pt x="19"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7" name="Freeform 1529">
              <a:extLst>
                <a:ext uri="{FF2B5EF4-FFF2-40B4-BE49-F238E27FC236}">
                  <a16:creationId xmlns:a16="http://schemas.microsoft.com/office/drawing/2014/main" id="{7CEF7746-F01A-1C5D-EFCB-C0FEC0039029}"/>
                </a:ext>
              </a:extLst>
            </p:cNvPr>
            <p:cNvSpPr>
              <a:spLocks/>
            </p:cNvSpPr>
            <p:nvPr/>
          </p:nvSpPr>
          <p:spPr bwMode="auto">
            <a:xfrm>
              <a:off x="10227115" y="587577"/>
              <a:ext cx="11113" cy="7938"/>
            </a:xfrm>
            <a:custGeom>
              <a:avLst/>
              <a:gdLst>
                <a:gd name="T0" fmla="*/ 19 w 22"/>
                <a:gd name="T1" fmla="*/ 7 h 15"/>
                <a:gd name="T2" fmla="*/ 6 w 22"/>
                <a:gd name="T3" fmla="*/ 1 h 15"/>
                <a:gd name="T4" fmla="*/ 3 w 22"/>
                <a:gd name="T5" fmla="*/ 1 h 15"/>
                <a:gd name="T6" fmla="*/ 1 w 22"/>
                <a:gd name="T7" fmla="*/ 3 h 15"/>
                <a:gd name="T8" fmla="*/ 2 w 22"/>
                <a:gd name="T9" fmla="*/ 8 h 15"/>
                <a:gd name="T10" fmla="*/ 16 w 22"/>
                <a:gd name="T11" fmla="*/ 15 h 15"/>
                <a:gd name="T12" fmla="*/ 18 w 22"/>
                <a:gd name="T13" fmla="*/ 15 h 15"/>
                <a:gd name="T14" fmla="*/ 22 w 22"/>
                <a:gd name="T15" fmla="*/ 11 h 15"/>
                <a:gd name="T16" fmla="*/ 19 w 22"/>
                <a:gd name="T17"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19" y="7"/>
                  </a:moveTo>
                  <a:cubicBezTo>
                    <a:pt x="6" y="1"/>
                    <a:pt x="6" y="1"/>
                    <a:pt x="6" y="1"/>
                  </a:cubicBezTo>
                  <a:cubicBezTo>
                    <a:pt x="5" y="0"/>
                    <a:pt x="4" y="0"/>
                    <a:pt x="3" y="1"/>
                  </a:cubicBezTo>
                  <a:cubicBezTo>
                    <a:pt x="2" y="1"/>
                    <a:pt x="1" y="2"/>
                    <a:pt x="1" y="3"/>
                  </a:cubicBezTo>
                  <a:cubicBezTo>
                    <a:pt x="0" y="5"/>
                    <a:pt x="0" y="7"/>
                    <a:pt x="2" y="8"/>
                  </a:cubicBezTo>
                  <a:cubicBezTo>
                    <a:pt x="16" y="15"/>
                    <a:pt x="16" y="15"/>
                    <a:pt x="16" y="15"/>
                  </a:cubicBezTo>
                  <a:cubicBezTo>
                    <a:pt x="16" y="15"/>
                    <a:pt x="17" y="15"/>
                    <a:pt x="18" y="15"/>
                  </a:cubicBezTo>
                  <a:cubicBezTo>
                    <a:pt x="20" y="15"/>
                    <a:pt x="22" y="14"/>
                    <a:pt x="22" y="11"/>
                  </a:cubicBezTo>
                  <a:cubicBezTo>
                    <a:pt x="22" y="10"/>
                    <a:pt x="21" y="8"/>
                    <a:pt x="1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8" name="Freeform 1530">
              <a:extLst>
                <a:ext uri="{FF2B5EF4-FFF2-40B4-BE49-F238E27FC236}">
                  <a16:creationId xmlns:a16="http://schemas.microsoft.com/office/drawing/2014/main" id="{02934927-0C9E-8A24-7D19-9DA646E11BAB}"/>
                </a:ext>
              </a:extLst>
            </p:cNvPr>
            <p:cNvSpPr>
              <a:spLocks/>
            </p:cNvSpPr>
            <p:nvPr/>
          </p:nvSpPr>
          <p:spPr bwMode="auto">
            <a:xfrm>
              <a:off x="10222352" y="605040"/>
              <a:ext cx="12700" cy="4763"/>
            </a:xfrm>
            <a:custGeom>
              <a:avLst/>
              <a:gdLst>
                <a:gd name="T0" fmla="*/ 5 w 22"/>
                <a:gd name="T1" fmla="*/ 8 h 8"/>
                <a:gd name="T2" fmla="*/ 18 w 22"/>
                <a:gd name="T3" fmla="*/ 8 h 8"/>
                <a:gd name="T4" fmla="*/ 22 w 22"/>
                <a:gd name="T5" fmla="*/ 4 h 8"/>
                <a:gd name="T6" fmla="*/ 18 w 22"/>
                <a:gd name="T7" fmla="*/ 0 h 8"/>
                <a:gd name="T8" fmla="*/ 5 w 22"/>
                <a:gd name="T9" fmla="*/ 0 h 8"/>
                <a:gd name="T10" fmla="*/ 0 w 22"/>
                <a:gd name="T11" fmla="*/ 4 h 8"/>
                <a:gd name="T12" fmla="*/ 5 w 2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5" y="8"/>
                  </a:moveTo>
                  <a:cubicBezTo>
                    <a:pt x="18" y="8"/>
                    <a:pt x="18" y="8"/>
                    <a:pt x="18" y="8"/>
                  </a:cubicBezTo>
                  <a:cubicBezTo>
                    <a:pt x="20" y="8"/>
                    <a:pt x="22" y="6"/>
                    <a:pt x="22" y="4"/>
                  </a:cubicBezTo>
                  <a:cubicBezTo>
                    <a:pt x="22" y="2"/>
                    <a:pt x="20" y="0"/>
                    <a:pt x="18" y="0"/>
                  </a:cubicBezTo>
                  <a:cubicBezTo>
                    <a:pt x="5" y="0"/>
                    <a:pt x="5" y="0"/>
                    <a:pt x="5" y="0"/>
                  </a:cubicBezTo>
                  <a:cubicBezTo>
                    <a:pt x="2" y="0"/>
                    <a:pt x="0" y="2"/>
                    <a:pt x="0" y="4"/>
                  </a:cubicBezTo>
                  <a:cubicBezTo>
                    <a:pt x="0" y="6"/>
                    <a:pt x="2" y="8"/>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39" name="Freeform 1531">
              <a:extLst>
                <a:ext uri="{FF2B5EF4-FFF2-40B4-BE49-F238E27FC236}">
                  <a16:creationId xmlns:a16="http://schemas.microsoft.com/office/drawing/2014/main" id="{4EFAE7D8-93D5-1DC1-110D-EB52AADDB69D}"/>
                </a:ext>
              </a:extLst>
            </p:cNvPr>
            <p:cNvSpPr>
              <a:spLocks/>
            </p:cNvSpPr>
            <p:nvPr/>
          </p:nvSpPr>
          <p:spPr bwMode="auto">
            <a:xfrm>
              <a:off x="10281090" y="587577"/>
              <a:ext cx="11113" cy="7938"/>
            </a:xfrm>
            <a:custGeom>
              <a:avLst/>
              <a:gdLst>
                <a:gd name="T0" fmla="*/ 4 w 22"/>
                <a:gd name="T1" fmla="*/ 15 h 15"/>
                <a:gd name="T2" fmla="*/ 4 w 22"/>
                <a:gd name="T3" fmla="*/ 15 h 15"/>
                <a:gd name="T4" fmla="*/ 6 w 22"/>
                <a:gd name="T5" fmla="*/ 15 h 15"/>
                <a:gd name="T6" fmla="*/ 19 w 22"/>
                <a:gd name="T7" fmla="*/ 8 h 15"/>
                <a:gd name="T8" fmla="*/ 21 w 22"/>
                <a:gd name="T9" fmla="*/ 6 h 15"/>
                <a:gd name="T10" fmla="*/ 21 w 22"/>
                <a:gd name="T11" fmla="*/ 3 h 15"/>
                <a:gd name="T12" fmla="*/ 19 w 22"/>
                <a:gd name="T13" fmla="*/ 1 h 15"/>
                <a:gd name="T14" fmla="*/ 15 w 22"/>
                <a:gd name="T15" fmla="*/ 1 h 15"/>
                <a:gd name="T16" fmla="*/ 2 w 22"/>
                <a:gd name="T17" fmla="*/ 7 h 15"/>
                <a:gd name="T18" fmla="*/ 0 w 22"/>
                <a:gd name="T19" fmla="*/ 10 h 15"/>
                <a:gd name="T20" fmla="*/ 0 w 22"/>
                <a:gd name="T21" fmla="*/ 13 h 15"/>
                <a:gd name="T22" fmla="*/ 4 w 22"/>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5">
                  <a:moveTo>
                    <a:pt x="4" y="15"/>
                  </a:moveTo>
                  <a:cubicBezTo>
                    <a:pt x="4" y="15"/>
                    <a:pt x="4" y="15"/>
                    <a:pt x="4" y="15"/>
                  </a:cubicBezTo>
                  <a:cubicBezTo>
                    <a:pt x="5" y="15"/>
                    <a:pt x="5" y="15"/>
                    <a:pt x="6" y="15"/>
                  </a:cubicBezTo>
                  <a:cubicBezTo>
                    <a:pt x="19" y="8"/>
                    <a:pt x="19" y="8"/>
                    <a:pt x="19" y="8"/>
                  </a:cubicBezTo>
                  <a:cubicBezTo>
                    <a:pt x="20" y="8"/>
                    <a:pt x="21" y="7"/>
                    <a:pt x="21" y="6"/>
                  </a:cubicBezTo>
                  <a:cubicBezTo>
                    <a:pt x="22" y="5"/>
                    <a:pt x="22" y="4"/>
                    <a:pt x="21" y="3"/>
                  </a:cubicBezTo>
                  <a:cubicBezTo>
                    <a:pt x="21" y="2"/>
                    <a:pt x="20" y="1"/>
                    <a:pt x="19" y="1"/>
                  </a:cubicBezTo>
                  <a:cubicBezTo>
                    <a:pt x="18" y="0"/>
                    <a:pt x="16" y="0"/>
                    <a:pt x="15" y="1"/>
                  </a:cubicBezTo>
                  <a:cubicBezTo>
                    <a:pt x="2" y="7"/>
                    <a:pt x="2" y="7"/>
                    <a:pt x="2" y="7"/>
                  </a:cubicBezTo>
                  <a:cubicBezTo>
                    <a:pt x="1" y="8"/>
                    <a:pt x="0" y="9"/>
                    <a:pt x="0" y="10"/>
                  </a:cubicBezTo>
                  <a:cubicBezTo>
                    <a:pt x="0" y="11"/>
                    <a:pt x="0" y="12"/>
                    <a:pt x="0" y="13"/>
                  </a:cubicBezTo>
                  <a:cubicBezTo>
                    <a:pt x="1" y="15"/>
                    <a:pt x="2" y="15"/>
                    <a:pt x="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40" name="Freeform 1532">
              <a:extLst>
                <a:ext uri="{FF2B5EF4-FFF2-40B4-BE49-F238E27FC236}">
                  <a16:creationId xmlns:a16="http://schemas.microsoft.com/office/drawing/2014/main" id="{04BE85BB-3F2E-4C2B-893E-46324C4AD69D}"/>
                </a:ext>
              </a:extLst>
            </p:cNvPr>
            <p:cNvSpPr>
              <a:spLocks/>
            </p:cNvSpPr>
            <p:nvPr/>
          </p:nvSpPr>
          <p:spPr bwMode="auto">
            <a:xfrm>
              <a:off x="10284265" y="605040"/>
              <a:ext cx="11113" cy="4763"/>
            </a:xfrm>
            <a:custGeom>
              <a:avLst/>
              <a:gdLst>
                <a:gd name="T0" fmla="*/ 18 w 22"/>
                <a:gd name="T1" fmla="*/ 0 h 8"/>
                <a:gd name="T2" fmla="*/ 5 w 22"/>
                <a:gd name="T3" fmla="*/ 0 h 8"/>
                <a:gd name="T4" fmla="*/ 0 w 22"/>
                <a:gd name="T5" fmla="*/ 4 h 8"/>
                <a:gd name="T6" fmla="*/ 5 w 22"/>
                <a:gd name="T7" fmla="*/ 8 h 8"/>
                <a:gd name="T8" fmla="*/ 18 w 22"/>
                <a:gd name="T9" fmla="*/ 8 h 8"/>
                <a:gd name="T10" fmla="*/ 22 w 22"/>
                <a:gd name="T11" fmla="*/ 4 h 8"/>
                <a:gd name="T12" fmla="*/ 18 w 2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18" y="0"/>
                  </a:moveTo>
                  <a:cubicBezTo>
                    <a:pt x="5" y="0"/>
                    <a:pt x="5" y="0"/>
                    <a:pt x="5" y="0"/>
                  </a:cubicBezTo>
                  <a:cubicBezTo>
                    <a:pt x="2" y="0"/>
                    <a:pt x="0" y="2"/>
                    <a:pt x="0" y="4"/>
                  </a:cubicBezTo>
                  <a:cubicBezTo>
                    <a:pt x="0" y="6"/>
                    <a:pt x="2" y="8"/>
                    <a:pt x="5" y="8"/>
                  </a:cubicBezTo>
                  <a:cubicBezTo>
                    <a:pt x="18" y="8"/>
                    <a:pt x="18" y="8"/>
                    <a:pt x="18" y="8"/>
                  </a:cubicBezTo>
                  <a:cubicBezTo>
                    <a:pt x="20" y="8"/>
                    <a:pt x="22" y="6"/>
                    <a:pt x="22" y="4"/>
                  </a:cubicBezTo>
                  <a:cubicBezTo>
                    <a:pt x="22" y="2"/>
                    <a:pt x="20"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41" name="Freeform 1533">
              <a:extLst>
                <a:ext uri="{FF2B5EF4-FFF2-40B4-BE49-F238E27FC236}">
                  <a16:creationId xmlns:a16="http://schemas.microsoft.com/office/drawing/2014/main" id="{337A767E-D5B0-E3B2-109A-6C42CC0C7BC9}"/>
                </a:ext>
              </a:extLst>
            </p:cNvPr>
            <p:cNvSpPr>
              <a:spLocks/>
            </p:cNvSpPr>
            <p:nvPr/>
          </p:nvSpPr>
          <p:spPr bwMode="auto">
            <a:xfrm>
              <a:off x="10281090" y="619327"/>
              <a:ext cx="11113" cy="7938"/>
            </a:xfrm>
            <a:custGeom>
              <a:avLst/>
              <a:gdLst>
                <a:gd name="T0" fmla="*/ 19 w 22"/>
                <a:gd name="T1" fmla="*/ 7 h 15"/>
                <a:gd name="T2" fmla="*/ 6 w 22"/>
                <a:gd name="T3" fmla="*/ 1 h 15"/>
                <a:gd name="T4" fmla="*/ 3 w 22"/>
                <a:gd name="T5" fmla="*/ 0 h 15"/>
                <a:gd name="T6" fmla="*/ 0 w 22"/>
                <a:gd name="T7" fmla="*/ 3 h 15"/>
                <a:gd name="T8" fmla="*/ 0 w 22"/>
                <a:gd name="T9" fmla="*/ 6 h 15"/>
                <a:gd name="T10" fmla="*/ 2 w 22"/>
                <a:gd name="T11" fmla="*/ 8 h 15"/>
                <a:gd name="T12" fmla="*/ 15 w 22"/>
                <a:gd name="T13" fmla="*/ 15 h 15"/>
                <a:gd name="T14" fmla="*/ 17 w 22"/>
                <a:gd name="T15" fmla="*/ 15 h 15"/>
                <a:gd name="T16" fmla="*/ 19 w 22"/>
                <a:gd name="T17" fmla="*/ 15 h 15"/>
                <a:gd name="T18" fmla="*/ 21 w 22"/>
                <a:gd name="T19" fmla="*/ 13 h 15"/>
                <a:gd name="T20" fmla="*/ 21 w 22"/>
                <a:gd name="T21" fmla="*/ 10 h 15"/>
                <a:gd name="T22" fmla="*/ 19 w 22"/>
                <a:gd name="T2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5">
                  <a:moveTo>
                    <a:pt x="19" y="7"/>
                  </a:moveTo>
                  <a:cubicBezTo>
                    <a:pt x="6" y="1"/>
                    <a:pt x="6" y="1"/>
                    <a:pt x="6" y="1"/>
                  </a:cubicBezTo>
                  <a:cubicBezTo>
                    <a:pt x="5" y="0"/>
                    <a:pt x="4" y="0"/>
                    <a:pt x="3" y="0"/>
                  </a:cubicBezTo>
                  <a:cubicBezTo>
                    <a:pt x="2" y="1"/>
                    <a:pt x="1" y="2"/>
                    <a:pt x="0" y="3"/>
                  </a:cubicBezTo>
                  <a:cubicBezTo>
                    <a:pt x="0" y="4"/>
                    <a:pt x="0" y="5"/>
                    <a:pt x="0" y="6"/>
                  </a:cubicBezTo>
                  <a:cubicBezTo>
                    <a:pt x="0" y="7"/>
                    <a:pt x="1" y="8"/>
                    <a:pt x="2" y="8"/>
                  </a:cubicBezTo>
                  <a:cubicBezTo>
                    <a:pt x="15" y="15"/>
                    <a:pt x="15" y="15"/>
                    <a:pt x="15" y="15"/>
                  </a:cubicBezTo>
                  <a:cubicBezTo>
                    <a:pt x="16" y="15"/>
                    <a:pt x="17" y="15"/>
                    <a:pt x="17" y="15"/>
                  </a:cubicBezTo>
                  <a:cubicBezTo>
                    <a:pt x="18" y="15"/>
                    <a:pt x="18" y="15"/>
                    <a:pt x="19" y="15"/>
                  </a:cubicBezTo>
                  <a:cubicBezTo>
                    <a:pt x="20" y="15"/>
                    <a:pt x="21" y="14"/>
                    <a:pt x="21" y="13"/>
                  </a:cubicBezTo>
                  <a:cubicBezTo>
                    <a:pt x="22" y="12"/>
                    <a:pt x="22" y="11"/>
                    <a:pt x="21" y="10"/>
                  </a:cubicBezTo>
                  <a:cubicBezTo>
                    <a:pt x="21" y="9"/>
                    <a:pt x="20" y="8"/>
                    <a:pt x="1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42" name="Freeform 1534">
              <a:extLst>
                <a:ext uri="{FF2B5EF4-FFF2-40B4-BE49-F238E27FC236}">
                  <a16:creationId xmlns:a16="http://schemas.microsoft.com/office/drawing/2014/main" id="{CD0D092B-9A05-5ECC-D1F5-693C8B6363C0}"/>
                </a:ext>
              </a:extLst>
            </p:cNvPr>
            <p:cNvSpPr>
              <a:spLocks noEditPoints="1"/>
            </p:cNvSpPr>
            <p:nvPr/>
          </p:nvSpPr>
          <p:spPr bwMode="auto">
            <a:xfrm>
              <a:off x="10238227" y="587577"/>
              <a:ext cx="41275" cy="57150"/>
            </a:xfrm>
            <a:custGeom>
              <a:avLst/>
              <a:gdLst>
                <a:gd name="T0" fmla="*/ 62 w 76"/>
                <a:gd name="T1" fmla="*/ 10 h 108"/>
                <a:gd name="T2" fmla="*/ 38 w 76"/>
                <a:gd name="T3" fmla="*/ 0 h 108"/>
                <a:gd name="T4" fmla="*/ 38 w 76"/>
                <a:gd name="T5" fmla="*/ 0 h 108"/>
                <a:gd name="T6" fmla="*/ 11 w 76"/>
                <a:gd name="T7" fmla="*/ 11 h 108"/>
                <a:gd name="T8" fmla="*/ 0 w 76"/>
                <a:gd name="T9" fmla="*/ 38 h 108"/>
                <a:gd name="T10" fmla="*/ 10 w 76"/>
                <a:gd name="T11" fmla="*/ 62 h 108"/>
                <a:gd name="T12" fmla="*/ 20 w 76"/>
                <a:gd name="T13" fmla="*/ 81 h 108"/>
                <a:gd name="T14" fmla="*/ 20 w 76"/>
                <a:gd name="T15" fmla="*/ 97 h 108"/>
                <a:gd name="T16" fmla="*/ 21 w 76"/>
                <a:gd name="T17" fmla="*/ 99 h 108"/>
                <a:gd name="T18" fmla="*/ 26 w 76"/>
                <a:gd name="T19" fmla="*/ 107 h 108"/>
                <a:gd name="T20" fmla="*/ 30 w 76"/>
                <a:gd name="T21" fmla="*/ 108 h 108"/>
                <a:gd name="T22" fmla="*/ 46 w 76"/>
                <a:gd name="T23" fmla="*/ 108 h 108"/>
                <a:gd name="T24" fmla="*/ 46 w 76"/>
                <a:gd name="T25" fmla="*/ 108 h 108"/>
                <a:gd name="T26" fmla="*/ 49 w 76"/>
                <a:gd name="T27" fmla="*/ 107 h 108"/>
                <a:gd name="T28" fmla="*/ 55 w 76"/>
                <a:gd name="T29" fmla="*/ 99 h 108"/>
                <a:gd name="T30" fmla="*/ 55 w 76"/>
                <a:gd name="T31" fmla="*/ 97 h 108"/>
                <a:gd name="T32" fmla="*/ 55 w 76"/>
                <a:gd name="T33" fmla="*/ 81 h 108"/>
                <a:gd name="T34" fmla="*/ 66 w 76"/>
                <a:gd name="T35" fmla="*/ 62 h 108"/>
                <a:gd name="T36" fmla="*/ 75 w 76"/>
                <a:gd name="T37" fmla="*/ 35 h 108"/>
                <a:gd name="T38" fmla="*/ 62 w 76"/>
                <a:gd name="T39" fmla="*/ 10 h 108"/>
                <a:gd name="T40" fmla="*/ 23 w 76"/>
                <a:gd name="T41" fmla="*/ 39 h 108"/>
                <a:gd name="T42" fmla="*/ 19 w 76"/>
                <a:gd name="T43" fmla="*/ 43 h 108"/>
                <a:gd name="T44" fmla="*/ 15 w 76"/>
                <a:gd name="T45" fmla="*/ 39 h 108"/>
                <a:gd name="T46" fmla="*/ 39 w 76"/>
                <a:gd name="T47" fmla="*/ 15 h 108"/>
                <a:gd name="T48" fmla="*/ 39 w 76"/>
                <a:gd name="T49" fmla="*/ 15 h 108"/>
                <a:gd name="T50" fmla="*/ 43 w 76"/>
                <a:gd name="T51" fmla="*/ 19 h 108"/>
                <a:gd name="T52" fmla="*/ 39 w 76"/>
                <a:gd name="T53" fmla="*/ 23 h 108"/>
                <a:gd name="T54" fmla="*/ 23 w 76"/>
                <a:gd name="T55" fmla="*/ 39 h 108"/>
                <a:gd name="T56" fmla="*/ 47 w 76"/>
                <a:gd name="T57" fmla="*/ 95 h 108"/>
                <a:gd name="T58" fmla="*/ 44 w 76"/>
                <a:gd name="T59" fmla="*/ 100 h 108"/>
                <a:gd name="T60" fmla="*/ 32 w 76"/>
                <a:gd name="T61" fmla="*/ 100 h 108"/>
                <a:gd name="T62" fmla="*/ 29 w 76"/>
                <a:gd name="T63" fmla="*/ 95 h 108"/>
                <a:gd name="T64" fmla="*/ 29 w 76"/>
                <a:gd name="T65" fmla="*/ 95 h 108"/>
                <a:gd name="T66" fmla="*/ 47 w 76"/>
                <a:gd name="T67" fmla="*/ 95 h 108"/>
                <a:gd name="T68" fmla="*/ 47 w 76"/>
                <a:gd name="T69" fmla="*/ 87 h 108"/>
                <a:gd name="T70" fmla="*/ 29 w 76"/>
                <a:gd name="T71" fmla="*/ 87 h 108"/>
                <a:gd name="T72" fmla="*/ 29 w 76"/>
                <a:gd name="T73" fmla="*/ 82 h 108"/>
                <a:gd name="T74" fmla="*/ 47 w 76"/>
                <a:gd name="T75" fmla="*/ 82 h 108"/>
                <a:gd name="T76" fmla="*/ 47 w 76"/>
                <a:gd name="T77" fmla="*/ 8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6" h="108">
                  <a:moveTo>
                    <a:pt x="62" y="10"/>
                  </a:moveTo>
                  <a:cubicBezTo>
                    <a:pt x="56" y="4"/>
                    <a:pt x="47" y="0"/>
                    <a:pt x="38" y="0"/>
                  </a:cubicBezTo>
                  <a:cubicBezTo>
                    <a:pt x="38" y="0"/>
                    <a:pt x="38" y="0"/>
                    <a:pt x="38" y="0"/>
                  </a:cubicBezTo>
                  <a:cubicBezTo>
                    <a:pt x="28" y="0"/>
                    <a:pt x="18" y="4"/>
                    <a:pt x="11" y="11"/>
                  </a:cubicBezTo>
                  <a:cubicBezTo>
                    <a:pt x="4" y="18"/>
                    <a:pt x="0" y="28"/>
                    <a:pt x="0" y="38"/>
                  </a:cubicBezTo>
                  <a:cubicBezTo>
                    <a:pt x="0" y="47"/>
                    <a:pt x="4" y="56"/>
                    <a:pt x="10" y="62"/>
                  </a:cubicBezTo>
                  <a:cubicBezTo>
                    <a:pt x="15" y="68"/>
                    <a:pt x="20" y="78"/>
                    <a:pt x="20" y="81"/>
                  </a:cubicBezTo>
                  <a:cubicBezTo>
                    <a:pt x="20" y="97"/>
                    <a:pt x="20" y="97"/>
                    <a:pt x="20" y="97"/>
                  </a:cubicBezTo>
                  <a:cubicBezTo>
                    <a:pt x="20" y="97"/>
                    <a:pt x="21" y="98"/>
                    <a:pt x="21" y="99"/>
                  </a:cubicBezTo>
                  <a:cubicBezTo>
                    <a:pt x="26" y="107"/>
                    <a:pt x="26" y="107"/>
                    <a:pt x="26" y="107"/>
                  </a:cubicBezTo>
                  <a:cubicBezTo>
                    <a:pt x="27" y="108"/>
                    <a:pt x="28" y="108"/>
                    <a:pt x="30" y="108"/>
                  </a:cubicBezTo>
                  <a:cubicBezTo>
                    <a:pt x="46" y="108"/>
                    <a:pt x="46" y="108"/>
                    <a:pt x="46" y="108"/>
                  </a:cubicBezTo>
                  <a:cubicBezTo>
                    <a:pt x="46" y="108"/>
                    <a:pt x="46" y="108"/>
                    <a:pt x="46" y="108"/>
                  </a:cubicBezTo>
                  <a:cubicBezTo>
                    <a:pt x="47" y="108"/>
                    <a:pt x="49" y="108"/>
                    <a:pt x="49" y="107"/>
                  </a:cubicBezTo>
                  <a:cubicBezTo>
                    <a:pt x="55" y="99"/>
                    <a:pt x="55" y="99"/>
                    <a:pt x="55" y="99"/>
                  </a:cubicBezTo>
                  <a:cubicBezTo>
                    <a:pt x="55" y="98"/>
                    <a:pt x="55" y="97"/>
                    <a:pt x="55" y="97"/>
                  </a:cubicBezTo>
                  <a:cubicBezTo>
                    <a:pt x="55" y="81"/>
                    <a:pt x="55" y="81"/>
                    <a:pt x="55" y="81"/>
                  </a:cubicBezTo>
                  <a:cubicBezTo>
                    <a:pt x="56" y="78"/>
                    <a:pt x="61" y="68"/>
                    <a:pt x="66" y="62"/>
                  </a:cubicBezTo>
                  <a:cubicBezTo>
                    <a:pt x="73" y="55"/>
                    <a:pt x="76" y="45"/>
                    <a:pt x="75" y="35"/>
                  </a:cubicBezTo>
                  <a:cubicBezTo>
                    <a:pt x="74" y="25"/>
                    <a:pt x="70" y="16"/>
                    <a:pt x="62" y="10"/>
                  </a:cubicBezTo>
                  <a:close/>
                  <a:moveTo>
                    <a:pt x="23" y="39"/>
                  </a:moveTo>
                  <a:cubicBezTo>
                    <a:pt x="23" y="41"/>
                    <a:pt x="21" y="43"/>
                    <a:pt x="19" y="43"/>
                  </a:cubicBezTo>
                  <a:cubicBezTo>
                    <a:pt x="17" y="43"/>
                    <a:pt x="15" y="41"/>
                    <a:pt x="15" y="39"/>
                  </a:cubicBezTo>
                  <a:cubicBezTo>
                    <a:pt x="15" y="26"/>
                    <a:pt x="26" y="15"/>
                    <a:pt x="39" y="15"/>
                  </a:cubicBezTo>
                  <a:cubicBezTo>
                    <a:pt x="39" y="15"/>
                    <a:pt x="39" y="15"/>
                    <a:pt x="39" y="15"/>
                  </a:cubicBezTo>
                  <a:cubicBezTo>
                    <a:pt x="41" y="15"/>
                    <a:pt x="43" y="17"/>
                    <a:pt x="43" y="19"/>
                  </a:cubicBezTo>
                  <a:cubicBezTo>
                    <a:pt x="43" y="21"/>
                    <a:pt x="41" y="23"/>
                    <a:pt x="39" y="23"/>
                  </a:cubicBezTo>
                  <a:cubicBezTo>
                    <a:pt x="30" y="23"/>
                    <a:pt x="23" y="30"/>
                    <a:pt x="23" y="39"/>
                  </a:cubicBezTo>
                  <a:close/>
                  <a:moveTo>
                    <a:pt x="47" y="95"/>
                  </a:moveTo>
                  <a:cubicBezTo>
                    <a:pt x="44" y="100"/>
                    <a:pt x="44" y="100"/>
                    <a:pt x="44" y="100"/>
                  </a:cubicBezTo>
                  <a:cubicBezTo>
                    <a:pt x="32" y="100"/>
                    <a:pt x="32" y="100"/>
                    <a:pt x="32" y="100"/>
                  </a:cubicBezTo>
                  <a:cubicBezTo>
                    <a:pt x="29" y="95"/>
                    <a:pt x="29" y="95"/>
                    <a:pt x="29" y="95"/>
                  </a:cubicBezTo>
                  <a:cubicBezTo>
                    <a:pt x="29" y="95"/>
                    <a:pt x="29" y="95"/>
                    <a:pt x="29" y="95"/>
                  </a:cubicBezTo>
                  <a:cubicBezTo>
                    <a:pt x="47" y="95"/>
                    <a:pt x="47" y="95"/>
                    <a:pt x="47" y="95"/>
                  </a:cubicBezTo>
                  <a:close/>
                  <a:moveTo>
                    <a:pt x="47" y="87"/>
                  </a:moveTo>
                  <a:cubicBezTo>
                    <a:pt x="29" y="87"/>
                    <a:pt x="29" y="87"/>
                    <a:pt x="29" y="87"/>
                  </a:cubicBezTo>
                  <a:cubicBezTo>
                    <a:pt x="29" y="82"/>
                    <a:pt x="29" y="82"/>
                    <a:pt x="29" y="82"/>
                  </a:cubicBezTo>
                  <a:cubicBezTo>
                    <a:pt x="47" y="82"/>
                    <a:pt x="47" y="82"/>
                    <a:pt x="47" y="82"/>
                  </a:cubicBezTo>
                  <a:lnTo>
                    <a:pt x="47"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43" name="Freeform 1535">
              <a:extLst>
                <a:ext uri="{FF2B5EF4-FFF2-40B4-BE49-F238E27FC236}">
                  <a16:creationId xmlns:a16="http://schemas.microsoft.com/office/drawing/2014/main" id="{A54EBE8B-F77E-0D57-22E2-6A3CAA948DA0}"/>
                </a:ext>
              </a:extLst>
            </p:cNvPr>
            <p:cNvSpPr>
              <a:spLocks noEditPoints="1"/>
            </p:cNvSpPr>
            <p:nvPr/>
          </p:nvSpPr>
          <p:spPr bwMode="auto">
            <a:xfrm>
              <a:off x="10042965" y="582815"/>
              <a:ext cx="53975" cy="61913"/>
            </a:xfrm>
            <a:custGeom>
              <a:avLst/>
              <a:gdLst>
                <a:gd name="T0" fmla="*/ 88 w 100"/>
                <a:gd name="T1" fmla="*/ 49 h 114"/>
                <a:gd name="T2" fmla="*/ 86 w 100"/>
                <a:gd name="T3" fmla="*/ 49 h 114"/>
                <a:gd name="T4" fmla="*/ 86 w 100"/>
                <a:gd name="T5" fmla="*/ 37 h 114"/>
                <a:gd name="T6" fmla="*/ 84 w 100"/>
                <a:gd name="T7" fmla="*/ 24 h 114"/>
                <a:gd name="T8" fmla="*/ 50 w 100"/>
                <a:gd name="T9" fmla="*/ 0 h 114"/>
                <a:gd name="T10" fmla="*/ 25 w 100"/>
                <a:gd name="T11" fmla="*/ 11 h 114"/>
                <a:gd name="T12" fmla="*/ 16 w 100"/>
                <a:gd name="T13" fmla="*/ 24 h 114"/>
                <a:gd name="T14" fmla="*/ 14 w 100"/>
                <a:gd name="T15" fmla="*/ 36 h 114"/>
                <a:gd name="T16" fmla="*/ 14 w 100"/>
                <a:gd name="T17" fmla="*/ 49 h 114"/>
                <a:gd name="T18" fmla="*/ 12 w 100"/>
                <a:gd name="T19" fmla="*/ 49 h 114"/>
                <a:gd name="T20" fmla="*/ 0 w 100"/>
                <a:gd name="T21" fmla="*/ 61 h 114"/>
                <a:gd name="T22" fmla="*/ 0 w 100"/>
                <a:gd name="T23" fmla="*/ 103 h 114"/>
                <a:gd name="T24" fmla="*/ 12 w 100"/>
                <a:gd name="T25" fmla="*/ 114 h 114"/>
                <a:gd name="T26" fmla="*/ 88 w 100"/>
                <a:gd name="T27" fmla="*/ 114 h 114"/>
                <a:gd name="T28" fmla="*/ 100 w 100"/>
                <a:gd name="T29" fmla="*/ 103 h 114"/>
                <a:gd name="T30" fmla="*/ 100 w 100"/>
                <a:gd name="T31" fmla="*/ 61 h 114"/>
                <a:gd name="T32" fmla="*/ 88 w 100"/>
                <a:gd name="T33" fmla="*/ 49 h 114"/>
                <a:gd name="T34" fmla="*/ 55 w 100"/>
                <a:gd name="T35" fmla="*/ 85 h 114"/>
                <a:gd name="T36" fmla="*/ 55 w 100"/>
                <a:gd name="T37" fmla="*/ 90 h 114"/>
                <a:gd name="T38" fmla="*/ 50 w 100"/>
                <a:gd name="T39" fmla="*/ 95 h 114"/>
                <a:gd name="T40" fmla="*/ 45 w 100"/>
                <a:gd name="T41" fmla="*/ 90 h 114"/>
                <a:gd name="T42" fmla="*/ 45 w 100"/>
                <a:gd name="T43" fmla="*/ 85 h 114"/>
                <a:gd name="T44" fmla="*/ 41 w 100"/>
                <a:gd name="T45" fmla="*/ 78 h 114"/>
                <a:gd name="T46" fmla="*/ 50 w 100"/>
                <a:gd name="T47" fmla="*/ 69 h 114"/>
                <a:gd name="T48" fmla="*/ 59 w 100"/>
                <a:gd name="T49" fmla="*/ 78 h 114"/>
                <a:gd name="T50" fmla="*/ 55 w 100"/>
                <a:gd name="T51" fmla="*/ 85 h 114"/>
                <a:gd name="T52" fmla="*/ 77 w 100"/>
                <a:gd name="T53" fmla="*/ 49 h 114"/>
                <a:gd name="T54" fmla="*/ 23 w 100"/>
                <a:gd name="T55" fmla="*/ 49 h 114"/>
                <a:gd name="T56" fmla="*/ 23 w 100"/>
                <a:gd name="T57" fmla="*/ 36 h 114"/>
                <a:gd name="T58" fmla="*/ 50 w 100"/>
                <a:gd name="T59" fmla="*/ 10 h 114"/>
                <a:gd name="T60" fmla="*/ 77 w 100"/>
                <a:gd name="T61" fmla="*/ 36 h 114"/>
                <a:gd name="T62" fmla="*/ 77 w 100"/>
                <a:gd name="T63" fmla="*/ 4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14">
                  <a:moveTo>
                    <a:pt x="88" y="49"/>
                  </a:moveTo>
                  <a:cubicBezTo>
                    <a:pt x="86" y="49"/>
                    <a:pt x="86" y="49"/>
                    <a:pt x="86" y="49"/>
                  </a:cubicBezTo>
                  <a:cubicBezTo>
                    <a:pt x="86" y="49"/>
                    <a:pt x="86" y="41"/>
                    <a:pt x="86" y="37"/>
                  </a:cubicBezTo>
                  <a:cubicBezTo>
                    <a:pt x="86" y="30"/>
                    <a:pt x="84" y="24"/>
                    <a:pt x="84" y="24"/>
                  </a:cubicBezTo>
                  <a:cubicBezTo>
                    <a:pt x="79" y="10"/>
                    <a:pt x="66" y="1"/>
                    <a:pt x="50" y="0"/>
                  </a:cubicBezTo>
                  <a:cubicBezTo>
                    <a:pt x="41" y="0"/>
                    <a:pt x="32" y="4"/>
                    <a:pt x="25" y="11"/>
                  </a:cubicBezTo>
                  <a:cubicBezTo>
                    <a:pt x="21" y="15"/>
                    <a:pt x="18" y="19"/>
                    <a:pt x="16" y="24"/>
                  </a:cubicBezTo>
                  <a:cubicBezTo>
                    <a:pt x="16" y="24"/>
                    <a:pt x="14" y="28"/>
                    <a:pt x="14" y="36"/>
                  </a:cubicBezTo>
                  <a:cubicBezTo>
                    <a:pt x="14" y="49"/>
                    <a:pt x="14" y="49"/>
                    <a:pt x="14" y="49"/>
                  </a:cubicBezTo>
                  <a:cubicBezTo>
                    <a:pt x="12" y="49"/>
                    <a:pt x="12" y="49"/>
                    <a:pt x="12" y="49"/>
                  </a:cubicBezTo>
                  <a:cubicBezTo>
                    <a:pt x="5" y="49"/>
                    <a:pt x="0" y="54"/>
                    <a:pt x="0" y="61"/>
                  </a:cubicBezTo>
                  <a:cubicBezTo>
                    <a:pt x="0" y="103"/>
                    <a:pt x="0" y="103"/>
                    <a:pt x="0" y="103"/>
                  </a:cubicBezTo>
                  <a:cubicBezTo>
                    <a:pt x="0" y="109"/>
                    <a:pt x="5" y="114"/>
                    <a:pt x="12" y="114"/>
                  </a:cubicBezTo>
                  <a:cubicBezTo>
                    <a:pt x="88" y="114"/>
                    <a:pt x="88" y="114"/>
                    <a:pt x="88" y="114"/>
                  </a:cubicBezTo>
                  <a:cubicBezTo>
                    <a:pt x="95" y="114"/>
                    <a:pt x="100" y="109"/>
                    <a:pt x="100" y="103"/>
                  </a:cubicBezTo>
                  <a:cubicBezTo>
                    <a:pt x="100" y="61"/>
                    <a:pt x="100" y="61"/>
                    <a:pt x="100" y="61"/>
                  </a:cubicBezTo>
                  <a:cubicBezTo>
                    <a:pt x="100" y="54"/>
                    <a:pt x="95" y="49"/>
                    <a:pt x="88" y="49"/>
                  </a:cubicBezTo>
                  <a:close/>
                  <a:moveTo>
                    <a:pt x="55" y="85"/>
                  </a:moveTo>
                  <a:cubicBezTo>
                    <a:pt x="55" y="90"/>
                    <a:pt x="55" y="90"/>
                    <a:pt x="55" y="90"/>
                  </a:cubicBezTo>
                  <a:cubicBezTo>
                    <a:pt x="55" y="92"/>
                    <a:pt x="53" y="95"/>
                    <a:pt x="50" y="95"/>
                  </a:cubicBezTo>
                  <a:cubicBezTo>
                    <a:pt x="48" y="95"/>
                    <a:pt x="45" y="92"/>
                    <a:pt x="45" y="90"/>
                  </a:cubicBezTo>
                  <a:cubicBezTo>
                    <a:pt x="45" y="85"/>
                    <a:pt x="45" y="85"/>
                    <a:pt x="45" y="85"/>
                  </a:cubicBezTo>
                  <a:cubicBezTo>
                    <a:pt x="43" y="84"/>
                    <a:pt x="41" y="81"/>
                    <a:pt x="41" y="78"/>
                  </a:cubicBezTo>
                  <a:cubicBezTo>
                    <a:pt x="41" y="73"/>
                    <a:pt x="45" y="69"/>
                    <a:pt x="50" y="69"/>
                  </a:cubicBezTo>
                  <a:cubicBezTo>
                    <a:pt x="55" y="69"/>
                    <a:pt x="59" y="73"/>
                    <a:pt x="59" y="78"/>
                  </a:cubicBezTo>
                  <a:cubicBezTo>
                    <a:pt x="59" y="81"/>
                    <a:pt x="57" y="84"/>
                    <a:pt x="55" y="85"/>
                  </a:cubicBezTo>
                  <a:close/>
                  <a:moveTo>
                    <a:pt x="77" y="49"/>
                  </a:moveTo>
                  <a:cubicBezTo>
                    <a:pt x="23" y="49"/>
                    <a:pt x="23" y="49"/>
                    <a:pt x="23" y="49"/>
                  </a:cubicBezTo>
                  <a:cubicBezTo>
                    <a:pt x="23" y="36"/>
                    <a:pt x="23" y="36"/>
                    <a:pt x="23" y="36"/>
                  </a:cubicBezTo>
                  <a:cubicBezTo>
                    <a:pt x="23" y="22"/>
                    <a:pt x="35" y="10"/>
                    <a:pt x="50" y="10"/>
                  </a:cubicBezTo>
                  <a:cubicBezTo>
                    <a:pt x="65" y="10"/>
                    <a:pt x="77" y="22"/>
                    <a:pt x="77" y="36"/>
                  </a:cubicBezTo>
                  <a:lnTo>
                    <a:pt x="7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44" name="Freeform 1536">
              <a:extLst>
                <a:ext uri="{FF2B5EF4-FFF2-40B4-BE49-F238E27FC236}">
                  <a16:creationId xmlns:a16="http://schemas.microsoft.com/office/drawing/2014/main" id="{8FA62404-053F-C821-3225-CBF334946A0C}"/>
                </a:ext>
              </a:extLst>
            </p:cNvPr>
            <p:cNvSpPr>
              <a:spLocks noEditPoints="1"/>
            </p:cNvSpPr>
            <p:nvPr/>
          </p:nvSpPr>
          <p:spPr bwMode="auto">
            <a:xfrm>
              <a:off x="10131865" y="536777"/>
              <a:ext cx="71438" cy="66675"/>
            </a:xfrm>
            <a:custGeom>
              <a:avLst/>
              <a:gdLst>
                <a:gd name="T0" fmla="*/ 2 w 132"/>
                <a:gd name="T1" fmla="*/ 62 h 125"/>
                <a:gd name="T2" fmla="*/ 19 w 132"/>
                <a:gd name="T3" fmla="*/ 73 h 125"/>
                <a:gd name="T4" fmla="*/ 15 w 132"/>
                <a:gd name="T5" fmla="*/ 94 h 125"/>
                <a:gd name="T6" fmla="*/ 16 w 132"/>
                <a:gd name="T7" fmla="*/ 97 h 125"/>
                <a:gd name="T8" fmla="*/ 20 w 132"/>
                <a:gd name="T9" fmla="*/ 98 h 125"/>
                <a:gd name="T10" fmla="*/ 40 w 132"/>
                <a:gd name="T11" fmla="*/ 94 h 125"/>
                <a:gd name="T12" fmla="*/ 52 w 132"/>
                <a:gd name="T13" fmla="*/ 112 h 125"/>
                <a:gd name="T14" fmla="*/ 55 w 132"/>
                <a:gd name="T15" fmla="*/ 113 h 125"/>
                <a:gd name="T16" fmla="*/ 58 w 132"/>
                <a:gd name="T17" fmla="*/ 112 h 125"/>
                <a:gd name="T18" fmla="*/ 70 w 132"/>
                <a:gd name="T19" fmla="*/ 94 h 125"/>
                <a:gd name="T20" fmla="*/ 77 w 132"/>
                <a:gd name="T21" fmla="*/ 96 h 125"/>
                <a:gd name="T22" fmla="*/ 77 w 132"/>
                <a:gd name="T23" fmla="*/ 98 h 125"/>
                <a:gd name="T24" fmla="*/ 104 w 132"/>
                <a:gd name="T25" fmla="*/ 125 h 125"/>
                <a:gd name="T26" fmla="*/ 132 w 132"/>
                <a:gd name="T27" fmla="*/ 98 h 125"/>
                <a:gd name="T28" fmla="*/ 124 w 132"/>
                <a:gd name="T29" fmla="*/ 79 h 125"/>
                <a:gd name="T30" fmla="*/ 124 w 132"/>
                <a:gd name="T31" fmla="*/ 19 h 125"/>
                <a:gd name="T32" fmla="*/ 104 w 132"/>
                <a:gd name="T33" fmla="*/ 0 h 125"/>
                <a:gd name="T34" fmla="*/ 85 w 132"/>
                <a:gd name="T35" fmla="*/ 19 h 125"/>
                <a:gd name="T36" fmla="*/ 85 w 132"/>
                <a:gd name="T37" fmla="*/ 20 h 125"/>
                <a:gd name="T38" fmla="*/ 70 w 132"/>
                <a:gd name="T39" fmla="*/ 23 h 125"/>
                <a:gd name="T40" fmla="*/ 58 w 132"/>
                <a:gd name="T41" fmla="*/ 5 h 125"/>
                <a:gd name="T42" fmla="*/ 52 w 132"/>
                <a:gd name="T43" fmla="*/ 5 h 125"/>
                <a:gd name="T44" fmla="*/ 40 w 132"/>
                <a:gd name="T45" fmla="*/ 23 h 125"/>
                <a:gd name="T46" fmla="*/ 20 w 132"/>
                <a:gd name="T47" fmla="*/ 19 h 125"/>
                <a:gd name="T48" fmla="*/ 16 w 132"/>
                <a:gd name="T49" fmla="*/ 20 h 125"/>
                <a:gd name="T50" fmla="*/ 15 w 132"/>
                <a:gd name="T51" fmla="*/ 23 h 125"/>
                <a:gd name="T52" fmla="*/ 19 w 132"/>
                <a:gd name="T53" fmla="*/ 44 h 125"/>
                <a:gd name="T54" fmla="*/ 2 w 132"/>
                <a:gd name="T55" fmla="*/ 55 h 125"/>
                <a:gd name="T56" fmla="*/ 0 w 132"/>
                <a:gd name="T57" fmla="*/ 58 h 125"/>
                <a:gd name="T58" fmla="*/ 2 w 132"/>
                <a:gd name="T59" fmla="*/ 62 h 125"/>
                <a:gd name="T60" fmla="*/ 99 w 132"/>
                <a:gd name="T61" fmla="*/ 89 h 125"/>
                <a:gd name="T62" fmla="*/ 99 w 132"/>
                <a:gd name="T63" fmla="*/ 20 h 125"/>
                <a:gd name="T64" fmla="*/ 104 w 132"/>
                <a:gd name="T65" fmla="*/ 16 h 125"/>
                <a:gd name="T66" fmla="*/ 108 w 132"/>
                <a:gd name="T67" fmla="*/ 20 h 125"/>
                <a:gd name="T68" fmla="*/ 108 w 132"/>
                <a:gd name="T69" fmla="*/ 89 h 125"/>
                <a:gd name="T70" fmla="*/ 114 w 132"/>
                <a:gd name="T71" fmla="*/ 98 h 125"/>
                <a:gd name="T72" fmla="*/ 104 w 132"/>
                <a:gd name="T73" fmla="*/ 108 h 125"/>
                <a:gd name="T74" fmla="*/ 94 w 132"/>
                <a:gd name="T75" fmla="*/ 98 h 125"/>
                <a:gd name="T76" fmla="*/ 99 w 132"/>
                <a:gd name="T77" fmla="*/ 89 h 125"/>
                <a:gd name="T78" fmla="*/ 56 w 132"/>
                <a:gd name="T79" fmla="*/ 39 h 125"/>
                <a:gd name="T80" fmla="*/ 75 w 132"/>
                <a:gd name="T81" fmla="*/ 58 h 125"/>
                <a:gd name="T82" fmla="*/ 56 w 132"/>
                <a:gd name="T83" fmla="*/ 78 h 125"/>
                <a:gd name="T84" fmla="*/ 37 w 132"/>
                <a:gd name="T85" fmla="*/ 58 h 125"/>
                <a:gd name="T86" fmla="*/ 56 w 132"/>
                <a:gd name="T87" fmla="*/ 3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25">
                  <a:moveTo>
                    <a:pt x="2" y="62"/>
                  </a:moveTo>
                  <a:cubicBezTo>
                    <a:pt x="19" y="73"/>
                    <a:pt x="19" y="73"/>
                    <a:pt x="19" y="73"/>
                  </a:cubicBezTo>
                  <a:cubicBezTo>
                    <a:pt x="15" y="94"/>
                    <a:pt x="15" y="94"/>
                    <a:pt x="15" y="94"/>
                  </a:cubicBezTo>
                  <a:cubicBezTo>
                    <a:pt x="15" y="95"/>
                    <a:pt x="15" y="96"/>
                    <a:pt x="16" y="97"/>
                  </a:cubicBezTo>
                  <a:cubicBezTo>
                    <a:pt x="17" y="98"/>
                    <a:pt x="18" y="99"/>
                    <a:pt x="20" y="98"/>
                  </a:cubicBezTo>
                  <a:cubicBezTo>
                    <a:pt x="40" y="94"/>
                    <a:pt x="40" y="94"/>
                    <a:pt x="40" y="94"/>
                  </a:cubicBezTo>
                  <a:cubicBezTo>
                    <a:pt x="52" y="112"/>
                    <a:pt x="52" y="112"/>
                    <a:pt x="52" y="112"/>
                  </a:cubicBezTo>
                  <a:cubicBezTo>
                    <a:pt x="52" y="113"/>
                    <a:pt x="54" y="113"/>
                    <a:pt x="55" y="113"/>
                  </a:cubicBezTo>
                  <a:cubicBezTo>
                    <a:pt x="56" y="113"/>
                    <a:pt x="57" y="113"/>
                    <a:pt x="58" y="112"/>
                  </a:cubicBezTo>
                  <a:cubicBezTo>
                    <a:pt x="70" y="94"/>
                    <a:pt x="70" y="94"/>
                    <a:pt x="70" y="94"/>
                  </a:cubicBezTo>
                  <a:cubicBezTo>
                    <a:pt x="77" y="96"/>
                    <a:pt x="77" y="96"/>
                    <a:pt x="77" y="96"/>
                  </a:cubicBezTo>
                  <a:cubicBezTo>
                    <a:pt x="77" y="96"/>
                    <a:pt x="77" y="97"/>
                    <a:pt x="77" y="98"/>
                  </a:cubicBezTo>
                  <a:cubicBezTo>
                    <a:pt x="77" y="113"/>
                    <a:pt x="89" y="125"/>
                    <a:pt x="104" y="125"/>
                  </a:cubicBezTo>
                  <a:cubicBezTo>
                    <a:pt x="119" y="125"/>
                    <a:pt x="132" y="113"/>
                    <a:pt x="132" y="98"/>
                  </a:cubicBezTo>
                  <a:cubicBezTo>
                    <a:pt x="132" y="90"/>
                    <a:pt x="129" y="84"/>
                    <a:pt x="124" y="79"/>
                  </a:cubicBezTo>
                  <a:cubicBezTo>
                    <a:pt x="124" y="19"/>
                    <a:pt x="124" y="19"/>
                    <a:pt x="124" y="19"/>
                  </a:cubicBezTo>
                  <a:cubicBezTo>
                    <a:pt x="124" y="8"/>
                    <a:pt x="115" y="0"/>
                    <a:pt x="104" y="0"/>
                  </a:cubicBezTo>
                  <a:cubicBezTo>
                    <a:pt x="93" y="0"/>
                    <a:pt x="85" y="8"/>
                    <a:pt x="85" y="19"/>
                  </a:cubicBezTo>
                  <a:cubicBezTo>
                    <a:pt x="85" y="20"/>
                    <a:pt x="85" y="20"/>
                    <a:pt x="85" y="20"/>
                  </a:cubicBezTo>
                  <a:cubicBezTo>
                    <a:pt x="70" y="23"/>
                    <a:pt x="70" y="23"/>
                    <a:pt x="70" y="23"/>
                  </a:cubicBezTo>
                  <a:cubicBezTo>
                    <a:pt x="58" y="5"/>
                    <a:pt x="58" y="5"/>
                    <a:pt x="58" y="5"/>
                  </a:cubicBezTo>
                  <a:cubicBezTo>
                    <a:pt x="57" y="3"/>
                    <a:pt x="53" y="3"/>
                    <a:pt x="52" y="5"/>
                  </a:cubicBezTo>
                  <a:cubicBezTo>
                    <a:pt x="40" y="23"/>
                    <a:pt x="40" y="23"/>
                    <a:pt x="40" y="23"/>
                  </a:cubicBezTo>
                  <a:cubicBezTo>
                    <a:pt x="20" y="19"/>
                    <a:pt x="20" y="19"/>
                    <a:pt x="20" y="19"/>
                  </a:cubicBezTo>
                  <a:cubicBezTo>
                    <a:pt x="18" y="18"/>
                    <a:pt x="17" y="19"/>
                    <a:pt x="16" y="20"/>
                  </a:cubicBezTo>
                  <a:cubicBezTo>
                    <a:pt x="15" y="21"/>
                    <a:pt x="15" y="22"/>
                    <a:pt x="15" y="23"/>
                  </a:cubicBezTo>
                  <a:cubicBezTo>
                    <a:pt x="19" y="44"/>
                    <a:pt x="19" y="44"/>
                    <a:pt x="19" y="44"/>
                  </a:cubicBezTo>
                  <a:cubicBezTo>
                    <a:pt x="2" y="55"/>
                    <a:pt x="2" y="55"/>
                    <a:pt x="2" y="55"/>
                  </a:cubicBezTo>
                  <a:cubicBezTo>
                    <a:pt x="1" y="56"/>
                    <a:pt x="0" y="57"/>
                    <a:pt x="0" y="58"/>
                  </a:cubicBezTo>
                  <a:cubicBezTo>
                    <a:pt x="0" y="60"/>
                    <a:pt x="1" y="61"/>
                    <a:pt x="2" y="62"/>
                  </a:cubicBezTo>
                  <a:close/>
                  <a:moveTo>
                    <a:pt x="99" y="89"/>
                  </a:moveTo>
                  <a:cubicBezTo>
                    <a:pt x="99" y="20"/>
                    <a:pt x="99" y="20"/>
                    <a:pt x="99" y="20"/>
                  </a:cubicBezTo>
                  <a:cubicBezTo>
                    <a:pt x="99" y="18"/>
                    <a:pt x="101" y="16"/>
                    <a:pt x="104" y="16"/>
                  </a:cubicBezTo>
                  <a:cubicBezTo>
                    <a:pt x="106" y="16"/>
                    <a:pt x="108" y="18"/>
                    <a:pt x="108" y="20"/>
                  </a:cubicBezTo>
                  <a:cubicBezTo>
                    <a:pt x="108" y="89"/>
                    <a:pt x="108" y="89"/>
                    <a:pt x="108" y="89"/>
                  </a:cubicBezTo>
                  <a:cubicBezTo>
                    <a:pt x="112" y="91"/>
                    <a:pt x="114" y="94"/>
                    <a:pt x="114" y="98"/>
                  </a:cubicBezTo>
                  <a:cubicBezTo>
                    <a:pt x="114" y="104"/>
                    <a:pt x="110" y="108"/>
                    <a:pt x="104" y="108"/>
                  </a:cubicBezTo>
                  <a:cubicBezTo>
                    <a:pt x="98" y="108"/>
                    <a:pt x="94" y="104"/>
                    <a:pt x="94" y="98"/>
                  </a:cubicBezTo>
                  <a:cubicBezTo>
                    <a:pt x="94" y="94"/>
                    <a:pt x="96" y="91"/>
                    <a:pt x="99" y="89"/>
                  </a:cubicBezTo>
                  <a:close/>
                  <a:moveTo>
                    <a:pt x="56" y="39"/>
                  </a:moveTo>
                  <a:cubicBezTo>
                    <a:pt x="67" y="39"/>
                    <a:pt x="75" y="48"/>
                    <a:pt x="75" y="58"/>
                  </a:cubicBezTo>
                  <a:cubicBezTo>
                    <a:pt x="75" y="69"/>
                    <a:pt x="67" y="78"/>
                    <a:pt x="56" y="78"/>
                  </a:cubicBezTo>
                  <a:cubicBezTo>
                    <a:pt x="46" y="78"/>
                    <a:pt x="37" y="69"/>
                    <a:pt x="37" y="58"/>
                  </a:cubicBezTo>
                  <a:cubicBezTo>
                    <a:pt x="37" y="48"/>
                    <a:pt x="46" y="39"/>
                    <a:pt x="56"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grpSp>
        <p:nvGrpSpPr>
          <p:cNvPr id="45" name="Group 44">
            <a:extLst>
              <a:ext uri="{FF2B5EF4-FFF2-40B4-BE49-F238E27FC236}">
                <a16:creationId xmlns:a16="http://schemas.microsoft.com/office/drawing/2014/main" id="{18FEFD0E-7B29-FD45-4B89-0BB5CC714224}"/>
              </a:ext>
            </a:extLst>
          </p:cNvPr>
          <p:cNvGrpSpPr/>
          <p:nvPr/>
        </p:nvGrpSpPr>
        <p:grpSpPr>
          <a:xfrm>
            <a:off x="1143229" y="3206747"/>
            <a:ext cx="205920" cy="273929"/>
            <a:chOff x="6574631" y="5250018"/>
            <a:chExt cx="173038" cy="230188"/>
          </a:xfrm>
          <a:solidFill>
            <a:schemeClr val="tx1">
              <a:lumMod val="65000"/>
              <a:lumOff val="35000"/>
            </a:schemeClr>
          </a:solidFill>
        </p:grpSpPr>
        <p:sp>
          <p:nvSpPr>
            <p:cNvPr id="46" name="Freeform 1350">
              <a:extLst>
                <a:ext uri="{FF2B5EF4-FFF2-40B4-BE49-F238E27FC236}">
                  <a16:creationId xmlns:a16="http://schemas.microsoft.com/office/drawing/2014/main" id="{4A30565C-9F4B-522F-F860-A96A45E2A1D3}"/>
                </a:ext>
              </a:extLst>
            </p:cNvPr>
            <p:cNvSpPr>
              <a:spLocks noEditPoints="1"/>
            </p:cNvSpPr>
            <p:nvPr/>
          </p:nvSpPr>
          <p:spPr bwMode="auto">
            <a:xfrm>
              <a:off x="6574631" y="5250018"/>
              <a:ext cx="173038" cy="230188"/>
            </a:xfrm>
            <a:custGeom>
              <a:avLst/>
              <a:gdLst>
                <a:gd name="T0" fmla="*/ 267 w 320"/>
                <a:gd name="T1" fmla="*/ 69 h 428"/>
                <a:gd name="T2" fmla="*/ 267 w 320"/>
                <a:gd name="T3" fmla="*/ 69 h 428"/>
                <a:gd name="T4" fmla="*/ 267 w 320"/>
                <a:gd name="T5" fmla="*/ 27 h 428"/>
                <a:gd name="T6" fmla="*/ 240 w 320"/>
                <a:gd name="T7" fmla="*/ 0 h 428"/>
                <a:gd name="T8" fmla="*/ 80 w 320"/>
                <a:gd name="T9" fmla="*/ 0 h 428"/>
                <a:gd name="T10" fmla="*/ 54 w 320"/>
                <a:gd name="T11" fmla="*/ 27 h 428"/>
                <a:gd name="T12" fmla="*/ 54 w 320"/>
                <a:gd name="T13" fmla="*/ 69 h 428"/>
                <a:gd name="T14" fmla="*/ 53 w 320"/>
                <a:gd name="T15" fmla="*/ 69 h 428"/>
                <a:gd name="T16" fmla="*/ 0 w 320"/>
                <a:gd name="T17" fmla="*/ 134 h 428"/>
                <a:gd name="T18" fmla="*/ 0 w 320"/>
                <a:gd name="T19" fmla="*/ 294 h 428"/>
                <a:gd name="T20" fmla="*/ 53 w 320"/>
                <a:gd name="T21" fmla="*/ 360 h 428"/>
                <a:gd name="T22" fmla="*/ 54 w 320"/>
                <a:gd name="T23" fmla="*/ 360 h 428"/>
                <a:gd name="T24" fmla="*/ 54 w 320"/>
                <a:gd name="T25" fmla="*/ 401 h 428"/>
                <a:gd name="T26" fmla="*/ 80 w 320"/>
                <a:gd name="T27" fmla="*/ 428 h 428"/>
                <a:gd name="T28" fmla="*/ 240 w 320"/>
                <a:gd name="T29" fmla="*/ 428 h 428"/>
                <a:gd name="T30" fmla="*/ 267 w 320"/>
                <a:gd name="T31" fmla="*/ 401 h 428"/>
                <a:gd name="T32" fmla="*/ 267 w 320"/>
                <a:gd name="T33" fmla="*/ 360 h 428"/>
                <a:gd name="T34" fmla="*/ 267 w 320"/>
                <a:gd name="T35" fmla="*/ 360 h 428"/>
                <a:gd name="T36" fmla="*/ 320 w 320"/>
                <a:gd name="T37" fmla="*/ 294 h 428"/>
                <a:gd name="T38" fmla="*/ 320 w 320"/>
                <a:gd name="T39" fmla="*/ 134 h 428"/>
                <a:gd name="T40" fmla="*/ 267 w 320"/>
                <a:gd name="T41" fmla="*/ 69 h 428"/>
                <a:gd name="T42" fmla="*/ 79 w 320"/>
                <a:gd name="T43" fmla="*/ 26 h 428"/>
                <a:gd name="T44" fmla="*/ 241 w 320"/>
                <a:gd name="T45" fmla="*/ 26 h 428"/>
                <a:gd name="T46" fmla="*/ 241 w 320"/>
                <a:gd name="T47" fmla="*/ 67 h 428"/>
                <a:gd name="T48" fmla="*/ 79 w 320"/>
                <a:gd name="T49" fmla="*/ 67 h 428"/>
                <a:gd name="T50" fmla="*/ 79 w 320"/>
                <a:gd name="T51" fmla="*/ 26 h 428"/>
                <a:gd name="T52" fmla="*/ 241 w 320"/>
                <a:gd name="T53" fmla="*/ 402 h 428"/>
                <a:gd name="T54" fmla="*/ 79 w 320"/>
                <a:gd name="T55" fmla="*/ 402 h 428"/>
                <a:gd name="T56" fmla="*/ 79 w 320"/>
                <a:gd name="T57" fmla="*/ 361 h 428"/>
                <a:gd name="T58" fmla="*/ 241 w 320"/>
                <a:gd name="T59" fmla="*/ 361 h 428"/>
                <a:gd name="T60" fmla="*/ 241 w 320"/>
                <a:gd name="T61" fmla="*/ 402 h 428"/>
                <a:gd name="T62" fmla="*/ 294 w 320"/>
                <a:gd name="T63" fmla="*/ 294 h 428"/>
                <a:gd name="T64" fmla="*/ 254 w 320"/>
                <a:gd name="T65" fmla="*/ 335 h 428"/>
                <a:gd name="T66" fmla="*/ 66 w 320"/>
                <a:gd name="T67" fmla="*/ 335 h 428"/>
                <a:gd name="T68" fmla="*/ 26 w 320"/>
                <a:gd name="T69" fmla="*/ 294 h 428"/>
                <a:gd name="T70" fmla="*/ 26 w 320"/>
                <a:gd name="T71" fmla="*/ 134 h 428"/>
                <a:gd name="T72" fmla="*/ 66 w 320"/>
                <a:gd name="T73" fmla="*/ 93 h 428"/>
                <a:gd name="T74" fmla="*/ 254 w 320"/>
                <a:gd name="T75" fmla="*/ 93 h 428"/>
                <a:gd name="T76" fmla="*/ 294 w 320"/>
                <a:gd name="T77" fmla="*/ 134 h 428"/>
                <a:gd name="T78" fmla="*/ 294 w 320"/>
                <a:gd name="T79" fmla="*/ 29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 h="428">
                  <a:moveTo>
                    <a:pt x="267" y="69"/>
                  </a:moveTo>
                  <a:cubicBezTo>
                    <a:pt x="267" y="69"/>
                    <a:pt x="267" y="69"/>
                    <a:pt x="267" y="69"/>
                  </a:cubicBezTo>
                  <a:cubicBezTo>
                    <a:pt x="267" y="27"/>
                    <a:pt x="267" y="27"/>
                    <a:pt x="267" y="27"/>
                  </a:cubicBezTo>
                  <a:cubicBezTo>
                    <a:pt x="267" y="12"/>
                    <a:pt x="255" y="0"/>
                    <a:pt x="240" y="0"/>
                  </a:cubicBezTo>
                  <a:cubicBezTo>
                    <a:pt x="80" y="0"/>
                    <a:pt x="80" y="0"/>
                    <a:pt x="80" y="0"/>
                  </a:cubicBezTo>
                  <a:cubicBezTo>
                    <a:pt x="65" y="0"/>
                    <a:pt x="54" y="12"/>
                    <a:pt x="54" y="27"/>
                  </a:cubicBezTo>
                  <a:cubicBezTo>
                    <a:pt x="54" y="69"/>
                    <a:pt x="54" y="69"/>
                    <a:pt x="54" y="69"/>
                  </a:cubicBezTo>
                  <a:cubicBezTo>
                    <a:pt x="53" y="69"/>
                    <a:pt x="53" y="69"/>
                    <a:pt x="53" y="69"/>
                  </a:cubicBezTo>
                  <a:cubicBezTo>
                    <a:pt x="22" y="75"/>
                    <a:pt x="0" y="102"/>
                    <a:pt x="0" y="134"/>
                  </a:cubicBezTo>
                  <a:cubicBezTo>
                    <a:pt x="0" y="294"/>
                    <a:pt x="0" y="294"/>
                    <a:pt x="0" y="294"/>
                  </a:cubicBezTo>
                  <a:cubicBezTo>
                    <a:pt x="0" y="326"/>
                    <a:pt x="22" y="353"/>
                    <a:pt x="53" y="360"/>
                  </a:cubicBezTo>
                  <a:cubicBezTo>
                    <a:pt x="54" y="360"/>
                    <a:pt x="54" y="360"/>
                    <a:pt x="54" y="360"/>
                  </a:cubicBezTo>
                  <a:cubicBezTo>
                    <a:pt x="54" y="401"/>
                    <a:pt x="54" y="401"/>
                    <a:pt x="54" y="401"/>
                  </a:cubicBezTo>
                  <a:cubicBezTo>
                    <a:pt x="54" y="416"/>
                    <a:pt x="65" y="428"/>
                    <a:pt x="80" y="428"/>
                  </a:cubicBezTo>
                  <a:cubicBezTo>
                    <a:pt x="240" y="428"/>
                    <a:pt x="240" y="428"/>
                    <a:pt x="240" y="428"/>
                  </a:cubicBezTo>
                  <a:cubicBezTo>
                    <a:pt x="255" y="428"/>
                    <a:pt x="267" y="416"/>
                    <a:pt x="267" y="401"/>
                  </a:cubicBezTo>
                  <a:cubicBezTo>
                    <a:pt x="267" y="360"/>
                    <a:pt x="267" y="360"/>
                    <a:pt x="267" y="360"/>
                  </a:cubicBezTo>
                  <a:cubicBezTo>
                    <a:pt x="267" y="360"/>
                    <a:pt x="267" y="360"/>
                    <a:pt x="267" y="360"/>
                  </a:cubicBezTo>
                  <a:cubicBezTo>
                    <a:pt x="298" y="353"/>
                    <a:pt x="320" y="326"/>
                    <a:pt x="320" y="294"/>
                  </a:cubicBezTo>
                  <a:cubicBezTo>
                    <a:pt x="320" y="134"/>
                    <a:pt x="320" y="134"/>
                    <a:pt x="320" y="134"/>
                  </a:cubicBezTo>
                  <a:cubicBezTo>
                    <a:pt x="320" y="102"/>
                    <a:pt x="298" y="75"/>
                    <a:pt x="267" y="69"/>
                  </a:cubicBezTo>
                  <a:close/>
                  <a:moveTo>
                    <a:pt x="79" y="26"/>
                  </a:moveTo>
                  <a:cubicBezTo>
                    <a:pt x="241" y="26"/>
                    <a:pt x="241" y="26"/>
                    <a:pt x="241" y="26"/>
                  </a:cubicBezTo>
                  <a:cubicBezTo>
                    <a:pt x="241" y="67"/>
                    <a:pt x="241" y="67"/>
                    <a:pt x="241" y="67"/>
                  </a:cubicBezTo>
                  <a:cubicBezTo>
                    <a:pt x="79" y="67"/>
                    <a:pt x="79" y="67"/>
                    <a:pt x="79" y="67"/>
                  </a:cubicBezTo>
                  <a:lnTo>
                    <a:pt x="79" y="26"/>
                  </a:lnTo>
                  <a:close/>
                  <a:moveTo>
                    <a:pt x="241" y="402"/>
                  </a:moveTo>
                  <a:cubicBezTo>
                    <a:pt x="79" y="402"/>
                    <a:pt x="79" y="402"/>
                    <a:pt x="79" y="402"/>
                  </a:cubicBezTo>
                  <a:cubicBezTo>
                    <a:pt x="79" y="361"/>
                    <a:pt x="79" y="361"/>
                    <a:pt x="79" y="361"/>
                  </a:cubicBezTo>
                  <a:cubicBezTo>
                    <a:pt x="241" y="361"/>
                    <a:pt x="241" y="361"/>
                    <a:pt x="241" y="361"/>
                  </a:cubicBezTo>
                  <a:lnTo>
                    <a:pt x="241" y="402"/>
                  </a:lnTo>
                  <a:close/>
                  <a:moveTo>
                    <a:pt x="294" y="294"/>
                  </a:moveTo>
                  <a:cubicBezTo>
                    <a:pt x="294" y="317"/>
                    <a:pt x="276" y="335"/>
                    <a:pt x="254" y="335"/>
                  </a:cubicBezTo>
                  <a:cubicBezTo>
                    <a:pt x="66" y="335"/>
                    <a:pt x="66" y="335"/>
                    <a:pt x="66" y="335"/>
                  </a:cubicBezTo>
                  <a:cubicBezTo>
                    <a:pt x="44" y="335"/>
                    <a:pt x="26" y="317"/>
                    <a:pt x="26" y="294"/>
                  </a:cubicBezTo>
                  <a:cubicBezTo>
                    <a:pt x="26" y="134"/>
                    <a:pt x="26" y="134"/>
                    <a:pt x="26" y="134"/>
                  </a:cubicBezTo>
                  <a:cubicBezTo>
                    <a:pt x="26" y="111"/>
                    <a:pt x="44" y="93"/>
                    <a:pt x="66" y="93"/>
                  </a:cubicBezTo>
                  <a:cubicBezTo>
                    <a:pt x="254" y="93"/>
                    <a:pt x="254" y="93"/>
                    <a:pt x="254" y="93"/>
                  </a:cubicBezTo>
                  <a:cubicBezTo>
                    <a:pt x="276" y="93"/>
                    <a:pt x="294" y="111"/>
                    <a:pt x="294" y="134"/>
                  </a:cubicBezTo>
                  <a:lnTo>
                    <a:pt x="294"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47" name="Freeform 1351">
              <a:extLst>
                <a:ext uri="{FF2B5EF4-FFF2-40B4-BE49-F238E27FC236}">
                  <a16:creationId xmlns:a16="http://schemas.microsoft.com/office/drawing/2014/main" id="{6DA6BB1B-BA75-E64F-8B28-B0A028775DD5}"/>
                </a:ext>
              </a:extLst>
            </p:cNvPr>
            <p:cNvSpPr>
              <a:spLocks/>
            </p:cNvSpPr>
            <p:nvPr/>
          </p:nvSpPr>
          <p:spPr bwMode="auto">
            <a:xfrm>
              <a:off x="6625431" y="5334156"/>
              <a:ext cx="71438" cy="60325"/>
            </a:xfrm>
            <a:custGeom>
              <a:avLst/>
              <a:gdLst>
                <a:gd name="T0" fmla="*/ 115 w 131"/>
                <a:gd name="T1" fmla="*/ 12 h 113"/>
                <a:gd name="T2" fmla="*/ 70 w 131"/>
                <a:gd name="T3" fmla="*/ 15 h 113"/>
                <a:gd name="T4" fmla="*/ 65 w 131"/>
                <a:gd name="T5" fmla="*/ 20 h 113"/>
                <a:gd name="T6" fmla="*/ 60 w 131"/>
                <a:gd name="T7" fmla="*/ 15 h 113"/>
                <a:gd name="T8" fmla="*/ 16 w 131"/>
                <a:gd name="T9" fmla="*/ 12 h 113"/>
                <a:gd name="T10" fmla="*/ 13 w 131"/>
                <a:gd name="T11" fmla="*/ 62 h 113"/>
                <a:gd name="T12" fmla="*/ 60 w 131"/>
                <a:gd name="T13" fmla="*/ 110 h 113"/>
                <a:gd name="T14" fmla="*/ 71 w 131"/>
                <a:gd name="T15" fmla="*/ 110 h 113"/>
                <a:gd name="T16" fmla="*/ 117 w 131"/>
                <a:gd name="T17" fmla="*/ 62 h 113"/>
                <a:gd name="T18" fmla="*/ 115 w 131"/>
                <a:gd name="T19" fmla="*/ 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13">
                  <a:moveTo>
                    <a:pt x="115" y="12"/>
                  </a:moveTo>
                  <a:cubicBezTo>
                    <a:pt x="102" y="0"/>
                    <a:pt x="82" y="2"/>
                    <a:pt x="70" y="15"/>
                  </a:cubicBezTo>
                  <a:cubicBezTo>
                    <a:pt x="65" y="20"/>
                    <a:pt x="65" y="20"/>
                    <a:pt x="65" y="20"/>
                  </a:cubicBezTo>
                  <a:cubicBezTo>
                    <a:pt x="60" y="15"/>
                    <a:pt x="60" y="15"/>
                    <a:pt x="60" y="15"/>
                  </a:cubicBezTo>
                  <a:cubicBezTo>
                    <a:pt x="48" y="2"/>
                    <a:pt x="29" y="0"/>
                    <a:pt x="16" y="12"/>
                  </a:cubicBezTo>
                  <a:cubicBezTo>
                    <a:pt x="1" y="25"/>
                    <a:pt x="0" y="48"/>
                    <a:pt x="13" y="62"/>
                  </a:cubicBezTo>
                  <a:cubicBezTo>
                    <a:pt x="60" y="110"/>
                    <a:pt x="60" y="110"/>
                    <a:pt x="60" y="110"/>
                  </a:cubicBezTo>
                  <a:cubicBezTo>
                    <a:pt x="63" y="113"/>
                    <a:pt x="68" y="113"/>
                    <a:pt x="71" y="110"/>
                  </a:cubicBezTo>
                  <a:cubicBezTo>
                    <a:pt x="117" y="62"/>
                    <a:pt x="117" y="62"/>
                    <a:pt x="117" y="62"/>
                  </a:cubicBezTo>
                  <a:cubicBezTo>
                    <a:pt x="131" y="48"/>
                    <a:pt x="130" y="25"/>
                    <a:pt x="11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48" name="Freeform 1352">
              <a:extLst>
                <a:ext uri="{FF2B5EF4-FFF2-40B4-BE49-F238E27FC236}">
                  <a16:creationId xmlns:a16="http://schemas.microsoft.com/office/drawing/2014/main" id="{A5DB3404-0837-8A3E-D159-620C54249BE3}"/>
                </a:ext>
              </a:extLst>
            </p:cNvPr>
            <p:cNvSpPr>
              <a:spLocks/>
            </p:cNvSpPr>
            <p:nvPr/>
          </p:nvSpPr>
          <p:spPr bwMode="auto">
            <a:xfrm>
              <a:off x="6623844" y="5380193"/>
              <a:ext cx="26988" cy="26988"/>
            </a:xfrm>
            <a:custGeom>
              <a:avLst/>
              <a:gdLst>
                <a:gd name="T0" fmla="*/ 24 w 51"/>
                <a:gd name="T1" fmla="*/ 5 h 51"/>
                <a:gd name="T2" fmla="*/ 5 w 51"/>
                <a:gd name="T3" fmla="*/ 5 h 51"/>
                <a:gd name="T4" fmla="*/ 5 w 51"/>
                <a:gd name="T5" fmla="*/ 24 h 51"/>
                <a:gd name="T6" fmla="*/ 27 w 51"/>
                <a:gd name="T7" fmla="*/ 47 h 51"/>
                <a:gd name="T8" fmla="*/ 37 w 51"/>
                <a:gd name="T9" fmla="*/ 51 h 51"/>
                <a:gd name="T10" fmla="*/ 46 w 51"/>
                <a:gd name="T11" fmla="*/ 47 h 51"/>
                <a:gd name="T12" fmla="*/ 46 w 51"/>
                <a:gd name="T13" fmla="*/ 28 h 51"/>
                <a:gd name="T14" fmla="*/ 24 w 51"/>
                <a:gd name="T15" fmla="*/ 5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1">
                  <a:moveTo>
                    <a:pt x="24" y="5"/>
                  </a:moveTo>
                  <a:cubicBezTo>
                    <a:pt x="19" y="0"/>
                    <a:pt x="11" y="0"/>
                    <a:pt x="5" y="5"/>
                  </a:cubicBezTo>
                  <a:cubicBezTo>
                    <a:pt x="0" y="10"/>
                    <a:pt x="0" y="18"/>
                    <a:pt x="5" y="24"/>
                  </a:cubicBezTo>
                  <a:cubicBezTo>
                    <a:pt x="27" y="47"/>
                    <a:pt x="27" y="47"/>
                    <a:pt x="27" y="47"/>
                  </a:cubicBezTo>
                  <a:cubicBezTo>
                    <a:pt x="30" y="49"/>
                    <a:pt x="33" y="51"/>
                    <a:pt x="37" y="51"/>
                  </a:cubicBezTo>
                  <a:cubicBezTo>
                    <a:pt x="40" y="51"/>
                    <a:pt x="43" y="50"/>
                    <a:pt x="46" y="47"/>
                  </a:cubicBezTo>
                  <a:cubicBezTo>
                    <a:pt x="51" y="42"/>
                    <a:pt x="51" y="34"/>
                    <a:pt x="46" y="28"/>
                  </a:cubicBezTo>
                  <a:lnTo>
                    <a:pt x="2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49" name="Freeform 1353">
              <a:extLst>
                <a:ext uri="{FF2B5EF4-FFF2-40B4-BE49-F238E27FC236}">
                  <a16:creationId xmlns:a16="http://schemas.microsoft.com/office/drawing/2014/main" id="{A9849748-0FC1-C48D-DB28-9678BA301841}"/>
                </a:ext>
              </a:extLst>
            </p:cNvPr>
            <p:cNvSpPr>
              <a:spLocks/>
            </p:cNvSpPr>
            <p:nvPr/>
          </p:nvSpPr>
          <p:spPr bwMode="auto">
            <a:xfrm>
              <a:off x="6682581" y="5318281"/>
              <a:ext cx="33338" cy="38100"/>
            </a:xfrm>
            <a:custGeom>
              <a:avLst/>
              <a:gdLst>
                <a:gd name="T0" fmla="*/ 17 w 62"/>
                <a:gd name="T1" fmla="*/ 1 h 69"/>
                <a:gd name="T2" fmla="*/ 2 w 62"/>
                <a:gd name="T3" fmla="*/ 12 h 69"/>
                <a:gd name="T4" fmla="*/ 12 w 62"/>
                <a:gd name="T5" fmla="*/ 27 h 69"/>
                <a:gd name="T6" fmla="*/ 33 w 62"/>
                <a:gd name="T7" fmla="*/ 44 h 69"/>
                <a:gd name="T8" fmla="*/ 35 w 62"/>
                <a:gd name="T9" fmla="*/ 56 h 69"/>
                <a:gd name="T10" fmla="*/ 49 w 62"/>
                <a:gd name="T11" fmla="*/ 69 h 69"/>
                <a:gd name="T12" fmla="*/ 62 w 62"/>
                <a:gd name="T13" fmla="*/ 56 h 69"/>
                <a:gd name="T14" fmla="*/ 57 w 62"/>
                <a:gd name="T15" fmla="*/ 33 h 69"/>
                <a:gd name="T16" fmla="*/ 17 w 62"/>
                <a:gd name="T17"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9">
                  <a:moveTo>
                    <a:pt x="17" y="1"/>
                  </a:moveTo>
                  <a:cubicBezTo>
                    <a:pt x="10" y="0"/>
                    <a:pt x="3" y="4"/>
                    <a:pt x="2" y="12"/>
                  </a:cubicBezTo>
                  <a:cubicBezTo>
                    <a:pt x="0" y="19"/>
                    <a:pt x="5" y="26"/>
                    <a:pt x="12" y="27"/>
                  </a:cubicBezTo>
                  <a:cubicBezTo>
                    <a:pt x="21" y="29"/>
                    <a:pt x="29" y="35"/>
                    <a:pt x="33" y="44"/>
                  </a:cubicBezTo>
                  <a:cubicBezTo>
                    <a:pt x="34" y="47"/>
                    <a:pt x="35" y="51"/>
                    <a:pt x="35" y="56"/>
                  </a:cubicBezTo>
                  <a:cubicBezTo>
                    <a:pt x="35" y="63"/>
                    <a:pt x="41" y="69"/>
                    <a:pt x="49" y="69"/>
                  </a:cubicBezTo>
                  <a:cubicBezTo>
                    <a:pt x="56" y="69"/>
                    <a:pt x="62" y="63"/>
                    <a:pt x="62" y="56"/>
                  </a:cubicBezTo>
                  <a:cubicBezTo>
                    <a:pt x="62" y="48"/>
                    <a:pt x="60" y="40"/>
                    <a:pt x="57" y="33"/>
                  </a:cubicBezTo>
                  <a:cubicBezTo>
                    <a:pt x="49" y="16"/>
                    <a:pt x="35" y="5"/>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grpSp>
        <p:nvGrpSpPr>
          <p:cNvPr id="50" name="Group 49">
            <a:extLst>
              <a:ext uri="{FF2B5EF4-FFF2-40B4-BE49-F238E27FC236}">
                <a16:creationId xmlns:a16="http://schemas.microsoft.com/office/drawing/2014/main" id="{BBCA06E5-E92E-933B-B16A-C4D8EC8126DA}"/>
              </a:ext>
            </a:extLst>
          </p:cNvPr>
          <p:cNvGrpSpPr/>
          <p:nvPr/>
        </p:nvGrpSpPr>
        <p:grpSpPr>
          <a:xfrm>
            <a:off x="2106645" y="3182548"/>
            <a:ext cx="302900" cy="302900"/>
            <a:chOff x="9468290" y="536777"/>
            <a:chExt cx="220663" cy="220663"/>
          </a:xfrm>
          <a:solidFill>
            <a:schemeClr val="tx1">
              <a:lumMod val="65000"/>
              <a:lumOff val="35000"/>
            </a:schemeClr>
          </a:solidFill>
        </p:grpSpPr>
        <p:sp>
          <p:nvSpPr>
            <p:cNvPr id="51" name="Freeform 1417">
              <a:extLst>
                <a:ext uri="{FF2B5EF4-FFF2-40B4-BE49-F238E27FC236}">
                  <a16:creationId xmlns:a16="http://schemas.microsoft.com/office/drawing/2014/main" id="{1BD42F04-7F14-C7A8-39F7-BCDA91F04BEB}"/>
                </a:ext>
              </a:extLst>
            </p:cNvPr>
            <p:cNvSpPr>
              <a:spLocks/>
            </p:cNvSpPr>
            <p:nvPr/>
          </p:nvSpPr>
          <p:spPr bwMode="auto">
            <a:xfrm>
              <a:off x="9468290" y="647902"/>
              <a:ext cx="220663" cy="109538"/>
            </a:xfrm>
            <a:custGeom>
              <a:avLst/>
              <a:gdLst>
                <a:gd name="T0" fmla="*/ 406 w 409"/>
                <a:gd name="T1" fmla="*/ 3 h 204"/>
                <a:gd name="T2" fmla="*/ 399 w 409"/>
                <a:gd name="T3" fmla="*/ 0 h 204"/>
                <a:gd name="T4" fmla="*/ 391 w 409"/>
                <a:gd name="T5" fmla="*/ 0 h 204"/>
                <a:gd name="T6" fmla="*/ 382 w 409"/>
                <a:gd name="T7" fmla="*/ 8 h 204"/>
                <a:gd name="T8" fmla="*/ 204 w 409"/>
                <a:gd name="T9" fmla="*/ 177 h 204"/>
                <a:gd name="T10" fmla="*/ 46 w 409"/>
                <a:gd name="T11" fmla="*/ 80 h 204"/>
                <a:gd name="T12" fmla="*/ 46 w 409"/>
                <a:gd name="T13" fmla="*/ 79 h 204"/>
                <a:gd name="T14" fmla="*/ 73 w 409"/>
                <a:gd name="T15" fmla="*/ 79 h 204"/>
                <a:gd name="T16" fmla="*/ 82 w 409"/>
                <a:gd name="T17" fmla="*/ 70 h 204"/>
                <a:gd name="T18" fmla="*/ 82 w 409"/>
                <a:gd name="T19" fmla="*/ 62 h 204"/>
                <a:gd name="T20" fmla="*/ 73 w 409"/>
                <a:gd name="T21" fmla="*/ 53 h 204"/>
                <a:gd name="T22" fmla="*/ 9 w 409"/>
                <a:gd name="T23" fmla="*/ 53 h 204"/>
                <a:gd name="T24" fmla="*/ 0 w 409"/>
                <a:gd name="T25" fmla="*/ 62 h 204"/>
                <a:gd name="T26" fmla="*/ 0 w 409"/>
                <a:gd name="T27" fmla="*/ 131 h 204"/>
                <a:gd name="T28" fmla="*/ 9 w 409"/>
                <a:gd name="T29" fmla="*/ 141 h 204"/>
                <a:gd name="T30" fmla="*/ 17 w 409"/>
                <a:gd name="T31" fmla="*/ 141 h 204"/>
                <a:gd name="T32" fmla="*/ 27 w 409"/>
                <a:gd name="T33" fmla="*/ 131 h 204"/>
                <a:gd name="T34" fmla="*/ 27 w 409"/>
                <a:gd name="T35" fmla="*/ 100 h 204"/>
                <a:gd name="T36" fmla="*/ 28 w 409"/>
                <a:gd name="T37" fmla="*/ 102 h 204"/>
                <a:gd name="T38" fmla="*/ 204 w 409"/>
                <a:gd name="T39" fmla="*/ 204 h 204"/>
                <a:gd name="T40" fmla="*/ 409 w 409"/>
                <a:gd name="T41" fmla="*/ 9 h 204"/>
                <a:gd name="T42" fmla="*/ 406 w 409"/>
                <a:gd name="T43" fmla="*/ 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9" h="204">
                  <a:moveTo>
                    <a:pt x="406" y="3"/>
                  </a:moveTo>
                  <a:cubicBezTo>
                    <a:pt x="404" y="1"/>
                    <a:pt x="402" y="0"/>
                    <a:pt x="399" y="0"/>
                  </a:cubicBezTo>
                  <a:cubicBezTo>
                    <a:pt x="391" y="0"/>
                    <a:pt x="391" y="0"/>
                    <a:pt x="391" y="0"/>
                  </a:cubicBezTo>
                  <a:cubicBezTo>
                    <a:pt x="386" y="0"/>
                    <a:pt x="382" y="4"/>
                    <a:pt x="382" y="8"/>
                  </a:cubicBezTo>
                  <a:cubicBezTo>
                    <a:pt x="377" y="103"/>
                    <a:pt x="299" y="177"/>
                    <a:pt x="204" y="177"/>
                  </a:cubicBezTo>
                  <a:cubicBezTo>
                    <a:pt x="138" y="177"/>
                    <a:pt x="77" y="140"/>
                    <a:pt x="46" y="80"/>
                  </a:cubicBezTo>
                  <a:cubicBezTo>
                    <a:pt x="46" y="79"/>
                    <a:pt x="46" y="79"/>
                    <a:pt x="46" y="79"/>
                  </a:cubicBezTo>
                  <a:cubicBezTo>
                    <a:pt x="73" y="79"/>
                    <a:pt x="73" y="79"/>
                    <a:pt x="73" y="79"/>
                  </a:cubicBezTo>
                  <a:cubicBezTo>
                    <a:pt x="78" y="79"/>
                    <a:pt x="82" y="75"/>
                    <a:pt x="82" y="70"/>
                  </a:cubicBezTo>
                  <a:cubicBezTo>
                    <a:pt x="82" y="62"/>
                    <a:pt x="82" y="62"/>
                    <a:pt x="82" y="62"/>
                  </a:cubicBezTo>
                  <a:cubicBezTo>
                    <a:pt x="82" y="57"/>
                    <a:pt x="78" y="53"/>
                    <a:pt x="73" y="53"/>
                  </a:cubicBezTo>
                  <a:cubicBezTo>
                    <a:pt x="9" y="53"/>
                    <a:pt x="9" y="53"/>
                    <a:pt x="9" y="53"/>
                  </a:cubicBezTo>
                  <a:cubicBezTo>
                    <a:pt x="4" y="53"/>
                    <a:pt x="0" y="57"/>
                    <a:pt x="0" y="62"/>
                  </a:cubicBezTo>
                  <a:cubicBezTo>
                    <a:pt x="0" y="131"/>
                    <a:pt x="0" y="131"/>
                    <a:pt x="0" y="131"/>
                  </a:cubicBezTo>
                  <a:cubicBezTo>
                    <a:pt x="0" y="136"/>
                    <a:pt x="4" y="141"/>
                    <a:pt x="9" y="141"/>
                  </a:cubicBezTo>
                  <a:cubicBezTo>
                    <a:pt x="17" y="141"/>
                    <a:pt x="17" y="141"/>
                    <a:pt x="17" y="141"/>
                  </a:cubicBezTo>
                  <a:cubicBezTo>
                    <a:pt x="23" y="141"/>
                    <a:pt x="27" y="136"/>
                    <a:pt x="27" y="131"/>
                  </a:cubicBezTo>
                  <a:cubicBezTo>
                    <a:pt x="27" y="100"/>
                    <a:pt x="27" y="100"/>
                    <a:pt x="27" y="100"/>
                  </a:cubicBezTo>
                  <a:cubicBezTo>
                    <a:pt x="28" y="102"/>
                    <a:pt x="28" y="102"/>
                    <a:pt x="28" y="102"/>
                  </a:cubicBezTo>
                  <a:cubicBezTo>
                    <a:pt x="65" y="165"/>
                    <a:pt x="132" y="204"/>
                    <a:pt x="204" y="204"/>
                  </a:cubicBezTo>
                  <a:cubicBezTo>
                    <a:pt x="314" y="204"/>
                    <a:pt x="403" y="118"/>
                    <a:pt x="409" y="9"/>
                  </a:cubicBezTo>
                  <a:cubicBezTo>
                    <a:pt x="409" y="7"/>
                    <a:pt x="408" y="4"/>
                    <a:pt x="40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52" name="Freeform 1418">
              <a:extLst>
                <a:ext uri="{FF2B5EF4-FFF2-40B4-BE49-F238E27FC236}">
                  <a16:creationId xmlns:a16="http://schemas.microsoft.com/office/drawing/2014/main" id="{3342603A-4D68-E9A3-3CCF-24EBC07463DB}"/>
                </a:ext>
              </a:extLst>
            </p:cNvPr>
            <p:cNvSpPr>
              <a:spLocks/>
            </p:cNvSpPr>
            <p:nvPr/>
          </p:nvSpPr>
          <p:spPr bwMode="auto">
            <a:xfrm>
              <a:off x="9468290" y="536777"/>
              <a:ext cx="220663" cy="109538"/>
            </a:xfrm>
            <a:custGeom>
              <a:avLst/>
              <a:gdLst>
                <a:gd name="T0" fmla="*/ 3 w 409"/>
                <a:gd name="T1" fmla="*/ 200 h 203"/>
                <a:gd name="T2" fmla="*/ 9 w 409"/>
                <a:gd name="T3" fmla="*/ 203 h 203"/>
                <a:gd name="T4" fmla="*/ 18 w 409"/>
                <a:gd name="T5" fmla="*/ 203 h 203"/>
                <a:gd name="T6" fmla="*/ 27 w 409"/>
                <a:gd name="T7" fmla="*/ 195 h 203"/>
                <a:gd name="T8" fmla="*/ 204 w 409"/>
                <a:gd name="T9" fmla="*/ 26 h 203"/>
                <a:gd name="T10" fmla="*/ 363 w 409"/>
                <a:gd name="T11" fmla="*/ 123 h 203"/>
                <a:gd name="T12" fmla="*/ 363 w 409"/>
                <a:gd name="T13" fmla="*/ 124 h 203"/>
                <a:gd name="T14" fmla="*/ 334 w 409"/>
                <a:gd name="T15" fmla="*/ 124 h 203"/>
                <a:gd name="T16" fmla="*/ 325 w 409"/>
                <a:gd name="T17" fmla="*/ 133 h 203"/>
                <a:gd name="T18" fmla="*/ 325 w 409"/>
                <a:gd name="T19" fmla="*/ 141 h 203"/>
                <a:gd name="T20" fmla="*/ 334 w 409"/>
                <a:gd name="T21" fmla="*/ 150 h 203"/>
                <a:gd name="T22" fmla="*/ 400 w 409"/>
                <a:gd name="T23" fmla="*/ 150 h 203"/>
                <a:gd name="T24" fmla="*/ 409 w 409"/>
                <a:gd name="T25" fmla="*/ 141 h 203"/>
                <a:gd name="T26" fmla="*/ 409 w 409"/>
                <a:gd name="T27" fmla="*/ 72 h 203"/>
                <a:gd name="T28" fmla="*/ 400 w 409"/>
                <a:gd name="T29" fmla="*/ 63 h 203"/>
                <a:gd name="T30" fmla="*/ 391 w 409"/>
                <a:gd name="T31" fmla="*/ 63 h 203"/>
                <a:gd name="T32" fmla="*/ 382 w 409"/>
                <a:gd name="T33" fmla="*/ 72 h 203"/>
                <a:gd name="T34" fmla="*/ 382 w 409"/>
                <a:gd name="T35" fmla="*/ 103 h 203"/>
                <a:gd name="T36" fmla="*/ 381 w 409"/>
                <a:gd name="T37" fmla="*/ 101 h 203"/>
                <a:gd name="T38" fmla="*/ 204 w 409"/>
                <a:gd name="T39" fmla="*/ 0 h 203"/>
                <a:gd name="T40" fmla="*/ 0 w 409"/>
                <a:gd name="T41" fmla="*/ 194 h 203"/>
                <a:gd name="T42" fmla="*/ 3 w 409"/>
                <a:gd name="T43" fmla="*/ 20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9" h="203">
                  <a:moveTo>
                    <a:pt x="3" y="200"/>
                  </a:moveTo>
                  <a:cubicBezTo>
                    <a:pt x="5" y="202"/>
                    <a:pt x="7" y="203"/>
                    <a:pt x="9" y="203"/>
                  </a:cubicBezTo>
                  <a:cubicBezTo>
                    <a:pt x="18" y="203"/>
                    <a:pt x="18" y="203"/>
                    <a:pt x="18" y="203"/>
                  </a:cubicBezTo>
                  <a:cubicBezTo>
                    <a:pt x="23" y="203"/>
                    <a:pt x="27" y="200"/>
                    <a:pt x="27" y="195"/>
                  </a:cubicBezTo>
                  <a:cubicBezTo>
                    <a:pt x="32" y="100"/>
                    <a:pt x="110" y="26"/>
                    <a:pt x="204" y="26"/>
                  </a:cubicBezTo>
                  <a:cubicBezTo>
                    <a:pt x="271" y="26"/>
                    <a:pt x="332" y="63"/>
                    <a:pt x="363" y="123"/>
                  </a:cubicBezTo>
                  <a:cubicBezTo>
                    <a:pt x="363" y="124"/>
                    <a:pt x="363" y="124"/>
                    <a:pt x="363" y="124"/>
                  </a:cubicBezTo>
                  <a:cubicBezTo>
                    <a:pt x="334" y="124"/>
                    <a:pt x="334" y="124"/>
                    <a:pt x="334" y="124"/>
                  </a:cubicBezTo>
                  <a:cubicBezTo>
                    <a:pt x="329" y="124"/>
                    <a:pt x="325" y="128"/>
                    <a:pt x="325" y="133"/>
                  </a:cubicBezTo>
                  <a:cubicBezTo>
                    <a:pt x="325" y="141"/>
                    <a:pt x="325" y="141"/>
                    <a:pt x="325" y="141"/>
                  </a:cubicBezTo>
                  <a:cubicBezTo>
                    <a:pt x="325" y="146"/>
                    <a:pt x="329" y="150"/>
                    <a:pt x="334" y="150"/>
                  </a:cubicBezTo>
                  <a:cubicBezTo>
                    <a:pt x="400" y="150"/>
                    <a:pt x="400" y="150"/>
                    <a:pt x="400" y="150"/>
                  </a:cubicBezTo>
                  <a:cubicBezTo>
                    <a:pt x="405" y="150"/>
                    <a:pt x="409" y="146"/>
                    <a:pt x="409" y="141"/>
                  </a:cubicBezTo>
                  <a:cubicBezTo>
                    <a:pt x="409" y="72"/>
                    <a:pt x="409" y="72"/>
                    <a:pt x="409" y="72"/>
                  </a:cubicBezTo>
                  <a:cubicBezTo>
                    <a:pt x="409" y="67"/>
                    <a:pt x="405" y="63"/>
                    <a:pt x="400" y="63"/>
                  </a:cubicBezTo>
                  <a:cubicBezTo>
                    <a:pt x="391" y="63"/>
                    <a:pt x="391" y="63"/>
                    <a:pt x="391" y="63"/>
                  </a:cubicBezTo>
                  <a:cubicBezTo>
                    <a:pt x="386" y="63"/>
                    <a:pt x="382" y="67"/>
                    <a:pt x="382" y="72"/>
                  </a:cubicBezTo>
                  <a:cubicBezTo>
                    <a:pt x="382" y="103"/>
                    <a:pt x="382" y="103"/>
                    <a:pt x="382" y="103"/>
                  </a:cubicBezTo>
                  <a:cubicBezTo>
                    <a:pt x="381" y="101"/>
                    <a:pt x="381" y="101"/>
                    <a:pt x="381" y="101"/>
                  </a:cubicBezTo>
                  <a:cubicBezTo>
                    <a:pt x="344" y="38"/>
                    <a:pt x="277" y="0"/>
                    <a:pt x="204" y="0"/>
                  </a:cubicBezTo>
                  <a:cubicBezTo>
                    <a:pt x="95" y="0"/>
                    <a:pt x="6" y="85"/>
                    <a:pt x="0" y="194"/>
                  </a:cubicBezTo>
                  <a:cubicBezTo>
                    <a:pt x="0" y="196"/>
                    <a:pt x="1" y="199"/>
                    <a:pt x="3"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53" name="Freeform 1419">
              <a:extLst>
                <a:ext uri="{FF2B5EF4-FFF2-40B4-BE49-F238E27FC236}">
                  <a16:creationId xmlns:a16="http://schemas.microsoft.com/office/drawing/2014/main" id="{4905685A-4C9C-C339-A035-DC8169606FAD}"/>
                </a:ext>
              </a:extLst>
            </p:cNvPr>
            <p:cNvSpPr>
              <a:spLocks noEditPoints="1"/>
            </p:cNvSpPr>
            <p:nvPr/>
          </p:nvSpPr>
          <p:spPr bwMode="auto">
            <a:xfrm>
              <a:off x="9530202" y="600277"/>
              <a:ext cx="101600" cy="88900"/>
            </a:xfrm>
            <a:custGeom>
              <a:avLst/>
              <a:gdLst>
                <a:gd name="T0" fmla="*/ 181 w 186"/>
                <a:gd name="T1" fmla="*/ 67 h 166"/>
                <a:gd name="T2" fmla="*/ 181 w 186"/>
                <a:gd name="T3" fmla="*/ 67 h 166"/>
                <a:gd name="T4" fmla="*/ 105 w 186"/>
                <a:gd name="T5" fmla="*/ 5 h 166"/>
                <a:gd name="T6" fmla="*/ 81 w 186"/>
                <a:gd name="T7" fmla="*/ 5 h 166"/>
                <a:gd name="T8" fmla="*/ 45 w 186"/>
                <a:gd name="T9" fmla="*/ 34 h 166"/>
                <a:gd name="T10" fmla="*/ 45 w 186"/>
                <a:gd name="T11" fmla="*/ 27 h 166"/>
                <a:gd name="T12" fmla="*/ 38 w 186"/>
                <a:gd name="T13" fmla="*/ 17 h 166"/>
                <a:gd name="T14" fmla="*/ 27 w 186"/>
                <a:gd name="T15" fmla="*/ 17 h 166"/>
                <a:gd name="T16" fmla="*/ 20 w 186"/>
                <a:gd name="T17" fmla="*/ 27 h 166"/>
                <a:gd name="T18" fmla="*/ 20 w 186"/>
                <a:gd name="T19" fmla="*/ 55 h 166"/>
                <a:gd name="T20" fmla="*/ 5 w 186"/>
                <a:gd name="T21" fmla="*/ 67 h 166"/>
                <a:gd name="T22" fmla="*/ 3 w 186"/>
                <a:gd name="T23" fmla="*/ 81 h 166"/>
                <a:gd name="T24" fmla="*/ 7 w 186"/>
                <a:gd name="T25" fmla="*/ 86 h 166"/>
                <a:gd name="T26" fmla="*/ 20 w 186"/>
                <a:gd name="T27" fmla="*/ 89 h 166"/>
                <a:gd name="T28" fmla="*/ 20 w 186"/>
                <a:gd name="T29" fmla="*/ 153 h 166"/>
                <a:gd name="T30" fmla="*/ 32 w 186"/>
                <a:gd name="T31" fmla="*/ 166 h 166"/>
                <a:gd name="T32" fmla="*/ 153 w 186"/>
                <a:gd name="T33" fmla="*/ 166 h 166"/>
                <a:gd name="T34" fmla="*/ 166 w 186"/>
                <a:gd name="T35" fmla="*/ 153 h 166"/>
                <a:gd name="T36" fmla="*/ 166 w 186"/>
                <a:gd name="T37" fmla="*/ 89 h 166"/>
                <a:gd name="T38" fmla="*/ 178 w 186"/>
                <a:gd name="T39" fmla="*/ 86 h 166"/>
                <a:gd name="T40" fmla="*/ 183 w 186"/>
                <a:gd name="T41" fmla="*/ 81 h 166"/>
                <a:gd name="T42" fmla="*/ 181 w 186"/>
                <a:gd name="T43" fmla="*/ 67 h 166"/>
                <a:gd name="T44" fmla="*/ 141 w 186"/>
                <a:gd name="T45" fmla="*/ 140 h 166"/>
                <a:gd name="T46" fmla="*/ 45 w 186"/>
                <a:gd name="T47" fmla="*/ 140 h 166"/>
                <a:gd name="T48" fmla="*/ 45 w 186"/>
                <a:gd name="T49" fmla="*/ 69 h 166"/>
                <a:gd name="T50" fmla="*/ 93 w 186"/>
                <a:gd name="T51" fmla="*/ 30 h 166"/>
                <a:gd name="T52" fmla="*/ 141 w 186"/>
                <a:gd name="T53" fmla="*/ 69 h 166"/>
                <a:gd name="T54" fmla="*/ 141 w 186"/>
                <a:gd name="T55" fmla="*/ 14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66">
                  <a:moveTo>
                    <a:pt x="181" y="67"/>
                  </a:moveTo>
                  <a:cubicBezTo>
                    <a:pt x="181" y="67"/>
                    <a:pt x="181" y="67"/>
                    <a:pt x="181" y="67"/>
                  </a:cubicBezTo>
                  <a:cubicBezTo>
                    <a:pt x="105" y="5"/>
                    <a:pt x="105" y="5"/>
                    <a:pt x="105" y="5"/>
                  </a:cubicBezTo>
                  <a:cubicBezTo>
                    <a:pt x="98" y="0"/>
                    <a:pt x="88" y="0"/>
                    <a:pt x="81" y="5"/>
                  </a:cubicBezTo>
                  <a:cubicBezTo>
                    <a:pt x="45" y="34"/>
                    <a:pt x="45" y="34"/>
                    <a:pt x="45" y="34"/>
                  </a:cubicBezTo>
                  <a:cubicBezTo>
                    <a:pt x="45" y="27"/>
                    <a:pt x="45" y="27"/>
                    <a:pt x="45" y="27"/>
                  </a:cubicBezTo>
                  <a:cubicBezTo>
                    <a:pt x="45" y="22"/>
                    <a:pt x="43" y="17"/>
                    <a:pt x="38" y="17"/>
                  </a:cubicBezTo>
                  <a:cubicBezTo>
                    <a:pt x="27" y="17"/>
                    <a:pt x="27" y="17"/>
                    <a:pt x="27" y="17"/>
                  </a:cubicBezTo>
                  <a:cubicBezTo>
                    <a:pt x="22" y="17"/>
                    <a:pt x="20" y="22"/>
                    <a:pt x="20" y="27"/>
                  </a:cubicBezTo>
                  <a:cubicBezTo>
                    <a:pt x="20" y="55"/>
                    <a:pt x="20" y="55"/>
                    <a:pt x="20" y="55"/>
                  </a:cubicBezTo>
                  <a:cubicBezTo>
                    <a:pt x="5" y="67"/>
                    <a:pt x="5" y="67"/>
                    <a:pt x="5" y="67"/>
                  </a:cubicBezTo>
                  <a:cubicBezTo>
                    <a:pt x="1" y="70"/>
                    <a:pt x="0" y="76"/>
                    <a:pt x="3" y="81"/>
                  </a:cubicBezTo>
                  <a:cubicBezTo>
                    <a:pt x="7" y="86"/>
                    <a:pt x="7" y="86"/>
                    <a:pt x="7" y="86"/>
                  </a:cubicBezTo>
                  <a:cubicBezTo>
                    <a:pt x="10" y="90"/>
                    <a:pt x="16" y="91"/>
                    <a:pt x="20" y="89"/>
                  </a:cubicBezTo>
                  <a:cubicBezTo>
                    <a:pt x="20" y="153"/>
                    <a:pt x="20" y="153"/>
                    <a:pt x="20" y="153"/>
                  </a:cubicBezTo>
                  <a:cubicBezTo>
                    <a:pt x="20" y="160"/>
                    <a:pt x="25" y="166"/>
                    <a:pt x="32" y="166"/>
                  </a:cubicBezTo>
                  <a:cubicBezTo>
                    <a:pt x="153" y="166"/>
                    <a:pt x="153" y="166"/>
                    <a:pt x="153" y="166"/>
                  </a:cubicBezTo>
                  <a:cubicBezTo>
                    <a:pt x="160" y="166"/>
                    <a:pt x="166" y="160"/>
                    <a:pt x="166" y="153"/>
                  </a:cubicBezTo>
                  <a:cubicBezTo>
                    <a:pt x="166" y="89"/>
                    <a:pt x="166" y="89"/>
                    <a:pt x="166" y="89"/>
                  </a:cubicBezTo>
                  <a:cubicBezTo>
                    <a:pt x="170" y="91"/>
                    <a:pt x="175" y="90"/>
                    <a:pt x="178" y="86"/>
                  </a:cubicBezTo>
                  <a:cubicBezTo>
                    <a:pt x="183" y="81"/>
                    <a:pt x="183" y="81"/>
                    <a:pt x="183" y="81"/>
                  </a:cubicBezTo>
                  <a:cubicBezTo>
                    <a:pt x="186" y="77"/>
                    <a:pt x="185" y="70"/>
                    <a:pt x="181" y="67"/>
                  </a:cubicBezTo>
                  <a:close/>
                  <a:moveTo>
                    <a:pt x="141" y="140"/>
                  </a:moveTo>
                  <a:cubicBezTo>
                    <a:pt x="45" y="140"/>
                    <a:pt x="45" y="140"/>
                    <a:pt x="45" y="140"/>
                  </a:cubicBezTo>
                  <a:cubicBezTo>
                    <a:pt x="45" y="69"/>
                    <a:pt x="45" y="69"/>
                    <a:pt x="45" y="69"/>
                  </a:cubicBezTo>
                  <a:cubicBezTo>
                    <a:pt x="93" y="30"/>
                    <a:pt x="93" y="30"/>
                    <a:pt x="93" y="30"/>
                  </a:cubicBezTo>
                  <a:cubicBezTo>
                    <a:pt x="141" y="69"/>
                    <a:pt x="141" y="69"/>
                    <a:pt x="141" y="69"/>
                  </a:cubicBezTo>
                  <a:lnTo>
                    <a:pt x="141"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54" name="Freeform 1420">
              <a:extLst>
                <a:ext uri="{FF2B5EF4-FFF2-40B4-BE49-F238E27FC236}">
                  <a16:creationId xmlns:a16="http://schemas.microsoft.com/office/drawing/2014/main" id="{C23AFF89-1810-AA23-BC08-327D01C3934F}"/>
                </a:ext>
              </a:extLst>
            </p:cNvPr>
            <p:cNvSpPr>
              <a:spLocks/>
            </p:cNvSpPr>
            <p:nvPr/>
          </p:nvSpPr>
          <p:spPr bwMode="auto">
            <a:xfrm>
              <a:off x="9584177" y="644727"/>
              <a:ext cx="14288" cy="14288"/>
            </a:xfrm>
            <a:custGeom>
              <a:avLst/>
              <a:gdLst>
                <a:gd name="T0" fmla="*/ 3 w 25"/>
                <a:gd name="T1" fmla="*/ 24 h 24"/>
                <a:gd name="T2" fmla="*/ 22 w 25"/>
                <a:gd name="T3" fmla="*/ 24 h 24"/>
                <a:gd name="T4" fmla="*/ 25 w 25"/>
                <a:gd name="T5" fmla="*/ 21 h 24"/>
                <a:gd name="T6" fmla="*/ 25 w 25"/>
                <a:gd name="T7" fmla="*/ 3 h 24"/>
                <a:gd name="T8" fmla="*/ 22 w 25"/>
                <a:gd name="T9" fmla="*/ 0 h 24"/>
                <a:gd name="T10" fmla="*/ 3 w 25"/>
                <a:gd name="T11" fmla="*/ 0 h 24"/>
                <a:gd name="T12" fmla="*/ 0 w 25"/>
                <a:gd name="T13" fmla="*/ 3 h 24"/>
                <a:gd name="T14" fmla="*/ 0 w 25"/>
                <a:gd name="T15" fmla="*/ 21 h 24"/>
                <a:gd name="T16" fmla="*/ 3 w 25"/>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4">
                  <a:moveTo>
                    <a:pt x="3" y="24"/>
                  </a:moveTo>
                  <a:cubicBezTo>
                    <a:pt x="22" y="24"/>
                    <a:pt x="22" y="24"/>
                    <a:pt x="22" y="24"/>
                  </a:cubicBezTo>
                  <a:cubicBezTo>
                    <a:pt x="24" y="24"/>
                    <a:pt x="25" y="23"/>
                    <a:pt x="25" y="21"/>
                  </a:cubicBezTo>
                  <a:cubicBezTo>
                    <a:pt x="25" y="3"/>
                    <a:pt x="25" y="3"/>
                    <a:pt x="25" y="3"/>
                  </a:cubicBezTo>
                  <a:cubicBezTo>
                    <a:pt x="25" y="1"/>
                    <a:pt x="24" y="0"/>
                    <a:pt x="22" y="0"/>
                  </a:cubicBezTo>
                  <a:cubicBezTo>
                    <a:pt x="3" y="0"/>
                    <a:pt x="3" y="0"/>
                    <a:pt x="3" y="0"/>
                  </a:cubicBezTo>
                  <a:cubicBezTo>
                    <a:pt x="2" y="0"/>
                    <a:pt x="0" y="1"/>
                    <a:pt x="0" y="3"/>
                  </a:cubicBezTo>
                  <a:cubicBezTo>
                    <a:pt x="0" y="21"/>
                    <a:pt x="0" y="21"/>
                    <a:pt x="0" y="21"/>
                  </a:cubicBezTo>
                  <a:cubicBezTo>
                    <a:pt x="0" y="23"/>
                    <a:pt x="2"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sp>
        <p:nvSpPr>
          <p:cNvPr id="55" name="Freeform 62">
            <a:extLst>
              <a:ext uri="{FF2B5EF4-FFF2-40B4-BE49-F238E27FC236}">
                <a16:creationId xmlns:a16="http://schemas.microsoft.com/office/drawing/2014/main" id="{EE83EBAF-0807-3DB4-F0D0-3F94EE0F331E}"/>
              </a:ext>
            </a:extLst>
          </p:cNvPr>
          <p:cNvSpPr/>
          <p:nvPr/>
        </p:nvSpPr>
        <p:spPr>
          <a:xfrm>
            <a:off x="1661534" y="2228322"/>
            <a:ext cx="217848" cy="290464"/>
          </a:xfrm>
          <a:custGeom>
            <a:avLst/>
            <a:gdLst>
              <a:gd name="connsiteX0" fmla="*/ 714375 w 1428750"/>
              <a:gd name="connsiteY0" fmla="*/ 714375 h 1905000"/>
              <a:gd name="connsiteX1" fmla="*/ 952500 w 1428750"/>
              <a:gd name="connsiteY1" fmla="*/ 476250 h 1905000"/>
              <a:gd name="connsiteX2" fmla="*/ 714375 w 1428750"/>
              <a:gd name="connsiteY2" fmla="*/ 238125 h 1905000"/>
              <a:gd name="connsiteX3" fmla="*/ 476250 w 1428750"/>
              <a:gd name="connsiteY3" fmla="*/ 476250 h 1905000"/>
              <a:gd name="connsiteX4" fmla="*/ 714375 w 1428750"/>
              <a:gd name="connsiteY4" fmla="*/ 714375 h 1905000"/>
              <a:gd name="connsiteX5" fmla="*/ 714375 w 1428750"/>
              <a:gd name="connsiteY5" fmla="*/ 357188 h 1905000"/>
              <a:gd name="connsiteX6" fmla="*/ 833438 w 1428750"/>
              <a:gd name="connsiteY6" fmla="*/ 476250 h 1905000"/>
              <a:gd name="connsiteX7" fmla="*/ 714375 w 1428750"/>
              <a:gd name="connsiteY7" fmla="*/ 595313 h 1905000"/>
              <a:gd name="connsiteX8" fmla="*/ 595313 w 1428750"/>
              <a:gd name="connsiteY8" fmla="*/ 476250 h 1905000"/>
              <a:gd name="connsiteX9" fmla="*/ 714375 w 1428750"/>
              <a:gd name="connsiteY9" fmla="*/ 357188 h 1905000"/>
              <a:gd name="connsiteX10" fmla="*/ 714375 w 1428750"/>
              <a:gd name="connsiteY10" fmla="*/ 833438 h 1905000"/>
              <a:gd name="connsiteX11" fmla="*/ 297656 w 1428750"/>
              <a:gd name="connsiteY11" fmla="*/ 1250156 h 1905000"/>
              <a:gd name="connsiteX12" fmla="*/ 714375 w 1428750"/>
              <a:gd name="connsiteY12" fmla="*/ 1666875 h 1905000"/>
              <a:gd name="connsiteX13" fmla="*/ 1131094 w 1428750"/>
              <a:gd name="connsiteY13" fmla="*/ 1250156 h 1905000"/>
              <a:gd name="connsiteX14" fmla="*/ 714375 w 1428750"/>
              <a:gd name="connsiteY14" fmla="*/ 833438 h 1905000"/>
              <a:gd name="connsiteX15" fmla="*/ 714375 w 1428750"/>
              <a:gd name="connsiteY15" fmla="*/ 1547813 h 1905000"/>
              <a:gd name="connsiteX16" fmla="*/ 416719 w 1428750"/>
              <a:gd name="connsiteY16" fmla="*/ 1250156 h 1905000"/>
              <a:gd name="connsiteX17" fmla="*/ 714375 w 1428750"/>
              <a:gd name="connsiteY17" fmla="*/ 952500 h 1905000"/>
              <a:gd name="connsiteX18" fmla="*/ 1012031 w 1428750"/>
              <a:gd name="connsiteY18" fmla="*/ 1250156 h 1905000"/>
              <a:gd name="connsiteX19" fmla="*/ 714375 w 1428750"/>
              <a:gd name="connsiteY19" fmla="*/ 1547813 h 1905000"/>
              <a:gd name="connsiteX20" fmla="*/ 714375 w 1428750"/>
              <a:gd name="connsiteY20" fmla="*/ 1131094 h 1905000"/>
              <a:gd name="connsiteX21" fmla="*/ 595313 w 1428750"/>
              <a:gd name="connsiteY21" fmla="*/ 1250156 h 1905000"/>
              <a:gd name="connsiteX22" fmla="*/ 714375 w 1428750"/>
              <a:gd name="connsiteY22" fmla="*/ 1369219 h 1905000"/>
              <a:gd name="connsiteX23" fmla="*/ 833438 w 1428750"/>
              <a:gd name="connsiteY23" fmla="*/ 1250156 h 1905000"/>
              <a:gd name="connsiteX24" fmla="*/ 714375 w 1428750"/>
              <a:gd name="connsiteY24" fmla="*/ 1131094 h 1905000"/>
              <a:gd name="connsiteX25" fmla="*/ 1250156 w 1428750"/>
              <a:gd name="connsiteY25" fmla="*/ 0 h 1905000"/>
              <a:gd name="connsiteX26" fmla="*/ 178594 w 1428750"/>
              <a:gd name="connsiteY26" fmla="*/ 0 h 1905000"/>
              <a:gd name="connsiteX27" fmla="*/ 0 w 1428750"/>
              <a:gd name="connsiteY27" fmla="*/ 178594 h 1905000"/>
              <a:gd name="connsiteX28" fmla="*/ 0 w 1428750"/>
              <a:gd name="connsiteY28" fmla="*/ 1726406 h 1905000"/>
              <a:gd name="connsiteX29" fmla="*/ 178594 w 1428750"/>
              <a:gd name="connsiteY29" fmla="*/ 1905000 h 1905000"/>
              <a:gd name="connsiteX30" fmla="*/ 1250156 w 1428750"/>
              <a:gd name="connsiteY30" fmla="*/ 1905000 h 1905000"/>
              <a:gd name="connsiteX31" fmla="*/ 1428750 w 1428750"/>
              <a:gd name="connsiteY31" fmla="*/ 1726406 h 1905000"/>
              <a:gd name="connsiteX32" fmla="*/ 1428750 w 1428750"/>
              <a:gd name="connsiteY32" fmla="*/ 1726406 h 1905000"/>
              <a:gd name="connsiteX33" fmla="*/ 1428750 w 1428750"/>
              <a:gd name="connsiteY33" fmla="*/ 178594 h 1905000"/>
              <a:gd name="connsiteX34" fmla="*/ 1250156 w 1428750"/>
              <a:gd name="connsiteY34" fmla="*/ 0 h 1905000"/>
              <a:gd name="connsiteX35" fmla="*/ 1309688 w 1428750"/>
              <a:gd name="connsiteY35" fmla="*/ 1726406 h 1905000"/>
              <a:gd name="connsiteX36" fmla="*/ 1250156 w 1428750"/>
              <a:gd name="connsiteY36" fmla="*/ 1785938 h 1905000"/>
              <a:gd name="connsiteX37" fmla="*/ 178594 w 1428750"/>
              <a:gd name="connsiteY37" fmla="*/ 1785938 h 1905000"/>
              <a:gd name="connsiteX38" fmla="*/ 119063 w 1428750"/>
              <a:gd name="connsiteY38" fmla="*/ 1726406 h 1905000"/>
              <a:gd name="connsiteX39" fmla="*/ 119063 w 1428750"/>
              <a:gd name="connsiteY39" fmla="*/ 178594 h 1905000"/>
              <a:gd name="connsiteX40" fmla="*/ 178594 w 1428750"/>
              <a:gd name="connsiteY40" fmla="*/ 119063 h 1905000"/>
              <a:gd name="connsiteX41" fmla="*/ 1250156 w 1428750"/>
              <a:gd name="connsiteY41" fmla="*/ 119063 h 1905000"/>
              <a:gd name="connsiteX42" fmla="*/ 1309688 w 1428750"/>
              <a:gd name="connsiteY42" fmla="*/ 178594 h 1905000"/>
              <a:gd name="connsiteX43" fmla="*/ 1309688 w 1428750"/>
              <a:gd name="connsiteY43" fmla="*/ 1726406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8750" h="1905000">
                <a:moveTo>
                  <a:pt x="714375" y="714375"/>
                </a:moveTo>
                <a:cubicBezTo>
                  <a:pt x="845915" y="714375"/>
                  <a:pt x="952500" y="607790"/>
                  <a:pt x="952500" y="476250"/>
                </a:cubicBezTo>
                <a:cubicBezTo>
                  <a:pt x="952500" y="344710"/>
                  <a:pt x="845915" y="238125"/>
                  <a:pt x="714375" y="238125"/>
                </a:cubicBezTo>
                <a:cubicBezTo>
                  <a:pt x="582835" y="238125"/>
                  <a:pt x="476250" y="344710"/>
                  <a:pt x="476250" y="476250"/>
                </a:cubicBezTo>
                <a:cubicBezTo>
                  <a:pt x="476250" y="607790"/>
                  <a:pt x="582835" y="714375"/>
                  <a:pt x="714375" y="714375"/>
                </a:cubicBezTo>
                <a:close/>
                <a:moveTo>
                  <a:pt x="714375" y="357188"/>
                </a:moveTo>
                <a:cubicBezTo>
                  <a:pt x="780097" y="357188"/>
                  <a:pt x="833438" y="410528"/>
                  <a:pt x="833438" y="476250"/>
                </a:cubicBezTo>
                <a:cubicBezTo>
                  <a:pt x="833438" y="541972"/>
                  <a:pt x="780097" y="595313"/>
                  <a:pt x="714375" y="595313"/>
                </a:cubicBezTo>
                <a:cubicBezTo>
                  <a:pt x="648653" y="595313"/>
                  <a:pt x="595313" y="541972"/>
                  <a:pt x="595313" y="476250"/>
                </a:cubicBezTo>
                <a:cubicBezTo>
                  <a:pt x="595313" y="410528"/>
                  <a:pt x="648653" y="357188"/>
                  <a:pt x="714375" y="357188"/>
                </a:cubicBezTo>
                <a:close/>
                <a:moveTo>
                  <a:pt x="714375" y="833438"/>
                </a:moveTo>
                <a:cubicBezTo>
                  <a:pt x="484251" y="833438"/>
                  <a:pt x="297656" y="1020032"/>
                  <a:pt x="297656" y="1250156"/>
                </a:cubicBezTo>
                <a:cubicBezTo>
                  <a:pt x="297656" y="1480280"/>
                  <a:pt x="484251" y="1666875"/>
                  <a:pt x="714375" y="1666875"/>
                </a:cubicBezTo>
                <a:cubicBezTo>
                  <a:pt x="944499" y="1666875"/>
                  <a:pt x="1131094" y="1480280"/>
                  <a:pt x="1131094" y="1250156"/>
                </a:cubicBezTo>
                <a:cubicBezTo>
                  <a:pt x="1131094" y="1020032"/>
                  <a:pt x="944499" y="833438"/>
                  <a:pt x="714375" y="833438"/>
                </a:cubicBezTo>
                <a:close/>
                <a:moveTo>
                  <a:pt x="714375" y="1547813"/>
                </a:moveTo>
                <a:cubicBezTo>
                  <a:pt x="549974" y="1547813"/>
                  <a:pt x="416719" y="1414558"/>
                  <a:pt x="416719" y="1250156"/>
                </a:cubicBezTo>
                <a:cubicBezTo>
                  <a:pt x="416719" y="1085755"/>
                  <a:pt x="549974" y="952500"/>
                  <a:pt x="714375" y="952500"/>
                </a:cubicBezTo>
                <a:cubicBezTo>
                  <a:pt x="878777" y="952500"/>
                  <a:pt x="1012031" y="1085755"/>
                  <a:pt x="1012031" y="1250156"/>
                </a:cubicBezTo>
                <a:cubicBezTo>
                  <a:pt x="1011841" y="1414463"/>
                  <a:pt x="878681" y="1547622"/>
                  <a:pt x="714375" y="1547813"/>
                </a:cubicBezTo>
                <a:close/>
                <a:moveTo>
                  <a:pt x="714375" y="1131094"/>
                </a:moveTo>
                <a:cubicBezTo>
                  <a:pt x="648653" y="1131094"/>
                  <a:pt x="595313" y="1184434"/>
                  <a:pt x="595313" y="1250156"/>
                </a:cubicBezTo>
                <a:cubicBezTo>
                  <a:pt x="595313" y="1315879"/>
                  <a:pt x="648653" y="1369219"/>
                  <a:pt x="714375" y="1369219"/>
                </a:cubicBezTo>
                <a:cubicBezTo>
                  <a:pt x="780097" y="1369219"/>
                  <a:pt x="833438" y="1315879"/>
                  <a:pt x="833438" y="1250156"/>
                </a:cubicBezTo>
                <a:cubicBezTo>
                  <a:pt x="833438" y="1184434"/>
                  <a:pt x="780097" y="1131094"/>
                  <a:pt x="714375" y="1131094"/>
                </a:cubicBezTo>
                <a:close/>
                <a:moveTo>
                  <a:pt x="1250156" y="0"/>
                </a:moveTo>
                <a:lnTo>
                  <a:pt x="178594" y="0"/>
                </a:lnTo>
                <a:cubicBezTo>
                  <a:pt x="79915" y="0"/>
                  <a:pt x="0" y="79915"/>
                  <a:pt x="0" y="178594"/>
                </a:cubicBezTo>
                <a:lnTo>
                  <a:pt x="0" y="1726406"/>
                </a:lnTo>
                <a:cubicBezTo>
                  <a:pt x="0" y="1825085"/>
                  <a:pt x="79915" y="1905000"/>
                  <a:pt x="178594" y="1905000"/>
                </a:cubicBezTo>
                <a:lnTo>
                  <a:pt x="1250156" y="1905000"/>
                </a:lnTo>
                <a:cubicBezTo>
                  <a:pt x="1348835" y="1905000"/>
                  <a:pt x="1428750" y="1825085"/>
                  <a:pt x="1428750" y="1726406"/>
                </a:cubicBezTo>
                <a:lnTo>
                  <a:pt x="1428750" y="1726406"/>
                </a:lnTo>
                <a:lnTo>
                  <a:pt x="1428750" y="178594"/>
                </a:lnTo>
                <a:cubicBezTo>
                  <a:pt x="1428750" y="79915"/>
                  <a:pt x="1348835" y="0"/>
                  <a:pt x="1250156" y="0"/>
                </a:cubicBezTo>
                <a:close/>
                <a:moveTo>
                  <a:pt x="1309688" y="1726406"/>
                </a:moveTo>
                <a:cubicBezTo>
                  <a:pt x="1309688" y="1759268"/>
                  <a:pt x="1283018" y="1785938"/>
                  <a:pt x="1250156" y="1785938"/>
                </a:cubicBezTo>
                <a:lnTo>
                  <a:pt x="178594" y="1785938"/>
                </a:lnTo>
                <a:cubicBezTo>
                  <a:pt x="145733" y="1785938"/>
                  <a:pt x="119063" y="1759268"/>
                  <a:pt x="119063" y="1726406"/>
                </a:cubicBezTo>
                <a:lnTo>
                  <a:pt x="119063" y="178594"/>
                </a:lnTo>
                <a:cubicBezTo>
                  <a:pt x="119063" y="145733"/>
                  <a:pt x="145733" y="119063"/>
                  <a:pt x="178594" y="119063"/>
                </a:cubicBezTo>
                <a:lnTo>
                  <a:pt x="1250156" y="119063"/>
                </a:lnTo>
                <a:cubicBezTo>
                  <a:pt x="1283018" y="119063"/>
                  <a:pt x="1309688" y="145733"/>
                  <a:pt x="1309688" y="178594"/>
                </a:cubicBezTo>
                <a:lnTo>
                  <a:pt x="1309688" y="1726406"/>
                </a:lnTo>
                <a:close/>
              </a:path>
            </a:pathLst>
          </a:custGeom>
          <a:solidFill>
            <a:schemeClr val="tx1">
              <a:lumMod val="65000"/>
              <a:lumOff val="35000"/>
            </a:schemeClr>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56" name="Oval 55">
            <a:extLst>
              <a:ext uri="{FF2B5EF4-FFF2-40B4-BE49-F238E27FC236}">
                <a16:creationId xmlns:a16="http://schemas.microsoft.com/office/drawing/2014/main" id="{7ADDB16E-C7CC-182E-F7D3-E0AB565BE9D1}"/>
              </a:ext>
            </a:extLst>
          </p:cNvPr>
          <p:cNvSpPr/>
          <p:nvPr/>
        </p:nvSpPr>
        <p:spPr>
          <a:xfrm>
            <a:off x="9159083" y="2099668"/>
            <a:ext cx="542759" cy="542759"/>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57" name="TextBox 56">
            <a:extLst>
              <a:ext uri="{FF2B5EF4-FFF2-40B4-BE49-F238E27FC236}">
                <a16:creationId xmlns:a16="http://schemas.microsoft.com/office/drawing/2014/main" id="{81E7605E-93DE-07E7-B85B-0A4CE36A9DB6}"/>
              </a:ext>
            </a:extLst>
          </p:cNvPr>
          <p:cNvSpPr txBox="1"/>
          <p:nvPr/>
        </p:nvSpPr>
        <p:spPr>
          <a:xfrm>
            <a:off x="8877258" y="2665739"/>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rPr>
              <a:t>电力能源</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58" name="Oval 57">
            <a:extLst>
              <a:ext uri="{FF2B5EF4-FFF2-40B4-BE49-F238E27FC236}">
                <a16:creationId xmlns:a16="http://schemas.microsoft.com/office/drawing/2014/main" id="{1E66288D-A18C-0807-BAB9-1897D3E314A6}"/>
              </a:ext>
            </a:extLst>
          </p:cNvPr>
          <p:cNvSpPr/>
          <p:nvPr/>
        </p:nvSpPr>
        <p:spPr>
          <a:xfrm>
            <a:off x="10233329" y="2099668"/>
            <a:ext cx="542759" cy="542759"/>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59" name="TextBox 58">
            <a:extLst>
              <a:ext uri="{FF2B5EF4-FFF2-40B4-BE49-F238E27FC236}">
                <a16:creationId xmlns:a16="http://schemas.microsoft.com/office/drawing/2014/main" id="{0191BDAD-605E-0171-62A7-5F2A1AEAA768}"/>
              </a:ext>
            </a:extLst>
          </p:cNvPr>
          <p:cNvSpPr txBox="1"/>
          <p:nvPr/>
        </p:nvSpPr>
        <p:spPr>
          <a:xfrm>
            <a:off x="9951504" y="2665739"/>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rPr>
              <a:t>工厂自动化</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60" name="Oval 59">
            <a:extLst>
              <a:ext uri="{FF2B5EF4-FFF2-40B4-BE49-F238E27FC236}">
                <a16:creationId xmlns:a16="http://schemas.microsoft.com/office/drawing/2014/main" id="{B0F89676-DC38-34B3-6C90-3535A04A5B99}"/>
              </a:ext>
            </a:extLst>
          </p:cNvPr>
          <p:cNvSpPr/>
          <p:nvPr/>
        </p:nvSpPr>
        <p:spPr>
          <a:xfrm>
            <a:off x="11249682" y="2099668"/>
            <a:ext cx="542759" cy="542759"/>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61" name="TextBox 60">
            <a:extLst>
              <a:ext uri="{FF2B5EF4-FFF2-40B4-BE49-F238E27FC236}">
                <a16:creationId xmlns:a16="http://schemas.microsoft.com/office/drawing/2014/main" id="{8EC64884-8A1C-3F1F-0D97-88E2C2CCB1D8}"/>
              </a:ext>
            </a:extLst>
          </p:cNvPr>
          <p:cNvSpPr txBox="1"/>
          <p:nvPr/>
        </p:nvSpPr>
        <p:spPr>
          <a:xfrm>
            <a:off x="10967857" y="2665739"/>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rPr>
              <a:t>建筑控制</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62" name="Oval 61">
            <a:extLst>
              <a:ext uri="{FF2B5EF4-FFF2-40B4-BE49-F238E27FC236}">
                <a16:creationId xmlns:a16="http://schemas.microsoft.com/office/drawing/2014/main" id="{972248FD-32C7-28B6-5DFE-C6BB290FAFB2}"/>
              </a:ext>
            </a:extLst>
          </p:cNvPr>
          <p:cNvSpPr/>
          <p:nvPr/>
        </p:nvSpPr>
        <p:spPr>
          <a:xfrm>
            <a:off x="9692989" y="3058126"/>
            <a:ext cx="542759" cy="542759"/>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63" name="Oval 62">
            <a:extLst>
              <a:ext uri="{FF2B5EF4-FFF2-40B4-BE49-F238E27FC236}">
                <a16:creationId xmlns:a16="http://schemas.microsoft.com/office/drawing/2014/main" id="{0E56EDBF-FB23-B532-C64D-ED22069A0A3E}"/>
              </a:ext>
            </a:extLst>
          </p:cNvPr>
          <p:cNvSpPr/>
          <p:nvPr/>
        </p:nvSpPr>
        <p:spPr>
          <a:xfrm>
            <a:off x="10709342" y="3058126"/>
            <a:ext cx="542759" cy="542759"/>
          </a:xfrm>
          <a:prstGeom prst="ellipse">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ea typeface="微软雅黑" panose="020B0503020204020204" pitchFamily="34" charset="-122"/>
            </a:endParaRPr>
          </a:p>
        </p:txBody>
      </p:sp>
      <p:sp>
        <p:nvSpPr>
          <p:cNvPr id="128" name="Freeform 1149">
            <a:extLst>
              <a:ext uri="{FF2B5EF4-FFF2-40B4-BE49-F238E27FC236}">
                <a16:creationId xmlns:a16="http://schemas.microsoft.com/office/drawing/2014/main" id="{9FFD37CD-7A1C-854E-4D41-B0E0F99A0779}"/>
              </a:ext>
            </a:extLst>
          </p:cNvPr>
          <p:cNvSpPr>
            <a:spLocks noEditPoints="1"/>
          </p:cNvSpPr>
          <p:nvPr/>
        </p:nvSpPr>
        <p:spPr bwMode="auto">
          <a:xfrm>
            <a:off x="9321502" y="2240242"/>
            <a:ext cx="261955" cy="351190"/>
          </a:xfrm>
          <a:custGeom>
            <a:avLst/>
            <a:gdLst>
              <a:gd name="T0" fmla="*/ 37 w 266"/>
              <a:gd name="T1" fmla="*/ 357 h 361"/>
              <a:gd name="T2" fmla="*/ 53 w 266"/>
              <a:gd name="T3" fmla="*/ 355 h 361"/>
              <a:gd name="T4" fmla="*/ 259 w 266"/>
              <a:gd name="T5" fmla="*/ 144 h 361"/>
              <a:gd name="T6" fmla="*/ 262 w 266"/>
              <a:gd name="T7" fmla="*/ 129 h 361"/>
              <a:gd name="T8" fmla="*/ 250 w 266"/>
              <a:gd name="T9" fmla="*/ 121 h 361"/>
              <a:gd name="T10" fmla="*/ 196 w 266"/>
              <a:gd name="T11" fmla="*/ 121 h 361"/>
              <a:gd name="T12" fmla="*/ 233 w 266"/>
              <a:gd name="T13" fmla="*/ 19 h 361"/>
              <a:gd name="T14" fmla="*/ 231 w 266"/>
              <a:gd name="T15" fmla="*/ 6 h 361"/>
              <a:gd name="T16" fmla="*/ 221 w 266"/>
              <a:gd name="T17" fmla="*/ 0 h 361"/>
              <a:gd name="T18" fmla="*/ 73 w 266"/>
              <a:gd name="T19" fmla="*/ 0 h 361"/>
              <a:gd name="T20" fmla="*/ 61 w 266"/>
              <a:gd name="T21" fmla="*/ 9 h 361"/>
              <a:gd name="T22" fmla="*/ 1 w 266"/>
              <a:gd name="T23" fmla="*/ 159 h 361"/>
              <a:gd name="T24" fmla="*/ 3 w 266"/>
              <a:gd name="T25" fmla="*/ 173 h 361"/>
              <a:gd name="T26" fmla="*/ 14 w 266"/>
              <a:gd name="T27" fmla="*/ 179 h 361"/>
              <a:gd name="T28" fmla="*/ 70 w 266"/>
              <a:gd name="T29" fmla="*/ 179 h 361"/>
              <a:gd name="T30" fmla="*/ 30 w 266"/>
              <a:gd name="T31" fmla="*/ 342 h 361"/>
              <a:gd name="T32" fmla="*/ 37 w 266"/>
              <a:gd name="T33" fmla="*/ 357 h 361"/>
              <a:gd name="T34" fmla="*/ 101 w 266"/>
              <a:gd name="T35" fmla="*/ 168 h 361"/>
              <a:gd name="T36" fmla="*/ 98 w 266"/>
              <a:gd name="T37" fmla="*/ 156 h 361"/>
              <a:gd name="T38" fmla="*/ 88 w 266"/>
              <a:gd name="T39" fmla="*/ 151 h 361"/>
              <a:gd name="T40" fmla="*/ 34 w 266"/>
              <a:gd name="T41" fmla="*/ 151 h 361"/>
              <a:gd name="T42" fmla="*/ 82 w 266"/>
              <a:gd name="T43" fmla="*/ 28 h 361"/>
              <a:gd name="T44" fmla="*/ 201 w 266"/>
              <a:gd name="T45" fmla="*/ 28 h 361"/>
              <a:gd name="T46" fmla="*/ 164 w 266"/>
              <a:gd name="T47" fmla="*/ 129 h 361"/>
              <a:gd name="T48" fmla="*/ 165 w 266"/>
              <a:gd name="T49" fmla="*/ 143 h 361"/>
              <a:gd name="T50" fmla="*/ 179 w 266"/>
              <a:gd name="T51" fmla="*/ 148 h 361"/>
              <a:gd name="T52" fmla="*/ 217 w 266"/>
              <a:gd name="T53" fmla="*/ 148 h 361"/>
              <a:gd name="T54" fmla="*/ 68 w 266"/>
              <a:gd name="T55" fmla="*/ 300 h 361"/>
              <a:gd name="T56" fmla="*/ 101 w 266"/>
              <a:gd name="T57" fmla="*/ 16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361">
                <a:moveTo>
                  <a:pt x="37" y="357"/>
                </a:moveTo>
                <a:cubicBezTo>
                  <a:pt x="40" y="359"/>
                  <a:pt x="46" y="361"/>
                  <a:pt x="53" y="355"/>
                </a:cubicBezTo>
                <a:cubicBezTo>
                  <a:pt x="259" y="144"/>
                  <a:pt x="259" y="144"/>
                  <a:pt x="259" y="144"/>
                </a:cubicBezTo>
                <a:cubicBezTo>
                  <a:pt x="266" y="138"/>
                  <a:pt x="263" y="131"/>
                  <a:pt x="262" y="129"/>
                </a:cubicBezTo>
                <a:cubicBezTo>
                  <a:pt x="261" y="126"/>
                  <a:pt x="258" y="121"/>
                  <a:pt x="250" y="121"/>
                </a:cubicBezTo>
                <a:cubicBezTo>
                  <a:pt x="196" y="121"/>
                  <a:pt x="196" y="121"/>
                  <a:pt x="196" y="121"/>
                </a:cubicBezTo>
                <a:cubicBezTo>
                  <a:pt x="233" y="19"/>
                  <a:pt x="233" y="19"/>
                  <a:pt x="233" y="19"/>
                </a:cubicBezTo>
                <a:cubicBezTo>
                  <a:pt x="235" y="15"/>
                  <a:pt x="234" y="10"/>
                  <a:pt x="231" y="6"/>
                </a:cubicBezTo>
                <a:cubicBezTo>
                  <a:pt x="229" y="2"/>
                  <a:pt x="225" y="0"/>
                  <a:pt x="221" y="0"/>
                </a:cubicBezTo>
                <a:cubicBezTo>
                  <a:pt x="73" y="0"/>
                  <a:pt x="73" y="0"/>
                  <a:pt x="73" y="0"/>
                </a:cubicBezTo>
                <a:cubicBezTo>
                  <a:pt x="67" y="0"/>
                  <a:pt x="63" y="4"/>
                  <a:pt x="61" y="9"/>
                </a:cubicBezTo>
                <a:cubicBezTo>
                  <a:pt x="1" y="159"/>
                  <a:pt x="1" y="159"/>
                  <a:pt x="1" y="159"/>
                </a:cubicBezTo>
                <a:cubicBezTo>
                  <a:pt x="0" y="164"/>
                  <a:pt x="0" y="169"/>
                  <a:pt x="3" y="173"/>
                </a:cubicBezTo>
                <a:cubicBezTo>
                  <a:pt x="5" y="176"/>
                  <a:pt x="9" y="179"/>
                  <a:pt x="14" y="179"/>
                </a:cubicBezTo>
                <a:cubicBezTo>
                  <a:pt x="70" y="179"/>
                  <a:pt x="70" y="179"/>
                  <a:pt x="70" y="179"/>
                </a:cubicBezTo>
                <a:cubicBezTo>
                  <a:pt x="30" y="342"/>
                  <a:pt x="30" y="342"/>
                  <a:pt x="30" y="342"/>
                </a:cubicBezTo>
                <a:cubicBezTo>
                  <a:pt x="28" y="349"/>
                  <a:pt x="33" y="355"/>
                  <a:pt x="37" y="357"/>
                </a:cubicBezTo>
                <a:close/>
                <a:moveTo>
                  <a:pt x="101" y="168"/>
                </a:moveTo>
                <a:cubicBezTo>
                  <a:pt x="102" y="164"/>
                  <a:pt x="101" y="159"/>
                  <a:pt x="98" y="156"/>
                </a:cubicBezTo>
                <a:cubicBezTo>
                  <a:pt x="97" y="154"/>
                  <a:pt x="93" y="151"/>
                  <a:pt x="88" y="151"/>
                </a:cubicBezTo>
                <a:cubicBezTo>
                  <a:pt x="34" y="151"/>
                  <a:pt x="34" y="151"/>
                  <a:pt x="34" y="151"/>
                </a:cubicBezTo>
                <a:cubicBezTo>
                  <a:pt x="82" y="28"/>
                  <a:pt x="82" y="28"/>
                  <a:pt x="82" y="28"/>
                </a:cubicBezTo>
                <a:cubicBezTo>
                  <a:pt x="201" y="28"/>
                  <a:pt x="201" y="28"/>
                  <a:pt x="201" y="28"/>
                </a:cubicBezTo>
                <a:cubicBezTo>
                  <a:pt x="164" y="129"/>
                  <a:pt x="164" y="129"/>
                  <a:pt x="164" y="129"/>
                </a:cubicBezTo>
                <a:cubicBezTo>
                  <a:pt x="162" y="134"/>
                  <a:pt x="163" y="139"/>
                  <a:pt x="165" y="143"/>
                </a:cubicBezTo>
                <a:cubicBezTo>
                  <a:pt x="168" y="147"/>
                  <a:pt x="172" y="148"/>
                  <a:pt x="179" y="148"/>
                </a:cubicBezTo>
                <a:cubicBezTo>
                  <a:pt x="217" y="148"/>
                  <a:pt x="217" y="148"/>
                  <a:pt x="217" y="148"/>
                </a:cubicBezTo>
                <a:cubicBezTo>
                  <a:pt x="68" y="300"/>
                  <a:pt x="68" y="300"/>
                  <a:pt x="68" y="300"/>
                </a:cubicBezTo>
                <a:lnTo>
                  <a:pt x="101" y="168"/>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nvGrpSpPr>
          <p:cNvPr id="129" name="Group 128">
            <a:extLst>
              <a:ext uri="{FF2B5EF4-FFF2-40B4-BE49-F238E27FC236}">
                <a16:creationId xmlns:a16="http://schemas.microsoft.com/office/drawing/2014/main" id="{DDEB2AFE-A628-C528-4D53-E3C589C71808}"/>
              </a:ext>
            </a:extLst>
          </p:cNvPr>
          <p:cNvGrpSpPr/>
          <p:nvPr/>
        </p:nvGrpSpPr>
        <p:grpSpPr>
          <a:xfrm>
            <a:off x="10314356" y="2254051"/>
            <a:ext cx="374483" cy="246611"/>
            <a:chOff x="7124436" y="4590255"/>
            <a:chExt cx="260350" cy="171450"/>
          </a:xfrm>
          <a:solidFill>
            <a:schemeClr val="tx1">
              <a:lumMod val="65000"/>
              <a:lumOff val="35000"/>
            </a:schemeClr>
          </a:solidFill>
        </p:grpSpPr>
        <p:sp>
          <p:nvSpPr>
            <p:cNvPr id="130" name="Oval 1456">
              <a:extLst>
                <a:ext uri="{FF2B5EF4-FFF2-40B4-BE49-F238E27FC236}">
                  <a16:creationId xmlns:a16="http://schemas.microsoft.com/office/drawing/2014/main" id="{AC39F2C6-FB3B-9BA0-91EF-DDC89248047A}"/>
                </a:ext>
              </a:extLst>
            </p:cNvPr>
            <p:cNvSpPr>
              <a:spLocks noChangeArrowheads="1"/>
            </p:cNvSpPr>
            <p:nvPr/>
          </p:nvSpPr>
          <p:spPr bwMode="auto">
            <a:xfrm>
              <a:off x="7218099" y="4614068"/>
              <a:ext cx="15875"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31" name="Freeform 1457">
              <a:extLst>
                <a:ext uri="{FF2B5EF4-FFF2-40B4-BE49-F238E27FC236}">
                  <a16:creationId xmlns:a16="http://schemas.microsoft.com/office/drawing/2014/main" id="{0B3EB557-C8F5-CA1C-FD90-184E2F671AE8}"/>
                </a:ext>
              </a:extLst>
            </p:cNvPr>
            <p:cNvSpPr>
              <a:spLocks noEditPoints="1"/>
            </p:cNvSpPr>
            <p:nvPr/>
          </p:nvSpPr>
          <p:spPr bwMode="auto">
            <a:xfrm>
              <a:off x="7149836" y="4695030"/>
              <a:ext cx="39688" cy="41275"/>
            </a:xfrm>
            <a:custGeom>
              <a:avLst/>
              <a:gdLst>
                <a:gd name="T0" fmla="*/ 37 w 74"/>
                <a:gd name="T1" fmla="*/ 0 h 75"/>
                <a:gd name="T2" fmla="*/ 0 w 74"/>
                <a:gd name="T3" fmla="*/ 38 h 75"/>
                <a:gd name="T4" fmla="*/ 37 w 74"/>
                <a:gd name="T5" fmla="*/ 75 h 75"/>
                <a:gd name="T6" fmla="*/ 74 w 74"/>
                <a:gd name="T7" fmla="*/ 38 h 75"/>
                <a:gd name="T8" fmla="*/ 37 w 74"/>
                <a:gd name="T9" fmla="*/ 0 h 75"/>
                <a:gd name="T10" fmla="*/ 37 w 74"/>
                <a:gd name="T11" fmla="*/ 48 h 75"/>
                <a:gd name="T12" fmla="*/ 26 w 74"/>
                <a:gd name="T13" fmla="*/ 38 h 75"/>
                <a:gd name="T14" fmla="*/ 37 w 74"/>
                <a:gd name="T15" fmla="*/ 27 h 75"/>
                <a:gd name="T16" fmla="*/ 48 w 74"/>
                <a:gd name="T17" fmla="*/ 38 h 75"/>
                <a:gd name="T18" fmla="*/ 37 w 74"/>
                <a:gd name="T19" fmla="*/ 4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5">
                  <a:moveTo>
                    <a:pt x="37" y="0"/>
                  </a:moveTo>
                  <a:cubicBezTo>
                    <a:pt x="16" y="0"/>
                    <a:pt x="0" y="17"/>
                    <a:pt x="0" y="38"/>
                  </a:cubicBezTo>
                  <a:cubicBezTo>
                    <a:pt x="0" y="58"/>
                    <a:pt x="16" y="75"/>
                    <a:pt x="37" y="75"/>
                  </a:cubicBezTo>
                  <a:cubicBezTo>
                    <a:pt x="57" y="75"/>
                    <a:pt x="74" y="58"/>
                    <a:pt x="74" y="38"/>
                  </a:cubicBezTo>
                  <a:cubicBezTo>
                    <a:pt x="74" y="17"/>
                    <a:pt x="57" y="0"/>
                    <a:pt x="37" y="0"/>
                  </a:cubicBezTo>
                  <a:close/>
                  <a:moveTo>
                    <a:pt x="37" y="48"/>
                  </a:moveTo>
                  <a:cubicBezTo>
                    <a:pt x="31" y="48"/>
                    <a:pt x="26" y="43"/>
                    <a:pt x="26" y="38"/>
                  </a:cubicBezTo>
                  <a:cubicBezTo>
                    <a:pt x="26" y="32"/>
                    <a:pt x="31" y="27"/>
                    <a:pt x="37" y="27"/>
                  </a:cubicBezTo>
                  <a:cubicBezTo>
                    <a:pt x="43" y="27"/>
                    <a:pt x="48" y="32"/>
                    <a:pt x="48" y="38"/>
                  </a:cubicBezTo>
                  <a:cubicBezTo>
                    <a:pt x="48" y="43"/>
                    <a:pt x="43" y="48"/>
                    <a:pt x="37"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32" name="Freeform 1458">
              <a:extLst>
                <a:ext uri="{FF2B5EF4-FFF2-40B4-BE49-F238E27FC236}">
                  <a16:creationId xmlns:a16="http://schemas.microsoft.com/office/drawing/2014/main" id="{3D0B4824-3BD5-2C84-2C91-B237831542E6}"/>
                </a:ext>
              </a:extLst>
            </p:cNvPr>
            <p:cNvSpPr>
              <a:spLocks noEditPoints="1"/>
            </p:cNvSpPr>
            <p:nvPr/>
          </p:nvSpPr>
          <p:spPr bwMode="auto">
            <a:xfrm>
              <a:off x="7124436" y="4590255"/>
              <a:ext cx="260350" cy="171450"/>
            </a:xfrm>
            <a:custGeom>
              <a:avLst/>
              <a:gdLst>
                <a:gd name="T0" fmla="*/ 475 w 484"/>
                <a:gd name="T1" fmla="*/ 191 h 319"/>
                <a:gd name="T2" fmla="*/ 450 w 484"/>
                <a:gd name="T3" fmla="*/ 178 h 319"/>
                <a:gd name="T4" fmla="*/ 466 w 484"/>
                <a:gd name="T5" fmla="*/ 149 h 319"/>
                <a:gd name="T6" fmla="*/ 430 w 484"/>
                <a:gd name="T7" fmla="*/ 130 h 319"/>
                <a:gd name="T8" fmla="*/ 395 w 484"/>
                <a:gd name="T9" fmla="*/ 127 h 319"/>
                <a:gd name="T10" fmla="*/ 223 w 484"/>
                <a:gd name="T11" fmla="*/ 12 h 319"/>
                <a:gd name="T12" fmla="*/ 218 w 484"/>
                <a:gd name="T13" fmla="*/ 8 h 319"/>
                <a:gd name="T14" fmla="*/ 218 w 484"/>
                <a:gd name="T15" fmla="*/ 8 h 319"/>
                <a:gd name="T16" fmla="*/ 218 w 484"/>
                <a:gd name="T17" fmla="*/ 8 h 319"/>
                <a:gd name="T18" fmla="*/ 189 w 484"/>
                <a:gd name="T19" fmla="*/ 0 h 319"/>
                <a:gd name="T20" fmla="*/ 144 w 484"/>
                <a:gd name="T21" fmla="*/ 22 h 319"/>
                <a:gd name="T22" fmla="*/ 25 w 484"/>
                <a:gd name="T23" fmla="*/ 171 h 319"/>
                <a:gd name="T24" fmla="*/ 0 w 484"/>
                <a:gd name="T25" fmla="*/ 233 h 319"/>
                <a:gd name="T26" fmla="*/ 86 w 484"/>
                <a:gd name="T27" fmla="*/ 319 h 319"/>
                <a:gd name="T28" fmla="*/ 165 w 484"/>
                <a:gd name="T29" fmla="*/ 266 h 319"/>
                <a:gd name="T30" fmla="*/ 165 w 484"/>
                <a:gd name="T31" fmla="*/ 266 h 319"/>
                <a:gd name="T32" fmla="*/ 221 w 484"/>
                <a:gd name="T33" fmla="*/ 129 h 319"/>
                <a:gd name="T34" fmla="*/ 364 w 484"/>
                <a:gd name="T35" fmla="*/ 181 h 319"/>
                <a:gd name="T36" fmla="*/ 387 w 484"/>
                <a:gd name="T37" fmla="*/ 212 h 319"/>
                <a:gd name="T38" fmla="*/ 422 w 484"/>
                <a:gd name="T39" fmla="*/ 231 h 319"/>
                <a:gd name="T40" fmla="*/ 438 w 484"/>
                <a:gd name="T41" fmla="*/ 201 h 319"/>
                <a:gd name="T42" fmla="*/ 462 w 484"/>
                <a:gd name="T43" fmla="*/ 214 h 319"/>
                <a:gd name="T44" fmla="*/ 469 w 484"/>
                <a:gd name="T45" fmla="*/ 216 h 319"/>
                <a:gd name="T46" fmla="*/ 480 w 484"/>
                <a:gd name="T47" fmla="*/ 208 h 319"/>
                <a:gd name="T48" fmla="*/ 475 w 484"/>
                <a:gd name="T49" fmla="*/ 191 h 319"/>
                <a:gd name="T50" fmla="*/ 86 w 484"/>
                <a:gd name="T51" fmla="*/ 292 h 319"/>
                <a:gd name="T52" fmla="*/ 26 w 484"/>
                <a:gd name="T53" fmla="*/ 233 h 319"/>
                <a:gd name="T54" fmla="*/ 86 w 484"/>
                <a:gd name="T55" fmla="*/ 173 h 319"/>
                <a:gd name="T56" fmla="*/ 146 w 484"/>
                <a:gd name="T57" fmla="*/ 233 h 319"/>
                <a:gd name="T58" fmla="*/ 86 w 484"/>
                <a:gd name="T59" fmla="*/ 292 h 319"/>
                <a:gd name="T60" fmla="*/ 165 w 484"/>
                <a:gd name="T61" fmla="*/ 197 h 319"/>
                <a:gd name="T62" fmla="*/ 86 w 484"/>
                <a:gd name="T63" fmla="*/ 146 h 319"/>
                <a:gd name="T64" fmla="*/ 81 w 484"/>
                <a:gd name="T65" fmla="*/ 146 h 319"/>
                <a:gd name="T66" fmla="*/ 135 w 484"/>
                <a:gd name="T67" fmla="*/ 78 h 319"/>
                <a:gd name="T68" fmla="*/ 174 w 484"/>
                <a:gd name="T69" fmla="*/ 113 h 319"/>
                <a:gd name="T70" fmla="*/ 196 w 484"/>
                <a:gd name="T71" fmla="*/ 120 h 319"/>
                <a:gd name="T72" fmla="*/ 165 w 484"/>
                <a:gd name="T73" fmla="*/ 197 h 319"/>
                <a:gd name="T74" fmla="*/ 189 w 484"/>
                <a:gd name="T75" fmla="*/ 88 h 319"/>
                <a:gd name="T76" fmla="*/ 158 w 484"/>
                <a:gd name="T77" fmla="*/ 58 h 319"/>
                <a:gd name="T78" fmla="*/ 189 w 484"/>
                <a:gd name="T79" fmla="*/ 27 h 319"/>
                <a:gd name="T80" fmla="*/ 219 w 484"/>
                <a:gd name="T81" fmla="*/ 58 h 319"/>
                <a:gd name="T82" fmla="*/ 189 w 484"/>
                <a:gd name="T83" fmla="*/ 88 h 319"/>
                <a:gd name="T84" fmla="*/ 368 w 484"/>
                <a:gd name="T85" fmla="*/ 150 h 319"/>
                <a:gd name="T86" fmla="*/ 368 w 484"/>
                <a:gd name="T87" fmla="*/ 150 h 319"/>
                <a:gd name="T88" fmla="*/ 366 w 484"/>
                <a:gd name="T89" fmla="*/ 154 h 319"/>
                <a:gd name="T90" fmla="*/ 231 w 484"/>
                <a:gd name="T91" fmla="*/ 105 h 319"/>
                <a:gd name="T92" fmla="*/ 242 w 484"/>
                <a:gd name="T93" fmla="*/ 78 h 319"/>
                <a:gd name="T94" fmla="*/ 246 w 484"/>
                <a:gd name="T95" fmla="*/ 59 h 319"/>
                <a:gd name="T96" fmla="*/ 372 w 484"/>
                <a:gd name="T97" fmla="*/ 144 h 319"/>
                <a:gd name="T98" fmla="*/ 368 w 484"/>
                <a:gd name="T99" fmla="*/ 150 h 319"/>
                <a:gd name="T100" fmla="*/ 411 w 484"/>
                <a:gd name="T101" fmla="*/ 195 h 319"/>
                <a:gd name="T102" fmla="*/ 400 w 484"/>
                <a:gd name="T103" fmla="*/ 188 h 319"/>
                <a:gd name="T104" fmla="*/ 392 w 484"/>
                <a:gd name="T105" fmla="*/ 162 h 319"/>
                <a:gd name="T106" fmla="*/ 392 w 484"/>
                <a:gd name="T107" fmla="*/ 162 h 319"/>
                <a:gd name="T108" fmla="*/ 418 w 484"/>
                <a:gd name="T109" fmla="*/ 154 h 319"/>
                <a:gd name="T110" fmla="*/ 430 w 484"/>
                <a:gd name="T111" fmla="*/ 160 h 319"/>
                <a:gd name="T112" fmla="*/ 411 w 484"/>
                <a:gd name="T113" fmla="*/ 19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4" h="319">
                  <a:moveTo>
                    <a:pt x="475" y="191"/>
                  </a:moveTo>
                  <a:cubicBezTo>
                    <a:pt x="450" y="178"/>
                    <a:pt x="450" y="178"/>
                    <a:pt x="450" y="178"/>
                  </a:cubicBezTo>
                  <a:cubicBezTo>
                    <a:pt x="466" y="149"/>
                    <a:pt x="466" y="149"/>
                    <a:pt x="466" y="149"/>
                  </a:cubicBezTo>
                  <a:cubicBezTo>
                    <a:pt x="430" y="130"/>
                    <a:pt x="430" y="130"/>
                    <a:pt x="430" y="130"/>
                  </a:cubicBezTo>
                  <a:cubicBezTo>
                    <a:pt x="419" y="124"/>
                    <a:pt x="406" y="124"/>
                    <a:pt x="395" y="127"/>
                  </a:cubicBezTo>
                  <a:cubicBezTo>
                    <a:pt x="223" y="12"/>
                    <a:pt x="223" y="12"/>
                    <a:pt x="223" y="12"/>
                  </a:cubicBezTo>
                  <a:cubicBezTo>
                    <a:pt x="221" y="11"/>
                    <a:pt x="220" y="10"/>
                    <a:pt x="218" y="8"/>
                  </a:cubicBezTo>
                  <a:cubicBezTo>
                    <a:pt x="218" y="8"/>
                    <a:pt x="218" y="8"/>
                    <a:pt x="218" y="8"/>
                  </a:cubicBezTo>
                  <a:cubicBezTo>
                    <a:pt x="218" y="8"/>
                    <a:pt x="218" y="8"/>
                    <a:pt x="218" y="8"/>
                  </a:cubicBezTo>
                  <a:cubicBezTo>
                    <a:pt x="209" y="3"/>
                    <a:pt x="199" y="0"/>
                    <a:pt x="189" y="0"/>
                  </a:cubicBezTo>
                  <a:cubicBezTo>
                    <a:pt x="171" y="0"/>
                    <a:pt x="155" y="9"/>
                    <a:pt x="144" y="22"/>
                  </a:cubicBezTo>
                  <a:cubicBezTo>
                    <a:pt x="143" y="24"/>
                    <a:pt x="27" y="169"/>
                    <a:pt x="25" y="171"/>
                  </a:cubicBezTo>
                  <a:cubicBezTo>
                    <a:pt x="9" y="187"/>
                    <a:pt x="0" y="209"/>
                    <a:pt x="0" y="233"/>
                  </a:cubicBezTo>
                  <a:cubicBezTo>
                    <a:pt x="0" y="280"/>
                    <a:pt x="38" y="319"/>
                    <a:pt x="86" y="319"/>
                  </a:cubicBezTo>
                  <a:cubicBezTo>
                    <a:pt x="121" y="319"/>
                    <a:pt x="152" y="297"/>
                    <a:pt x="165" y="266"/>
                  </a:cubicBezTo>
                  <a:cubicBezTo>
                    <a:pt x="165" y="266"/>
                    <a:pt x="165" y="266"/>
                    <a:pt x="165" y="266"/>
                  </a:cubicBezTo>
                  <a:cubicBezTo>
                    <a:pt x="221" y="129"/>
                    <a:pt x="221" y="129"/>
                    <a:pt x="221" y="129"/>
                  </a:cubicBezTo>
                  <a:cubicBezTo>
                    <a:pt x="364" y="181"/>
                    <a:pt x="364" y="181"/>
                    <a:pt x="364" y="181"/>
                  </a:cubicBezTo>
                  <a:cubicBezTo>
                    <a:pt x="367" y="194"/>
                    <a:pt x="375" y="205"/>
                    <a:pt x="387" y="212"/>
                  </a:cubicBezTo>
                  <a:cubicBezTo>
                    <a:pt x="422" y="231"/>
                    <a:pt x="422" y="231"/>
                    <a:pt x="422" y="231"/>
                  </a:cubicBezTo>
                  <a:cubicBezTo>
                    <a:pt x="438" y="201"/>
                    <a:pt x="438" y="201"/>
                    <a:pt x="438" y="201"/>
                  </a:cubicBezTo>
                  <a:cubicBezTo>
                    <a:pt x="462" y="214"/>
                    <a:pt x="462" y="214"/>
                    <a:pt x="462" y="214"/>
                  </a:cubicBezTo>
                  <a:cubicBezTo>
                    <a:pt x="464" y="215"/>
                    <a:pt x="467" y="216"/>
                    <a:pt x="469" y="216"/>
                  </a:cubicBezTo>
                  <a:cubicBezTo>
                    <a:pt x="473" y="216"/>
                    <a:pt x="478" y="213"/>
                    <a:pt x="480" y="208"/>
                  </a:cubicBezTo>
                  <a:cubicBezTo>
                    <a:pt x="484" y="202"/>
                    <a:pt x="481" y="194"/>
                    <a:pt x="475" y="191"/>
                  </a:cubicBezTo>
                  <a:close/>
                  <a:moveTo>
                    <a:pt x="86" y="292"/>
                  </a:moveTo>
                  <a:cubicBezTo>
                    <a:pt x="53" y="292"/>
                    <a:pt x="26" y="265"/>
                    <a:pt x="26" y="233"/>
                  </a:cubicBezTo>
                  <a:cubicBezTo>
                    <a:pt x="26" y="200"/>
                    <a:pt x="53" y="173"/>
                    <a:pt x="86" y="173"/>
                  </a:cubicBezTo>
                  <a:cubicBezTo>
                    <a:pt x="119" y="173"/>
                    <a:pt x="146" y="200"/>
                    <a:pt x="146" y="233"/>
                  </a:cubicBezTo>
                  <a:cubicBezTo>
                    <a:pt x="146" y="265"/>
                    <a:pt x="119" y="292"/>
                    <a:pt x="86" y="292"/>
                  </a:cubicBezTo>
                  <a:close/>
                  <a:moveTo>
                    <a:pt x="165" y="197"/>
                  </a:moveTo>
                  <a:cubicBezTo>
                    <a:pt x="151" y="167"/>
                    <a:pt x="121" y="146"/>
                    <a:pt x="86" y="146"/>
                  </a:cubicBezTo>
                  <a:cubicBezTo>
                    <a:pt x="84" y="146"/>
                    <a:pt x="82" y="146"/>
                    <a:pt x="81" y="146"/>
                  </a:cubicBezTo>
                  <a:cubicBezTo>
                    <a:pt x="135" y="78"/>
                    <a:pt x="135" y="78"/>
                    <a:pt x="135" y="78"/>
                  </a:cubicBezTo>
                  <a:cubicBezTo>
                    <a:pt x="142" y="95"/>
                    <a:pt x="156" y="108"/>
                    <a:pt x="174" y="113"/>
                  </a:cubicBezTo>
                  <a:cubicBezTo>
                    <a:pt x="175" y="113"/>
                    <a:pt x="196" y="120"/>
                    <a:pt x="196" y="120"/>
                  </a:cubicBezTo>
                  <a:lnTo>
                    <a:pt x="165" y="197"/>
                  </a:lnTo>
                  <a:close/>
                  <a:moveTo>
                    <a:pt x="189" y="88"/>
                  </a:moveTo>
                  <a:cubicBezTo>
                    <a:pt x="172" y="88"/>
                    <a:pt x="158" y="74"/>
                    <a:pt x="158" y="58"/>
                  </a:cubicBezTo>
                  <a:cubicBezTo>
                    <a:pt x="158" y="41"/>
                    <a:pt x="172" y="27"/>
                    <a:pt x="189" y="27"/>
                  </a:cubicBezTo>
                  <a:cubicBezTo>
                    <a:pt x="206" y="27"/>
                    <a:pt x="219" y="41"/>
                    <a:pt x="219" y="58"/>
                  </a:cubicBezTo>
                  <a:cubicBezTo>
                    <a:pt x="219" y="74"/>
                    <a:pt x="206" y="88"/>
                    <a:pt x="189" y="88"/>
                  </a:cubicBezTo>
                  <a:close/>
                  <a:moveTo>
                    <a:pt x="368" y="150"/>
                  </a:moveTo>
                  <a:cubicBezTo>
                    <a:pt x="368" y="150"/>
                    <a:pt x="368" y="150"/>
                    <a:pt x="368" y="150"/>
                  </a:cubicBezTo>
                  <a:cubicBezTo>
                    <a:pt x="367" y="151"/>
                    <a:pt x="367" y="152"/>
                    <a:pt x="366" y="154"/>
                  </a:cubicBezTo>
                  <a:cubicBezTo>
                    <a:pt x="231" y="105"/>
                    <a:pt x="231" y="105"/>
                    <a:pt x="231" y="105"/>
                  </a:cubicBezTo>
                  <a:cubicBezTo>
                    <a:pt x="231" y="105"/>
                    <a:pt x="242" y="79"/>
                    <a:pt x="242" y="78"/>
                  </a:cubicBezTo>
                  <a:cubicBezTo>
                    <a:pt x="244" y="72"/>
                    <a:pt x="246" y="66"/>
                    <a:pt x="246" y="59"/>
                  </a:cubicBezTo>
                  <a:cubicBezTo>
                    <a:pt x="372" y="144"/>
                    <a:pt x="372" y="144"/>
                    <a:pt x="372" y="144"/>
                  </a:cubicBezTo>
                  <a:cubicBezTo>
                    <a:pt x="370" y="146"/>
                    <a:pt x="369" y="147"/>
                    <a:pt x="368" y="150"/>
                  </a:cubicBezTo>
                  <a:close/>
                  <a:moveTo>
                    <a:pt x="411" y="195"/>
                  </a:moveTo>
                  <a:cubicBezTo>
                    <a:pt x="400" y="188"/>
                    <a:pt x="400" y="188"/>
                    <a:pt x="400" y="188"/>
                  </a:cubicBezTo>
                  <a:cubicBezTo>
                    <a:pt x="390" y="183"/>
                    <a:pt x="387" y="172"/>
                    <a:pt x="392" y="162"/>
                  </a:cubicBezTo>
                  <a:cubicBezTo>
                    <a:pt x="392" y="162"/>
                    <a:pt x="392" y="162"/>
                    <a:pt x="392" y="162"/>
                  </a:cubicBezTo>
                  <a:cubicBezTo>
                    <a:pt x="397" y="153"/>
                    <a:pt x="408" y="149"/>
                    <a:pt x="418" y="154"/>
                  </a:cubicBezTo>
                  <a:cubicBezTo>
                    <a:pt x="430" y="160"/>
                    <a:pt x="430" y="160"/>
                    <a:pt x="430" y="160"/>
                  </a:cubicBezTo>
                  <a:lnTo>
                    <a:pt x="411"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grpSp>
        <p:nvGrpSpPr>
          <p:cNvPr id="133" name="Group 132">
            <a:extLst>
              <a:ext uri="{FF2B5EF4-FFF2-40B4-BE49-F238E27FC236}">
                <a16:creationId xmlns:a16="http://schemas.microsoft.com/office/drawing/2014/main" id="{1C3045CB-520D-C7FE-42FA-76500A297197}"/>
              </a:ext>
            </a:extLst>
          </p:cNvPr>
          <p:cNvGrpSpPr/>
          <p:nvPr/>
        </p:nvGrpSpPr>
        <p:grpSpPr>
          <a:xfrm>
            <a:off x="11367733" y="2226994"/>
            <a:ext cx="320577" cy="318287"/>
            <a:chOff x="4182799" y="4575968"/>
            <a:chExt cx="222250" cy="220663"/>
          </a:xfrm>
          <a:solidFill>
            <a:schemeClr val="tx1">
              <a:lumMod val="65000"/>
              <a:lumOff val="35000"/>
            </a:schemeClr>
          </a:solidFill>
        </p:grpSpPr>
        <p:sp>
          <p:nvSpPr>
            <p:cNvPr id="134" name="Freeform 1431">
              <a:extLst>
                <a:ext uri="{FF2B5EF4-FFF2-40B4-BE49-F238E27FC236}">
                  <a16:creationId xmlns:a16="http://schemas.microsoft.com/office/drawing/2014/main" id="{9302469A-89C8-8846-61AD-DFA3897D1A9D}"/>
                </a:ext>
              </a:extLst>
            </p:cNvPr>
            <p:cNvSpPr>
              <a:spLocks noEditPoints="1"/>
            </p:cNvSpPr>
            <p:nvPr/>
          </p:nvSpPr>
          <p:spPr bwMode="auto">
            <a:xfrm>
              <a:off x="4246299" y="4631530"/>
              <a:ext cx="95250" cy="98425"/>
            </a:xfrm>
            <a:custGeom>
              <a:avLst/>
              <a:gdLst>
                <a:gd name="T0" fmla="*/ 143 w 176"/>
                <a:gd name="T1" fmla="*/ 0 h 182"/>
                <a:gd name="T2" fmla="*/ 33 w 176"/>
                <a:gd name="T3" fmla="*/ 0 h 182"/>
                <a:gd name="T4" fmla="*/ 18 w 176"/>
                <a:gd name="T5" fmla="*/ 15 h 182"/>
                <a:gd name="T6" fmla="*/ 18 w 176"/>
                <a:gd name="T7" fmla="*/ 158 h 182"/>
                <a:gd name="T8" fmla="*/ 11 w 176"/>
                <a:gd name="T9" fmla="*/ 158 h 182"/>
                <a:gd name="T10" fmla="*/ 0 w 176"/>
                <a:gd name="T11" fmla="*/ 169 h 182"/>
                <a:gd name="T12" fmla="*/ 0 w 176"/>
                <a:gd name="T13" fmla="*/ 182 h 182"/>
                <a:gd name="T14" fmla="*/ 176 w 176"/>
                <a:gd name="T15" fmla="*/ 182 h 182"/>
                <a:gd name="T16" fmla="*/ 176 w 176"/>
                <a:gd name="T17" fmla="*/ 169 h 182"/>
                <a:gd name="T18" fmla="*/ 165 w 176"/>
                <a:gd name="T19" fmla="*/ 158 h 182"/>
                <a:gd name="T20" fmla="*/ 158 w 176"/>
                <a:gd name="T21" fmla="*/ 158 h 182"/>
                <a:gd name="T22" fmla="*/ 158 w 176"/>
                <a:gd name="T23" fmla="*/ 15 h 182"/>
                <a:gd name="T24" fmla="*/ 143 w 176"/>
                <a:gd name="T25" fmla="*/ 0 h 182"/>
                <a:gd name="T26" fmla="*/ 134 w 176"/>
                <a:gd name="T27" fmla="*/ 158 h 182"/>
                <a:gd name="T28" fmla="*/ 100 w 176"/>
                <a:gd name="T29" fmla="*/ 158 h 182"/>
                <a:gd name="T30" fmla="*/ 100 w 176"/>
                <a:gd name="T31" fmla="*/ 157 h 182"/>
                <a:gd name="T32" fmla="*/ 100 w 176"/>
                <a:gd name="T33" fmla="*/ 134 h 182"/>
                <a:gd name="T34" fmla="*/ 96 w 176"/>
                <a:gd name="T35" fmla="*/ 130 h 182"/>
                <a:gd name="T36" fmla="*/ 79 w 176"/>
                <a:gd name="T37" fmla="*/ 130 h 182"/>
                <a:gd name="T38" fmla="*/ 75 w 176"/>
                <a:gd name="T39" fmla="*/ 134 h 182"/>
                <a:gd name="T40" fmla="*/ 75 w 176"/>
                <a:gd name="T41" fmla="*/ 157 h 182"/>
                <a:gd name="T42" fmla="*/ 76 w 176"/>
                <a:gd name="T43" fmla="*/ 158 h 182"/>
                <a:gd name="T44" fmla="*/ 42 w 176"/>
                <a:gd name="T45" fmla="*/ 158 h 182"/>
                <a:gd name="T46" fmla="*/ 42 w 176"/>
                <a:gd name="T47" fmla="*/ 24 h 182"/>
                <a:gd name="T48" fmla="*/ 134 w 176"/>
                <a:gd name="T49" fmla="*/ 24 h 182"/>
                <a:gd name="T50" fmla="*/ 134 w 176"/>
                <a:gd name="T51" fmla="*/ 1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182">
                  <a:moveTo>
                    <a:pt x="143" y="0"/>
                  </a:moveTo>
                  <a:cubicBezTo>
                    <a:pt x="33" y="0"/>
                    <a:pt x="33" y="0"/>
                    <a:pt x="33" y="0"/>
                  </a:cubicBezTo>
                  <a:cubicBezTo>
                    <a:pt x="25" y="0"/>
                    <a:pt x="18" y="7"/>
                    <a:pt x="18" y="15"/>
                  </a:cubicBezTo>
                  <a:cubicBezTo>
                    <a:pt x="18" y="158"/>
                    <a:pt x="18" y="158"/>
                    <a:pt x="18" y="158"/>
                  </a:cubicBezTo>
                  <a:cubicBezTo>
                    <a:pt x="11" y="158"/>
                    <a:pt x="11" y="158"/>
                    <a:pt x="11" y="158"/>
                  </a:cubicBezTo>
                  <a:cubicBezTo>
                    <a:pt x="5" y="158"/>
                    <a:pt x="0" y="163"/>
                    <a:pt x="0" y="169"/>
                  </a:cubicBezTo>
                  <a:cubicBezTo>
                    <a:pt x="0" y="182"/>
                    <a:pt x="0" y="182"/>
                    <a:pt x="0" y="182"/>
                  </a:cubicBezTo>
                  <a:cubicBezTo>
                    <a:pt x="176" y="182"/>
                    <a:pt x="176" y="182"/>
                    <a:pt x="176" y="182"/>
                  </a:cubicBezTo>
                  <a:cubicBezTo>
                    <a:pt x="176" y="169"/>
                    <a:pt x="176" y="169"/>
                    <a:pt x="176" y="169"/>
                  </a:cubicBezTo>
                  <a:cubicBezTo>
                    <a:pt x="176" y="163"/>
                    <a:pt x="171" y="158"/>
                    <a:pt x="165" y="158"/>
                  </a:cubicBezTo>
                  <a:cubicBezTo>
                    <a:pt x="158" y="158"/>
                    <a:pt x="158" y="158"/>
                    <a:pt x="158" y="158"/>
                  </a:cubicBezTo>
                  <a:cubicBezTo>
                    <a:pt x="158" y="15"/>
                    <a:pt x="158" y="15"/>
                    <a:pt x="158" y="15"/>
                  </a:cubicBezTo>
                  <a:cubicBezTo>
                    <a:pt x="158" y="7"/>
                    <a:pt x="151" y="0"/>
                    <a:pt x="143" y="0"/>
                  </a:cubicBezTo>
                  <a:close/>
                  <a:moveTo>
                    <a:pt x="134" y="158"/>
                  </a:moveTo>
                  <a:cubicBezTo>
                    <a:pt x="100" y="158"/>
                    <a:pt x="100" y="158"/>
                    <a:pt x="100" y="158"/>
                  </a:cubicBezTo>
                  <a:cubicBezTo>
                    <a:pt x="100" y="158"/>
                    <a:pt x="100" y="157"/>
                    <a:pt x="100" y="157"/>
                  </a:cubicBezTo>
                  <a:cubicBezTo>
                    <a:pt x="100" y="134"/>
                    <a:pt x="100" y="134"/>
                    <a:pt x="100" y="134"/>
                  </a:cubicBezTo>
                  <a:cubicBezTo>
                    <a:pt x="100" y="132"/>
                    <a:pt x="99" y="130"/>
                    <a:pt x="96" y="130"/>
                  </a:cubicBezTo>
                  <a:cubicBezTo>
                    <a:pt x="79" y="130"/>
                    <a:pt x="79" y="130"/>
                    <a:pt x="79" y="130"/>
                  </a:cubicBezTo>
                  <a:cubicBezTo>
                    <a:pt x="77" y="130"/>
                    <a:pt x="75" y="132"/>
                    <a:pt x="75" y="134"/>
                  </a:cubicBezTo>
                  <a:cubicBezTo>
                    <a:pt x="75" y="157"/>
                    <a:pt x="75" y="157"/>
                    <a:pt x="75" y="157"/>
                  </a:cubicBezTo>
                  <a:cubicBezTo>
                    <a:pt x="75" y="157"/>
                    <a:pt x="76" y="158"/>
                    <a:pt x="76" y="158"/>
                  </a:cubicBezTo>
                  <a:cubicBezTo>
                    <a:pt x="42" y="158"/>
                    <a:pt x="42" y="158"/>
                    <a:pt x="42" y="158"/>
                  </a:cubicBezTo>
                  <a:cubicBezTo>
                    <a:pt x="42" y="24"/>
                    <a:pt x="42" y="24"/>
                    <a:pt x="42" y="24"/>
                  </a:cubicBezTo>
                  <a:cubicBezTo>
                    <a:pt x="134" y="24"/>
                    <a:pt x="134" y="24"/>
                    <a:pt x="134" y="24"/>
                  </a:cubicBezTo>
                  <a:lnTo>
                    <a:pt x="134"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35" name="Freeform 1432">
              <a:extLst>
                <a:ext uri="{FF2B5EF4-FFF2-40B4-BE49-F238E27FC236}">
                  <a16:creationId xmlns:a16="http://schemas.microsoft.com/office/drawing/2014/main" id="{E058236C-1CA7-7CA8-0A9D-CE82A7470E56}"/>
                </a:ext>
              </a:extLst>
            </p:cNvPr>
            <p:cNvSpPr>
              <a:spLocks/>
            </p:cNvSpPr>
            <p:nvPr/>
          </p:nvSpPr>
          <p:spPr bwMode="auto">
            <a:xfrm>
              <a:off x="4278049" y="4668043"/>
              <a:ext cx="11113" cy="11113"/>
            </a:xfrm>
            <a:custGeom>
              <a:avLst/>
              <a:gdLst>
                <a:gd name="T0" fmla="*/ 4 w 21"/>
                <a:gd name="T1" fmla="*/ 21 h 21"/>
                <a:gd name="T2" fmla="*/ 17 w 21"/>
                <a:gd name="T3" fmla="*/ 21 h 21"/>
                <a:gd name="T4" fmla="*/ 21 w 21"/>
                <a:gd name="T5" fmla="*/ 17 h 21"/>
                <a:gd name="T6" fmla="*/ 21 w 21"/>
                <a:gd name="T7" fmla="*/ 4 h 21"/>
                <a:gd name="T8" fmla="*/ 17 w 21"/>
                <a:gd name="T9" fmla="*/ 0 h 21"/>
                <a:gd name="T10" fmla="*/ 4 w 21"/>
                <a:gd name="T11" fmla="*/ 0 h 21"/>
                <a:gd name="T12" fmla="*/ 0 w 21"/>
                <a:gd name="T13" fmla="*/ 4 h 21"/>
                <a:gd name="T14" fmla="*/ 0 w 21"/>
                <a:gd name="T15" fmla="*/ 17 h 21"/>
                <a:gd name="T16" fmla="*/ 4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4" y="21"/>
                  </a:moveTo>
                  <a:cubicBezTo>
                    <a:pt x="17" y="21"/>
                    <a:pt x="17" y="21"/>
                    <a:pt x="17" y="21"/>
                  </a:cubicBezTo>
                  <a:cubicBezTo>
                    <a:pt x="20" y="21"/>
                    <a:pt x="21" y="19"/>
                    <a:pt x="21" y="17"/>
                  </a:cubicBezTo>
                  <a:cubicBezTo>
                    <a:pt x="21" y="4"/>
                    <a:pt x="21" y="4"/>
                    <a:pt x="21" y="4"/>
                  </a:cubicBezTo>
                  <a:cubicBezTo>
                    <a:pt x="21" y="2"/>
                    <a:pt x="20" y="0"/>
                    <a:pt x="17" y="0"/>
                  </a:cubicBezTo>
                  <a:cubicBezTo>
                    <a:pt x="4" y="0"/>
                    <a:pt x="4" y="0"/>
                    <a:pt x="4" y="0"/>
                  </a:cubicBezTo>
                  <a:cubicBezTo>
                    <a:pt x="2" y="0"/>
                    <a:pt x="0" y="2"/>
                    <a:pt x="0" y="4"/>
                  </a:cubicBezTo>
                  <a:cubicBezTo>
                    <a:pt x="0" y="17"/>
                    <a:pt x="0" y="17"/>
                    <a:pt x="0" y="17"/>
                  </a:cubicBezTo>
                  <a:cubicBezTo>
                    <a:pt x="0" y="19"/>
                    <a:pt x="2"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36" name="Freeform 1433">
              <a:extLst>
                <a:ext uri="{FF2B5EF4-FFF2-40B4-BE49-F238E27FC236}">
                  <a16:creationId xmlns:a16="http://schemas.microsoft.com/office/drawing/2014/main" id="{397FC5AA-89F9-5AFA-477F-B51ECEB39237}"/>
                </a:ext>
              </a:extLst>
            </p:cNvPr>
            <p:cNvSpPr>
              <a:spLocks/>
            </p:cNvSpPr>
            <p:nvPr/>
          </p:nvSpPr>
          <p:spPr bwMode="auto">
            <a:xfrm>
              <a:off x="4297099" y="4668043"/>
              <a:ext cx="11113" cy="11113"/>
            </a:xfrm>
            <a:custGeom>
              <a:avLst/>
              <a:gdLst>
                <a:gd name="T0" fmla="*/ 4 w 21"/>
                <a:gd name="T1" fmla="*/ 21 h 21"/>
                <a:gd name="T2" fmla="*/ 17 w 21"/>
                <a:gd name="T3" fmla="*/ 21 h 21"/>
                <a:gd name="T4" fmla="*/ 21 w 21"/>
                <a:gd name="T5" fmla="*/ 17 h 21"/>
                <a:gd name="T6" fmla="*/ 21 w 21"/>
                <a:gd name="T7" fmla="*/ 4 h 21"/>
                <a:gd name="T8" fmla="*/ 17 w 21"/>
                <a:gd name="T9" fmla="*/ 0 h 21"/>
                <a:gd name="T10" fmla="*/ 4 w 21"/>
                <a:gd name="T11" fmla="*/ 0 h 21"/>
                <a:gd name="T12" fmla="*/ 0 w 21"/>
                <a:gd name="T13" fmla="*/ 4 h 21"/>
                <a:gd name="T14" fmla="*/ 0 w 21"/>
                <a:gd name="T15" fmla="*/ 17 h 21"/>
                <a:gd name="T16" fmla="*/ 4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4" y="21"/>
                  </a:moveTo>
                  <a:cubicBezTo>
                    <a:pt x="17" y="21"/>
                    <a:pt x="17" y="21"/>
                    <a:pt x="17" y="21"/>
                  </a:cubicBezTo>
                  <a:cubicBezTo>
                    <a:pt x="19" y="21"/>
                    <a:pt x="21" y="19"/>
                    <a:pt x="21" y="17"/>
                  </a:cubicBezTo>
                  <a:cubicBezTo>
                    <a:pt x="21" y="4"/>
                    <a:pt x="21" y="4"/>
                    <a:pt x="21" y="4"/>
                  </a:cubicBezTo>
                  <a:cubicBezTo>
                    <a:pt x="21" y="2"/>
                    <a:pt x="19" y="0"/>
                    <a:pt x="17" y="0"/>
                  </a:cubicBezTo>
                  <a:cubicBezTo>
                    <a:pt x="4" y="0"/>
                    <a:pt x="4" y="0"/>
                    <a:pt x="4" y="0"/>
                  </a:cubicBezTo>
                  <a:cubicBezTo>
                    <a:pt x="2" y="0"/>
                    <a:pt x="0" y="2"/>
                    <a:pt x="0" y="4"/>
                  </a:cubicBezTo>
                  <a:cubicBezTo>
                    <a:pt x="0" y="17"/>
                    <a:pt x="0" y="17"/>
                    <a:pt x="0" y="17"/>
                  </a:cubicBezTo>
                  <a:cubicBezTo>
                    <a:pt x="0" y="19"/>
                    <a:pt x="2"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37" name="Freeform 1434">
              <a:extLst>
                <a:ext uri="{FF2B5EF4-FFF2-40B4-BE49-F238E27FC236}">
                  <a16:creationId xmlns:a16="http://schemas.microsoft.com/office/drawing/2014/main" id="{82D98653-E6C2-2E00-60DC-07EE7438CFD6}"/>
                </a:ext>
              </a:extLst>
            </p:cNvPr>
            <p:cNvSpPr>
              <a:spLocks/>
            </p:cNvSpPr>
            <p:nvPr/>
          </p:nvSpPr>
          <p:spPr bwMode="auto">
            <a:xfrm>
              <a:off x="4278049" y="4683918"/>
              <a:ext cx="11113" cy="11113"/>
            </a:xfrm>
            <a:custGeom>
              <a:avLst/>
              <a:gdLst>
                <a:gd name="T0" fmla="*/ 4 w 21"/>
                <a:gd name="T1" fmla="*/ 21 h 21"/>
                <a:gd name="T2" fmla="*/ 17 w 21"/>
                <a:gd name="T3" fmla="*/ 21 h 21"/>
                <a:gd name="T4" fmla="*/ 21 w 21"/>
                <a:gd name="T5" fmla="*/ 17 h 21"/>
                <a:gd name="T6" fmla="*/ 21 w 21"/>
                <a:gd name="T7" fmla="*/ 4 h 21"/>
                <a:gd name="T8" fmla="*/ 17 w 21"/>
                <a:gd name="T9" fmla="*/ 0 h 21"/>
                <a:gd name="T10" fmla="*/ 4 w 21"/>
                <a:gd name="T11" fmla="*/ 0 h 21"/>
                <a:gd name="T12" fmla="*/ 0 w 21"/>
                <a:gd name="T13" fmla="*/ 4 h 21"/>
                <a:gd name="T14" fmla="*/ 0 w 21"/>
                <a:gd name="T15" fmla="*/ 17 h 21"/>
                <a:gd name="T16" fmla="*/ 4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4" y="21"/>
                  </a:moveTo>
                  <a:cubicBezTo>
                    <a:pt x="17" y="21"/>
                    <a:pt x="17" y="21"/>
                    <a:pt x="17" y="21"/>
                  </a:cubicBezTo>
                  <a:cubicBezTo>
                    <a:pt x="20" y="21"/>
                    <a:pt x="21" y="19"/>
                    <a:pt x="21" y="17"/>
                  </a:cubicBezTo>
                  <a:cubicBezTo>
                    <a:pt x="21" y="4"/>
                    <a:pt x="21" y="4"/>
                    <a:pt x="21" y="4"/>
                  </a:cubicBezTo>
                  <a:cubicBezTo>
                    <a:pt x="21" y="1"/>
                    <a:pt x="20" y="0"/>
                    <a:pt x="17" y="0"/>
                  </a:cubicBezTo>
                  <a:cubicBezTo>
                    <a:pt x="4" y="0"/>
                    <a:pt x="4" y="0"/>
                    <a:pt x="4" y="0"/>
                  </a:cubicBezTo>
                  <a:cubicBezTo>
                    <a:pt x="2" y="0"/>
                    <a:pt x="0" y="1"/>
                    <a:pt x="0" y="4"/>
                  </a:cubicBezTo>
                  <a:cubicBezTo>
                    <a:pt x="0" y="17"/>
                    <a:pt x="0" y="17"/>
                    <a:pt x="0" y="17"/>
                  </a:cubicBezTo>
                  <a:cubicBezTo>
                    <a:pt x="0" y="19"/>
                    <a:pt x="2"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38" name="Freeform 1435">
              <a:extLst>
                <a:ext uri="{FF2B5EF4-FFF2-40B4-BE49-F238E27FC236}">
                  <a16:creationId xmlns:a16="http://schemas.microsoft.com/office/drawing/2014/main" id="{50E9F915-2794-C9A2-0D02-A34F01D171A5}"/>
                </a:ext>
              </a:extLst>
            </p:cNvPr>
            <p:cNvSpPr>
              <a:spLocks/>
            </p:cNvSpPr>
            <p:nvPr/>
          </p:nvSpPr>
          <p:spPr bwMode="auto">
            <a:xfrm>
              <a:off x="4297099" y="4683918"/>
              <a:ext cx="11113" cy="11113"/>
            </a:xfrm>
            <a:custGeom>
              <a:avLst/>
              <a:gdLst>
                <a:gd name="T0" fmla="*/ 4 w 21"/>
                <a:gd name="T1" fmla="*/ 21 h 21"/>
                <a:gd name="T2" fmla="*/ 17 w 21"/>
                <a:gd name="T3" fmla="*/ 21 h 21"/>
                <a:gd name="T4" fmla="*/ 21 w 21"/>
                <a:gd name="T5" fmla="*/ 17 h 21"/>
                <a:gd name="T6" fmla="*/ 21 w 21"/>
                <a:gd name="T7" fmla="*/ 4 h 21"/>
                <a:gd name="T8" fmla="*/ 17 w 21"/>
                <a:gd name="T9" fmla="*/ 0 h 21"/>
                <a:gd name="T10" fmla="*/ 4 w 21"/>
                <a:gd name="T11" fmla="*/ 0 h 21"/>
                <a:gd name="T12" fmla="*/ 0 w 21"/>
                <a:gd name="T13" fmla="*/ 4 h 21"/>
                <a:gd name="T14" fmla="*/ 0 w 21"/>
                <a:gd name="T15" fmla="*/ 17 h 21"/>
                <a:gd name="T16" fmla="*/ 4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4" y="21"/>
                  </a:moveTo>
                  <a:cubicBezTo>
                    <a:pt x="17" y="21"/>
                    <a:pt x="17" y="21"/>
                    <a:pt x="17" y="21"/>
                  </a:cubicBezTo>
                  <a:cubicBezTo>
                    <a:pt x="19" y="21"/>
                    <a:pt x="21" y="19"/>
                    <a:pt x="21" y="17"/>
                  </a:cubicBezTo>
                  <a:cubicBezTo>
                    <a:pt x="21" y="4"/>
                    <a:pt x="21" y="4"/>
                    <a:pt x="21" y="4"/>
                  </a:cubicBezTo>
                  <a:cubicBezTo>
                    <a:pt x="21" y="1"/>
                    <a:pt x="19" y="0"/>
                    <a:pt x="17" y="0"/>
                  </a:cubicBezTo>
                  <a:cubicBezTo>
                    <a:pt x="4" y="0"/>
                    <a:pt x="4" y="0"/>
                    <a:pt x="4" y="0"/>
                  </a:cubicBezTo>
                  <a:cubicBezTo>
                    <a:pt x="2" y="0"/>
                    <a:pt x="0" y="1"/>
                    <a:pt x="0" y="4"/>
                  </a:cubicBezTo>
                  <a:cubicBezTo>
                    <a:pt x="0" y="17"/>
                    <a:pt x="0" y="17"/>
                    <a:pt x="0" y="17"/>
                  </a:cubicBezTo>
                  <a:cubicBezTo>
                    <a:pt x="0" y="19"/>
                    <a:pt x="2"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39" name="Freeform 1436">
              <a:extLst>
                <a:ext uri="{FF2B5EF4-FFF2-40B4-BE49-F238E27FC236}">
                  <a16:creationId xmlns:a16="http://schemas.microsoft.com/office/drawing/2014/main" id="{C812636C-56B7-2DC0-8B24-3A3122207C3C}"/>
                </a:ext>
              </a:extLst>
            </p:cNvPr>
            <p:cNvSpPr>
              <a:spLocks/>
            </p:cNvSpPr>
            <p:nvPr/>
          </p:nvSpPr>
          <p:spPr bwMode="auto">
            <a:xfrm>
              <a:off x="4278049" y="4652168"/>
              <a:ext cx="11113" cy="11113"/>
            </a:xfrm>
            <a:custGeom>
              <a:avLst/>
              <a:gdLst>
                <a:gd name="T0" fmla="*/ 4 w 21"/>
                <a:gd name="T1" fmla="*/ 21 h 21"/>
                <a:gd name="T2" fmla="*/ 17 w 21"/>
                <a:gd name="T3" fmla="*/ 21 h 21"/>
                <a:gd name="T4" fmla="*/ 21 w 21"/>
                <a:gd name="T5" fmla="*/ 17 h 21"/>
                <a:gd name="T6" fmla="*/ 21 w 21"/>
                <a:gd name="T7" fmla="*/ 4 h 21"/>
                <a:gd name="T8" fmla="*/ 17 w 21"/>
                <a:gd name="T9" fmla="*/ 0 h 21"/>
                <a:gd name="T10" fmla="*/ 4 w 21"/>
                <a:gd name="T11" fmla="*/ 0 h 21"/>
                <a:gd name="T12" fmla="*/ 0 w 21"/>
                <a:gd name="T13" fmla="*/ 4 h 21"/>
                <a:gd name="T14" fmla="*/ 0 w 21"/>
                <a:gd name="T15" fmla="*/ 17 h 21"/>
                <a:gd name="T16" fmla="*/ 4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4" y="21"/>
                  </a:moveTo>
                  <a:cubicBezTo>
                    <a:pt x="17" y="21"/>
                    <a:pt x="17" y="21"/>
                    <a:pt x="17" y="21"/>
                  </a:cubicBezTo>
                  <a:cubicBezTo>
                    <a:pt x="20" y="21"/>
                    <a:pt x="21" y="20"/>
                    <a:pt x="21" y="17"/>
                  </a:cubicBezTo>
                  <a:cubicBezTo>
                    <a:pt x="21" y="4"/>
                    <a:pt x="21" y="4"/>
                    <a:pt x="21" y="4"/>
                  </a:cubicBezTo>
                  <a:cubicBezTo>
                    <a:pt x="21" y="2"/>
                    <a:pt x="20" y="0"/>
                    <a:pt x="17" y="0"/>
                  </a:cubicBezTo>
                  <a:cubicBezTo>
                    <a:pt x="4" y="0"/>
                    <a:pt x="4" y="0"/>
                    <a:pt x="4" y="0"/>
                  </a:cubicBezTo>
                  <a:cubicBezTo>
                    <a:pt x="2" y="0"/>
                    <a:pt x="0" y="2"/>
                    <a:pt x="0" y="4"/>
                  </a:cubicBezTo>
                  <a:cubicBezTo>
                    <a:pt x="0" y="17"/>
                    <a:pt x="0" y="17"/>
                    <a:pt x="0" y="17"/>
                  </a:cubicBezTo>
                  <a:cubicBezTo>
                    <a:pt x="0" y="20"/>
                    <a:pt x="2"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40" name="Freeform 1437">
              <a:extLst>
                <a:ext uri="{FF2B5EF4-FFF2-40B4-BE49-F238E27FC236}">
                  <a16:creationId xmlns:a16="http://schemas.microsoft.com/office/drawing/2014/main" id="{56268237-21CF-A264-7347-E8622CFDDF4C}"/>
                </a:ext>
              </a:extLst>
            </p:cNvPr>
            <p:cNvSpPr>
              <a:spLocks/>
            </p:cNvSpPr>
            <p:nvPr/>
          </p:nvSpPr>
          <p:spPr bwMode="auto">
            <a:xfrm>
              <a:off x="4297099" y="4652168"/>
              <a:ext cx="11113" cy="11113"/>
            </a:xfrm>
            <a:custGeom>
              <a:avLst/>
              <a:gdLst>
                <a:gd name="T0" fmla="*/ 4 w 21"/>
                <a:gd name="T1" fmla="*/ 21 h 21"/>
                <a:gd name="T2" fmla="*/ 17 w 21"/>
                <a:gd name="T3" fmla="*/ 21 h 21"/>
                <a:gd name="T4" fmla="*/ 21 w 21"/>
                <a:gd name="T5" fmla="*/ 17 h 21"/>
                <a:gd name="T6" fmla="*/ 21 w 21"/>
                <a:gd name="T7" fmla="*/ 4 h 21"/>
                <a:gd name="T8" fmla="*/ 17 w 21"/>
                <a:gd name="T9" fmla="*/ 0 h 21"/>
                <a:gd name="T10" fmla="*/ 4 w 21"/>
                <a:gd name="T11" fmla="*/ 0 h 21"/>
                <a:gd name="T12" fmla="*/ 0 w 21"/>
                <a:gd name="T13" fmla="*/ 4 h 21"/>
                <a:gd name="T14" fmla="*/ 0 w 21"/>
                <a:gd name="T15" fmla="*/ 17 h 21"/>
                <a:gd name="T16" fmla="*/ 4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4" y="21"/>
                  </a:moveTo>
                  <a:cubicBezTo>
                    <a:pt x="17" y="21"/>
                    <a:pt x="17" y="21"/>
                    <a:pt x="17" y="21"/>
                  </a:cubicBezTo>
                  <a:cubicBezTo>
                    <a:pt x="19" y="21"/>
                    <a:pt x="21" y="20"/>
                    <a:pt x="21" y="17"/>
                  </a:cubicBezTo>
                  <a:cubicBezTo>
                    <a:pt x="21" y="4"/>
                    <a:pt x="21" y="4"/>
                    <a:pt x="21" y="4"/>
                  </a:cubicBezTo>
                  <a:cubicBezTo>
                    <a:pt x="21" y="2"/>
                    <a:pt x="19" y="0"/>
                    <a:pt x="17" y="0"/>
                  </a:cubicBezTo>
                  <a:cubicBezTo>
                    <a:pt x="4" y="0"/>
                    <a:pt x="4" y="0"/>
                    <a:pt x="4" y="0"/>
                  </a:cubicBezTo>
                  <a:cubicBezTo>
                    <a:pt x="2" y="0"/>
                    <a:pt x="0" y="2"/>
                    <a:pt x="0" y="4"/>
                  </a:cubicBezTo>
                  <a:cubicBezTo>
                    <a:pt x="0" y="17"/>
                    <a:pt x="0" y="17"/>
                    <a:pt x="0" y="17"/>
                  </a:cubicBezTo>
                  <a:cubicBezTo>
                    <a:pt x="0" y="20"/>
                    <a:pt x="2"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41" name="Freeform 1438">
              <a:extLst>
                <a:ext uri="{FF2B5EF4-FFF2-40B4-BE49-F238E27FC236}">
                  <a16:creationId xmlns:a16="http://schemas.microsoft.com/office/drawing/2014/main" id="{EAD82B6A-AA80-58A9-9F84-15E6B7FE6A3C}"/>
                </a:ext>
              </a:extLst>
            </p:cNvPr>
            <p:cNvSpPr>
              <a:spLocks/>
            </p:cNvSpPr>
            <p:nvPr/>
          </p:nvSpPr>
          <p:spPr bwMode="auto">
            <a:xfrm>
              <a:off x="4182799" y="4687093"/>
              <a:ext cx="220663" cy="109538"/>
            </a:xfrm>
            <a:custGeom>
              <a:avLst/>
              <a:gdLst>
                <a:gd name="T0" fmla="*/ 399 w 408"/>
                <a:gd name="T1" fmla="*/ 0 h 204"/>
                <a:gd name="T2" fmla="*/ 391 w 408"/>
                <a:gd name="T3" fmla="*/ 0 h 204"/>
                <a:gd name="T4" fmla="*/ 382 w 408"/>
                <a:gd name="T5" fmla="*/ 9 h 204"/>
                <a:gd name="T6" fmla="*/ 204 w 408"/>
                <a:gd name="T7" fmla="*/ 177 h 204"/>
                <a:gd name="T8" fmla="*/ 46 w 408"/>
                <a:gd name="T9" fmla="*/ 81 h 204"/>
                <a:gd name="T10" fmla="*/ 45 w 408"/>
                <a:gd name="T11" fmla="*/ 80 h 204"/>
                <a:gd name="T12" fmla="*/ 73 w 408"/>
                <a:gd name="T13" fmla="*/ 80 h 204"/>
                <a:gd name="T14" fmla="*/ 82 w 408"/>
                <a:gd name="T15" fmla="*/ 71 h 204"/>
                <a:gd name="T16" fmla="*/ 82 w 408"/>
                <a:gd name="T17" fmla="*/ 63 h 204"/>
                <a:gd name="T18" fmla="*/ 73 w 408"/>
                <a:gd name="T19" fmla="*/ 53 h 204"/>
                <a:gd name="T20" fmla="*/ 9 w 408"/>
                <a:gd name="T21" fmla="*/ 53 h 204"/>
                <a:gd name="T22" fmla="*/ 0 w 408"/>
                <a:gd name="T23" fmla="*/ 63 h 204"/>
                <a:gd name="T24" fmla="*/ 0 w 408"/>
                <a:gd name="T25" fmla="*/ 132 h 204"/>
                <a:gd name="T26" fmla="*/ 9 w 408"/>
                <a:gd name="T27" fmla="*/ 141 h 204"/>
                <a:gd name="T28" fmla="*/ 17 w 408"/>
                <a:gd name="T29" fmla="*/ 141 h 204"/>
                <a:gd name="T30" fmla="*/ 26 w 408"/>
                <a:gd name="T31" fmla="*/ 132 h 204"/>
                <a:gd name="T32" fmla="*/ 26 w 408"/>
                <a:gd name="T33" fmla="*/ 101 h 204"/>
                <a:gd name="T34" fmla="*/ 28 w 408"/>
                <a:gd name="T35" fmla="*/ 103 h 204"/>
                <a:gd name="T36" fmla="*/ 204 w 408"/>
                <a:gd name="T37" fmla="*/ 204 h 204"/>
                <a:gd name="T38" fmla="*/ 408 w 408"/>
                <a:gd name="T39" fmla="*/ 10 h 204"/>
                <a:gd name="T40" fmla="*/ 406 w 408"/>
                <a:gd name="T41" fmla="*/ 3 h 204"/>
                <a:gd name="T42" fmla="*/ 399 w 408"/>
                <a:gd name="T4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8" h="204">
                  <a:moveTo>
                    <a:pt x="399" y="0"/>
                  </a:moveTo>
                  <a:cubicBezTo>
                    <a:pt x="391" y="0"/>
                    <a:pt x="391" y="0"/>
                    <a:pt x="391" y="0"/>
                  </a:cubicBezTo>
                  <a:cubicBezTo>
                    <a:pt x="386" y="0"/>
                    <a:pt x="382" y="4"/>
                    <a:pt x="382" y="9"/>
                  </a:cubicBezTo>
                  <a:cubicBezTo>
                    <a:pt x="377" y="103"/>
                    <a:pt x="299" y="177"/>
                    <a:pt x="204" y="177"/>
                  </a:cubicBezTo>
                  <a:cubicBezTo>
                    <a:pt x="137" y="177"/>
                    <a:pt x="77" y="141"/>
                    <a:pt x="46" y="81"/>
                  </a:cubicBezTo>
                  <a:cubicBezTo>
                    <a:pt x="45" y="80"/>
                    <a:pt x="45" y="80"/>
                    <a:pt x="45" y="80"/>
                  </a:cubicBezTo>
                  <a:cubicBezTo>
                    <a:pt x="73" y="80"/>
                    <a:pt x="73" y="80"/>
                    <a:pt x="73" y="80"/>
                  </a:cubicBezTo>
                  <a:cubicBezTo>
                    <a:pt x="78" y="80"/>
                    <a:pt x="82" y="76"/>
                    <a:pt x="82" y="71"/>
                  </a:cubicBezTo>
                  <a:cubicBezTo>
                    <a:pt x="82" y="63"/>
                    <a:pt x="82" y="63"/>
                    <a:pt x="82" y="63"/>
                  </a:cubicBezTo>
                  <a:cubicBezTo>
                    <a:pt x="82" y="57"/>
                    <a:pt x="78" y="53"/>
                    <a:pt x="73" y="53"/>
                  </a:cubicBezTo>
                  <a:cubicBezTo>
                    <a:pt x="9" y="53"/>
                    <a:pt x="9" y="53"/>
                    <a:pt x="9" y="53"/>
                  </a:cubicBezTo>
                  <a:cubicBezTo>
                    <a:pt x="4" y="53"/>
                    <a:pt x="0" y="57"/>
                    <a:pt x="0" y="63"/>
                  </a:cubicBezTo>
                  <a:cubicBezTo>
                    <a:pt x="0" y="132"/>
                    <a:pt x="0" y="132"/>
                    <a:pt x="0" y="132"/>
                  </a:cubicBezTo>
                  <a:cubicBezTo>
                    <a:pt x="0" y="137"/>
                    <a:pt x="4" y="141"/>
                    <a:pt x="9" y="141"/>
                  </a:cubicBezTo>
                  <a:cubicBezTo>
                    <a:pt x="17" y="141"/>
                    <a:pt x="17" y="141"/>
                    <a:pt x="17" y="141"/>
                  </a:cubicBezTo>
                  <a:cubicBezTo>
                    <a:pt x="22" y="141"/>
                    <a:pt x="26" y="137"/>
                    <a:pt x="26" y="132"/>
                  </a:cubicBezTo>
                  <a:cubicBezTo>
                    <a:pt x="26" y="101"/>
                    <a:pt x="26" y="101"/>
                    <a:pt x="26" y="101"/>
                  </a:cubicBezTo>
                  <a:cubicBezTo>
                    <a:pt x="28" y="103"/>
                    <a:pt x="28" y="103"/>
                    <a:pt x="28" y="103"/>
                  </a:cubicBezTo>
                  <a:cubicBezTo>
                    <a:pt x="64" y="165"/>
                    <a:pt x="132" y="204"/>
                    <a:pt x="204" y="204"/>
                  </a:cubicBezTo>
                  <a:cubicBezTo>
                    <a:pt x="313" y="204"/>
                    <a:pt x="403" y="119"/>
                    <a:pt x="408" y="10"/>
                  </a:cubicBezTo>
                  <a:cubicBezTo>
                    <a:pt x="408" y="7"/>
                    <a:pt x="408" y="5"/>
                    <a:pt x="406" y="3"/>
                  </a:cubicBezTo>
                  <a:cubicBezTo>
                    <a:pt x="404" y="1"/>
                    <a:pt x="402" y="0"/>
                    <a:pt x="39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42" name="Freeform 1439">
              <a:extLst>
                <a:ext uri="{FF2B5EF4-FFF2-40B4-BE49-F238E27FC236}">
                  <a16:creationId xmlns:a16="http://schemas.microsoft.com/office/drawing/2014/main" id="{2D5415F3-B0B6-3C5F-3C38-980175D3294F}"/>
                </a:ext>
              </a:extLst>
            </p:cNvPr>
            <p:cNvSpPr>
              <a:spLocks/>
            </p:cNvSpPr>
            <p:nvPr/>
          </p:nvSpPr>
          <p:spPr bwMode="auto">
            <a:xfrm>
              <a:off x="4182799" y="4575968"/>
              <a:ext cx="222250" cy="111125"/>
            </a:xfrm>
            <a:custGeom>
              <a:avLst/>
              <a:gdLst>
                <a:gd name="T0" fmla="*/ 399 w 409"/>
                <a:gd name="T1" fmla="*/ 63 h 204"/>
                <a:gd name="T2" fmla="*/ 391 w 409"/>
                <a:gd name="T3" fmla="*/ 63 h 204"/>
                <a:gd name="T4" fmla="*/ 382 w 409"/>
                <a:gd name="T5" fmla="*/ 72 h 204"/>
                <a:gd name="T6" fmla="*/ 382 w 409"/>
                <a:gd name="T7" fmla="*/ 104 h 204"/>
                <a:gd name="T8" fmla="*/ 381 w 409"/>
                <a:gd name="T9" fmla="*/ 101 h 204"/>
                <a:gd name="T10" fmla="*/ 204 w 409"/>
                <a:gd name="T11" fmla="*/ 0 h 204"/>
                <a:gd name="T12" fmla="*/ 0 w 409"/>
                <a:gd name="T13" fmla="*/ 194 h 204"/>
                <a:gd name="T14" fmla="*/ 2 w 409"/>
                <a:gd name="T15" fmla="*/ 201 h 204"/>
                <a:gd name="T16" fmla="*/ 9 w 409"/>
                <a:gd name="T17" fmla="*/ 204 h 204"/>
                <a:gd name="T18" fmla="*/ 17 w 409"/>
                <a:gd name="T19" fmla="*/ 204 h 204"/>
                <a:gd name="T20" fmla="*/ 27 w 409"/>
                <a:gd name="T21" fmla="*/ 195 h 204"/>
                <a:gd name="T22" fmla="*/ 204 w 409"/>
                <a:gd name="T23" fmla="*/ 27 h 204"/>
                <a:gd name="T24" fmla="*/ 362 w 409"/>
                <a:gd name="T25" fmla="*/ 123 h 204"/>
                <a:gd name="T26" fmla="*/ 363 w 409"/>
                <a:gd name="T27" fmla="*/ 124 h 204"/>
                <a:gd name="T28" fmla="*/ 334 w 409"/>
                <a:gd name="T29" fmla="*/ 124 h 204"/>
                <a:gd name="T30" fmla="*/ 325 w 409"/>
                <a:gd name="T31" fmla="*/ 134 h 204"/>
                <a:gd name="T32" fmla="*/ 325 w 409"/>
                <a:gd name="T33" fmla="*/ 142 h 204"/>
                <a:gd name="T34" fmla="*/ 334 w 409"/>
                <a:gd name="T35" fmla="*/ 151 h 204"/>
                <a:gd name="T36" fmla="*/ 399 w 409"/>
                <a:gd name="T37" fmla="*/ 151 h 204"/>
                <a:gd name="T38" fmla="*/ 409 w 409"/>
                <a:gd name="T39" fmla="*/ 142 h 204"/>
                <a:gd name="T40" fmla="*/ 409 w 409"/>
                <a:gd name="T41" fmla="*/ 72 h 204"/>
                <a:gd name="T42" fmla="*/ 399 w 409"/>
                <a:gd name="T43" fmla="*/ 6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9" h="204">
                  <a:moveTo>
                    <a:pt x="399" y="63"/>
                  </a:moveTo>
                  <a:cubicBezTo>
                    <a:pt x="391" y="63"/>
                    <a:pt x="391" y="63"/>
                    <a:pt x="391" y="63"/>
                  </a:cubicBezTo>
                  <a:cubicBezTo>
                    <a:pt x="386" y="63"/>
                    <a:pt x="382" y="67"/>
                    <a:pt x="382" y="72"/>
                  </a:cubicBezTo>
                  <a:cubicBezTo>
                    <a:pt x="382" y="104"/>
                    <a:pt x="382" y="104"/>
                    <a:pt x="382" y="104"/>
                  </a:cubicBezTo>
                  <a:cubicBezTo>
                    <a:pt x="381" y="101"/>
                    <a:pt x="381" y="101"/>
                    <a:pt x="381" y="101"/>
                  </a:cubicBezTo>
                  <a:cubicBezTo>
                    <a:pt x="344" y="39"/>
                    <a:pt x="276" y="0"/>
                    <a:pt x="204" y="0"/>
                  </a:cubicBezTo>
                  <a:cubicBezTo>
                    <a:pt x="95" y="0"/>
                    <a:pt x="5" y="85"/>
                    <a:pt x="0" y="194"/>
                  </a:cubicBezTo>
                  <a:cubicBezTo>
                    <a:pt x="0" y="197"/>
                    <a:pt x="1" y="199"/>
                    <a:pt x="2" y="201"/>
                  </a:cubicBezTo>
                  <a:cubicBezTo>
                    <a:pt x="4" y="203"/>
                    <a:pt x="7" y="204"/>
                    <a:pt x="9" y="204"/>
                  </a:cubicBezTo>
                  <a:cubicBezTo>
                    <a:pt x="17" y="204"/>
                    <a:pt x="17" y="204"/>
                    <a:pt x="17" y="204"/>
                  </a:cubicBezTo>
                  <a:cubicBezTo>
                    <a:pt x="22" y="204"/>
                    <a:pt x="26" y="200"/>
                    <a:pt x="27" y="195"/>
                  </a:cubicBezTo>
                  <a:cubicBezTo>
                    <a:pt x="32" y="101"/>
                    <a:pt x="109" y="27"/>
                    <a:pt x="204" y="27"/>
                  </a:cubicBezTo>
                  <a:cubicBezTo>
                    <a:pt x="271" y="27"/>
                    <a:pt x="332" y="64"/>
                    <a:pt x="362" y="123"/>
                  </a:cubicBezTo>
                  <a:cubicBezTo>
                    <a:pt x="363" y="124"/>
                    <a:pt x="363" y="124"/>
                    <a:pt x="363" y="124"/>
                  </a:cubicBezTo>
                  <a:cubicBezTo>
                    <a:pt x="334" y="124"/>
                    <a:pt x="334" y="124"/>
                    <a:pt x="334" y="124"/>
                  </a:cubicBezTo>
                  <a:cubicBezTo>
                    <a:pt x="329" y="124"/>
                    <a:pt x="325" y="128"/>
                    <a:pt x="325" y="134"/>
                  </a:cubicBezTo>
                  <a:cubicBezTo>
                    <a:pt x="325" y="142"/>
                    <a:pt x="325" y="142"/>
                    <a:pt x="325" y="142"/>
                  </a:cubicBezTo>
                  <a:cubicBezTo>
                    <a:pt x="325" y="147"/>
                    <a:pt x="329" y="151"/>
                    <a:pt x="334" y="151"/>
                  </a:cubicBezTo>
                  <a:cubicBezTo>
                    <a:pt x="399" y="151"/>
                    <a:pt x="399" y="151"/>
                    <a:pt x="399" y="151"/>
                  </a:cubicBezTo>
                  <a:cubicBezTo>
                    <a:pt x="404" y="151"/>
                    <a:pt x="409" y="147"/>
                    <a:pt x="409" y="142"/>
                  </a:cubicBezTo>
                  <a:cubicBezTo>
                    <a:pt x="409" y="72"/>
                    <a:pt x="409" y="72"/>
                    <a:pt x="409" y="72"/>
                  </a:cubicBezTo>
                  <a:cubicBezTo>
                    <a:pt x="409" y="67"/>
                    <a:pt x="404" y="63"/>
                    <a:pt x="399"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sp>
        <p:nvSpPr>
          <p:cNvPr id="143" name="Freeform 460">
            <a:extLst>
              <a:ext uri="{FF2B5EF4-FFF2-40B4-BE49-F238E27FC236}">
                <a16:creationId xmlns:a16="http://schemas.microsoft.com/office/drawing/2014/main" id="{9B570B25-7A24-05C8-7C5A-A27B26E4F9F9}"/>
              </a:ext>
            </a:extLst>
          </p:cNvPr>
          <p:cNvSpPr>
            <a:spLocks noEditPoints="1"/>
          </p:cNvSpPr>
          <p:nvPr/>
        </p:nvSpPr>
        <p:spPr bwMode="auto">
          <a:xfrm>
            <a:off x="9781855" y="3212512"/>
            <a:ext cx="356008" cy="282900"/>
          </a:xfrm>
          <a:custGeom>
            <a:avLst/>
            <a:gdLst>
              <a:gd name="T0" fmla="*/ 415 w 451"/>
              <a:gd name="T1" fmla="*/ 173 h 357"/>
              <a:gd name="T2" fmla="*/ 394 w 451"/>
              <a:gd name="T3" fmla="*/ 36 h 357"/>
              <a:gd name="T4" fmla="*/ 250 w 451"/>
              <a:gd name="T5" fmla="*/ 22 h 357"/>
              <a:gd name="T6" fmla="*/ 202 w 451"/>
              <a:gd name="T7" fmla="*/ 22 h 357"/>
              <a:gd name="T8" fmla="*/ 58 w 451"/>
              <a:gd name="T9" fmla="*/ 36 h 357"/>
              <a:gd name="T10" fmla="*/ 36 w 451"/>
              <a:gd name="T11" fmla="*/ 173 h 357"/>
              <a:gd name="T12" fmla="*/ 0 w 451"/>
              <a:gd name="T13" fmla="*/ 187 h 357"/>
              <a:gd name="T14" fmla="*/ 51 w 451"/>
              <a:gd name="T15" fmla="*/ 201 h 357"/>
              <a:gd name="T16" fmla="*/ 164 w 451"/>
              <a:gd name="T17" fmla="*/ 312 h 357"/>
              <a:gd name="T18" fmla="*/ 226 w 451"/>
              <a:gd name="T19" fmla="*/ 357 h 357"/>
              <a:gd name="T20" fmla="*/ 287 w 451"/>
              <a:gd name="T21" fmla="*/ 312 h 357"/>
              <a:gd name="T22" fmla="*/ 400 w 451"/>
              <a:gd name="T23" fmla="*/ 201 h 357"/>
              <a:gd name="T24" fmla="*/ 451 w 451"/>
              <a:gd name="T25" fmla="*/ 187 h 357"/>
              <a:gd name="T26" fmla="*/ 53 w 451"/>
              <a:gd name="T27" fmla="*/ 121 h 357"/>
              <a:gd name="T28" fmla="*/ 138 w 451"/>
              <a:gd name="T29" fmla="*/ 28 h 357"/>
              <a:gd name="T30" fmla="*/ 211 w 451"/>
              <a:gd name="T31" fmla="*/ 74 h 357"/>
              <a:gd name="T32" fmla="*/ 240 w 451"/>
              <a:gd name="T33" fmla="*/ 74 h 357"/>
              <a:gd name="T34" fmla="*/ 313 w 451"/>
              <a:gd name="T35" fmla="*/ 28 h 357"/>
              <a:gd name="T36" fmla="*/ 399 w 451"/>
              <a:gd name="T37" fmla="*/ 121 h 357"/>
              <a:gd name="T38" fmla="*/ 277 w 451"/>
              <a:gd name="T39" fmla="*/ 173 h 357"/>
              <a:gd name="T40" fmla="*/ 239 w 451"/>
              <a:gd name="T41" fmla="*/ 220 h 357"/>
              <a:gd name="T42" fmla="*/ 194 w 451"/>
              <a:gd name="T43" fmla="*/ 106 h 357"/>
              <a:gd name="T44" fmla="*/ 145 w 451"/>
              <a:gd name="T45" fmla="*/ 173 h 357"/>
              <a:gd name="T46" fmla="*/ 53 w 451"/>
              <a:gd name="T47" fmla="*/ 121 h 357"/>
              <a:gd name="T48" fmla="*/ 270 w 451"/>
              <a:gd name="T49" fmla="*/ 291 h 357"/>
              <a:gd name="T50" fmla="*/ 182 w 451"/>
              <a:gd name="T51" fmla="*/ 291 h 357"/>
              <a:gd name="T52" fmla="*/ 85 w 451"/>
              <a:gd name="T53" fmla="*/ 201 h 357"/>
              <a:gd name="T54" fmla="*/ 165 w 451"/>
              <a:gd name="T55" fmla="*/ 194 h 357"/>
              <a:gd name="T56" fmla="*/ 221 w 451"/>
              <a:gd name="T57" fmla="*/ 256 h 357"/>
              <a:gd name="T58" fmla="*/ 234 w 451"/>
              <a:gd name="T59" fmla="*/ 265 h 357"/>
              <a:gd name="T60" fmla="*/ 284 w 451"/>
              <a:gd name="T61" fmla="*/ 201 h 357"/>
              <a:gd name="T62" fmla="*/ 365 w 451"/>
              <a:gd name="T63" fmla="*/ 20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357">
                <a:moveTo>
                  <a:pt x="437" y="173"/>
                </a:moveTo>
                <a:cubicBezTo>
                  <a:pt x="415" y="173"/>
                  <a:pt x="415" y="173"/>
                  <a:pt x="415" y="173"/>
                </a:cubicBezTo>
                <a:cubicBezTo>
                  <a:pt x="422" y="156"/>
                  <a:pt x="426" y="139"/>
                  <a:pt x="426" y="121"/>
                </a:cubicBezTo>
                <a:cubicBezTo>
                  <a:pt x="426" y="88"/>
                  <a:pt x="414" y="58"/>
                  <a:pt x="394" y="36"/>
                </a:cubicBezTo>
                <a:cubicBezTo>
                  <a:pt x="373" y="13"/>
                  <a:pt x="344" y="0"/>
                  <a:pt x="313" y="0"/>
                </a:cubicBezTo>
                <a:cubicBezTo>
                  <a:pt x="290" y="0"/>
                  <a:pt x="268" y="8"/>
                  <a:pt x="250" y="22"/>
                </a:cubicBezTo>
                <a:cubicBezTo>
                  <a:pt x="241" y="29"/>
                  <a:pt x="233" y="37"/>
                  <a:pt x="226" y="47"/>
                </a:cubicBezTo>
                <a:cubicBezTo>
                  <a:pt x="219" y="37"/>
                  <a:pt x="211" y="29"/>
                  <a:pt x="202" y="22"/>
                </a:cubicBezTo>
                <a:cubicBezTo>
                  <a:pt x="183" y="8"/>
                  <a:pt x="162" y="0"/>
                  <a:pt x="138" y="0"/>
                </a:cubicBezTo>
                <a:cubicBezTo>
                  <a:pt x="107" y="0"/>
                  <a:pt x="78" y="13"/>
                  <a:pt x="58" y="36"/>
                </a:cubicBezTo>
                <a:cubicBezTo>
                  <a:pt x="37" y="58"/>
                  <a:pt x="26" y="88"/>
                  <a:pt x="26" y="121"/>
                </a:cubicBezTo>
                <a:cubicBezTo>
                  <a:pt x="26" y="139"/>
                  <a:pt x="29" y="156"/>
                  <a:pt x="36" y="173"/>
                </a:cubicBezTo>
                <a:cubicBezTo>
                  <a:pt x="14" y="173"/>
                  <a:pt x="14" y="173"/>
                  <a:pt x="14" y="173"/>
                </a:cubicBezTo>
                <a:cubicBezTo>
                  <a:pt x="7" y="173"/>
                  <a:pt x="0" y="179"/>
                  <a:pt x="0" y="187"/>
                </a:cubicBezTo>
                <a:cubicBezTo>
                  <a:pt x="0" y="195"/>
                  <a:pt x="7" y="201"/>
                  <a:pt x="14" y="201"/>
                </a:cubicBezTo>
                <a:cubicBezTo>
                  <a:pt x="51" y="201"/>
                  <a:pt x="51" y="201"/>
                  <a:pt x="51" y="201"/>
                </a:cubicBezTo>
                <a:cubicBezTo>
                  <a:pt x="56" y="207"/>
                  <a:pt x="60" y="213"/>
                  <a:pt x="65" y="219"/>
                </a:cubicBezTo>
                <a:cubicBezTo>
                  <a:pt x="89" y="248"/>
                  <a:pt x="124" y="278"/>
                  <a:pt x="164" y="312"/>
                </a:cubicBezTo>
                <a:cubicBezTo>
                  <a:pt x="178" y="323"/>
                  <a:pt x="193" y="337"/>
                  <a:pt x="209" y="351"/>
                </a:cubicBezTo>
                <a:cubicBezTo>
                  <a:pt x="214" y="355"/>
                  <a:pt x="220" y="357"/>
                  <a:pt x="226" y="357"/>
                </a:cubicBezTo>
                <a:cubicBezTo>
                  <a:pt x="232" y="357"/>
                  <a:pt x="238" y="355"/>
                  <a:pt x="242" y="351"/>
                </a:cubicBezTo>
                <a:cubicBezTo>
                  <a:pt x="259" y="336"/>
                  <a:pt x="275" y="323"/>
                  <a:pt x="287" y="312"/>
                </a:cubicBezTo>
                <a:cubicBezTo>
                  <a:pt x="327" y="278"/>
                  <a:pt x="362" y="248"/>
                  <a:pt x="386" y="219"/>
                </a:cubicBezTo>
                <a:cubicBezTo>
                  <a:pt x="391" y="213"/>
                  <a:pt x="396" y="207"/>
                  <a:pt x="400" y="201"/>
                </a:cubicBezTo>
                <a:cubicBezTo>
                  <a:pt x="437" y="201"/>
                  <a:pt x="437" y="201"/>
                  <a:pt x="437" y="201"/>
                </a:cubicBezTo>
                <a:cubicBezTo>
                  <a:pt x="445" y="201"/>
                  <a:pt x="451" y="195"/>
                  <a:pt x="451" y="187"/>
                </a:cubicBezTo>
                <a:cubicBezTo>
                  <a:pt x="451" y="179"/>
                  <a:pt x="445" y="173"/>
                  <a:pt x="437" y="173"/>
                </a:cubicBezTo>
                <a:close/>
                <a:moveTo>
                  <a:pt x="53" y="121"/>
                </a:moveTo>
                <a:cubicBezTo>
                  <a:pt x="53" y="95"/>
                  <a:pt x="62" y="71"/>
                  <a:pt x="78" y="54"/>
                </a:cubicBezTo>
                <a:cubicBezTo>
                  <a:pt x="93" y="37"/>
                  <a:pt x="115" y="28"/>
                  <a:pt x="138" y="28"/>
                </a:cubicBezTo>
                <a:cubicBezTo>
                  <a:pt x="155" y="28"/>
                  <a:pt x="171" y="33"/>
                  <a:pt x="185" y="44"/>
                </a:cubicBezTo>
                <a:cubicBezTo>
                  <a:pt x="198" y="53"/>
                  <a:pt x="206" y="66"/>
                  <a:pt x="211" y="74"/>
                </a:cubicBezTo>
                <a:cubicBezTo>
                  <a:pt x="214" y="79"/>
                  <a:pt x="220" y="82"/>
                  <a:pt x="226" y="82"/>
                </a:cubicBezTo>
                <a:cubicBezTo>
                  <a:pt x="232" y="82"/>
                  <a:pt x="237" y="79"/>
                  <a:pt x="240" y="74"/>
                </a:cubicBezTo>
                <a:cubicBezTo>
                  <a:pt x="245" y="66"/>
                  <a:pt x="254" y="53"/>
                  <a:pt x="266" y="44"/>
                </a:cubicBezTo>
                <a:cubicBezTo>
                  <a:pt x="280" y="33"/>
                  <a:pt x="296" y="28"/>
                  <a:pt x="313" y="28"/>
                </a:cubicBezTo>
                <a:cubicBezTo>
                  <a:pt x="337" y="28"/>
                  <a:pt x="358" y="37"/>
                  <a:pt x="374" y="54"/>
                </a:cubicBezTo>
                <a:cubicBezTo>
                  <a:pt x="390" y="71"/>
                  <a:pt x="399" y="95"/>
                  <a:pt x="399" y="121"/>
                </a:cubicBezTo>
                <a:cubicBezTo>
                  <a:pt x="399" y="139"/>
                  <a:pt x="394" y="156"/>
                  <a:pt x="385" y="173"/>
                </a:cubicBezTo>
                <a:cubicBezTo>
                  <a:pt x="277" y="173"/>
                  <a:pt x="277" y="173"/>
                  <a:pt x="277" y="173"/>
                </a:cubicBezTo>
                <a:cubicBezTo>
                  <a:pt x="272" y="173"/>
                  <a:pt x="268" y="175"/>
                  <a:pt x="265" y="179"/>
                </a:cubicBezTo>
                <a:cubicBezTo>
                  <a:pt x="239" y="220"/>
                  <a:pt x="239" y="220"/>
                  <a:pt x="239" y="220"/>
                </a:cubicBezTo>
                <a:cubicBezTo>
                  <a:pt x="206" y="115"/>
                  <a:pt x="206" y="115"/>
                  <a:pt x="206" y="115"/>
                </a:cubicBezTo>
                <a:cubicBezTo>
                  <a:pt x="204" y="110"/>
                  <a:pt x="199" y="106"/>
                  <a:pt x="194" y="106"/>
                </a:cubicBezTo>
                <a:cubicBezTo>
                  <a:pt x="188" y="105"/>
                  <a:pt x="183" y="108"/>
                  <a:pt x="180" y="112"/>
                </a:cubicBezTo>
                <a:cubicBezTo>
                  <a:pt x="145" y="173"/>
                  <a:pt x="145" y="173"/>
                  <a:pt x="145" y="173"/>
                </a:cubicBezTo>
                <a:cubicBezTo>
                  <a:pt x="66" y="173"/>
                  <a:pt x="66" y="173"/>
                  <a:pt x="66" y="173"/>
                </a:cubicBezTo>
                <a:cubicBezTo>
                  <a:pt x="57" y="156"/>
                  <a:pt x="53" y="139"/>
                  <a:pt x="53" y="121"/>
                </a:cubicBezTo>
                <a:close/>
                <a:moveTo>
                  <a:pt x="365" y="202"/>
                </a:moveTo>
                <a:cubicBezTo>
                  <a:pt x="343" y="229"/>
                  <a:pt x="309" y="258"/>
                  <a:pt x="270" y="291"/>
                </a:cubicBezTo>
                <a:cubicBezTo>
                  <a:pt x="257" y="302"/>
                  <a:pt x="242" y="315"/>
                  <a:pt x="226" y="329"/>
                </a:cubicBezTo>
                <a:cubicBezTo>
                  <a:pt x="210" y="315"/>
                  <a:pt x="195" y="302"/>
                  <a:pt x="182" y="291"/>
                </a:cubicBezTo>
                <a:cubicBezTo>
                  <a:pt x="143" y="258"/>
                  <a:pt x="109" y="229"/>
                  <a:pt x="86" y="202"/>
                </a:cubicBezTo>
                <a:cubicBezTo>
                  <a:pt x="86" y="201"/>
                  <a:pt x="86" y="201"/>
                  <a:pt x="85" y="201"/>
                </a:cubicBezTo>
                <a:cubicBezTo>
                  <a:pt x="153" y="201"/>
                  <a:pt x="153" y="201"/>
                  <a:pt x="153" y="201"/>
                </a:cubicBezTo>
                <a:cubicBezTo>
                  <a:pt x="158" y="201"/>
                  <a:pt x="163" y="198"/>
                  <a:pt x="165" y="194"/>
                </a:cubicBezTo>
                <a:cubicBezTo>
                  <a:pt x="189" y="153"/>
                  <a:pt x="189" y="153"/>
                  <a:pt x="189" y="153"/>
                </a:cubicBezTo>
                <a:cubicBezTo>
                  <a:pt x="221" y="256"/>
                  <a:pt x="221" y="256"/>
                  <a:pt x="221" y="256"/>
                </a:cubicBezTo>
                <a:cubicBezTo>
                  <a:pt x="223" y="261"/>
                  <a:pt x="227" y="265"/>
                  <a:pt x="232" y="265"/>
                </a:cubicBezTo>
                <a:cubicBezTo>
                  <a:pt x="233" y="265"/>
                  <a:pt x="234" y="265"/>
                  <a:pt x="234" y="265"/>
                </a:cubicBezTo>
                <a:cubicBezTo>
                  <a:pt x="239" y="265"/>
                  <a:pt x="243" y="263"/>
                  <a:pt x="246" y="259"/>
                </a:cubicBezTo>
                <a:cubicBezTo>
                  <a:pt x="284" y="201"/>
                  <a:pt x="284" y="201"/>
                  <a:pt x="284" y="201"/>
                </a:cubicBezTo>
                <a:cubicBezTo>
                  <a:pt x="366" y="201"/>
                  <a:pt x="366" y="201"/>
                  <a:pt x="366" y="201"/>
                </a:cubicBezTo>
                <a:cubicBezTo>
                  <a:pt x="366" y="201"/>
                  <a:pt x="365" y="201"/>
                  <a:pt x="365" y="202"/>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44" name="Freeform 51">
            <a:extLst>
              <a:ext uri="{FF2B5EF4-FFF2-40B4-BE49-F238E27FC236}">
                <a16:creationId xmlns:a16="http://schemas.microsoft.com/office/drawing/2014/main" id="{3D884DE8-AA9B-BDEC-3E8D-FBF589B9A9E3}"/>
              </a:ext>
            </a:extLst>
          </p:cNvPr>
          <p:cNvSpPr/>
          <p:nvPr/>
        </p:nvSpPr>
        <p:spPr>
          <a:xfrm>
            <a:off x="10853950" y="3201095"/>
            <a:ext cx="236126" cy="269860"/>
          </a:xfrm>
          <a:custGeom>
            <a:avLst/>
            <a:gdLst>
              <a:gd name="connsiteX0" fmla="*/ 182744 w 365458"/>
              <a:gd name="connsiteY0" fmla="*/ 261038 h 417669"/>
              <a:gd name="connsiteX1" fmla="*/ 195793 w 365458"/>
              <a:gd name="connsiteY1" fmla="*/ 274086 h 417669"/>
              <a:gd name="connsiteX2" fmla="*/ 182744 w 365458"/>
              <a:gd name="connsiteY2" fmla="*/ 287135 h 417669"/>
              <a:gd name="connsiteX3" fmla="*/ 169696 w 365458"/>
              <a:gd name="connsiteY3" fmla="*/ 274086 h 417669"/>
              <a:gd name="connsiteX4" fmla="*/ 182744 w 365458"/>
              <a:gd name="connsiteY4" fmla="*/ 261038 h 417669"/>
              <a:gd name="connsiteX5" fmla="*/ 182744 w 365458"/>
              <a:gd name="connsiteY5" fmla="*/ 234940 h 417669"/>
              <a:gd name="connsiteX6" fmla="*/ 143583 w 365458"/>
              <a:gd name="connsiteY6" fmla="*/ 274102 h 417669"/>
              <a:gd name="connsiteX7" fmla="*/ 182744 w 365458"/>
              <a:gd name="connsiteY7" fmla="*/ 313263 h 417669"/>
              <a:gd name="connsiteX8" fmla="*/ 221906 w 365458"/>
              <a:gd name="connsiteY8" fmla="*/ 274102 h 417669"/>
              <a:gd name="connsiteX9" fmla="*/ 182744 w 365458"/>
              <a:gd name="connsiteY9" fmla="*/ 234940 h 417669"/>
              <a:gd name="connsiteX10" fmla="*/ 261053 w 365458"/>
              <a:gd name="connsiteY10" fmla="*/ 0 h 417669"/>
              <a:gd name="connsiteX11" fmla="*/ 104421 w 365458"/>
              <a:gd name="connsiteY11" fmla="*/ 0 h 417669"/>
              <a:gd name="connsiteX12" fmla="*/ 0 w 365458"/>
              <a:gd name="connsiteY12" fmla="*/ 78308 h 417669"/>
              <a:gd name="connsiteX13" fmla="*/ 0 w 365458"/>
              <a:gd name="connsiteY13" fmla="*/ 287150 h 417669"/>
              <a:gd name="connsiteX14" fmla="*/ 87200 w 365458"/>
              <a:gd name="connsiteY14" fmla="*/ 364214 h 417669"/>
              <a:gd name="connsiteX15" fmla="*/ 42105 w 365458"/>
              <a:gd name="connsiteY15" fmla="*/ 409309 h 417669"/>
              <a:gd name="connsiteX16" fmla="*/ 45565 w 365458"/>
              <a:gd name="connsiteY16" fmla="*/ 417669 h 417669"/>
              <a:gd name="connsiteX17" fmla="*/ 66610 w 365458"/>
              <a:gd name="connsiteY17" fmla="*/ 417669 h 417669"/>
              <a:gd name="connsiteX18" fmla="*/ 73529 w 365458"/>
              <a:gd name="connsiteY18" fmla="*/ 414801 h 417669"/>
              <a:gd name="connsiteX19" fmla="*/ 122872 w 365458"/>
              <a:gd name="connsiteY19" fmla="*/ 365459 h 417669"/>
              <a:gd name="connsiteX20" fmla="*/ 242587 w 365458"/>
              <a:gd name="connsiteY20" fmla="*/ 365459 h 417669"/>
              <a:gd name="connsiteX21" fmla="*/ 291930 w 365458"/>
              <a:gd name="connsiteY21" fmla="*/ 414801 h 417669"/>
              <a:gd name="connsiteX22" fmla="*/ 298849 w 365458"/>
              <a:gd name="connsiteY22" fmla="*/ 417669 h 417669"/>
              <a:gd name="connsiteX23" fmla="*/ 319894 w 365458"/>
              <a:gd name="connsiteY23" fmla="*/ 417669 h 417669"/>
              <a:gd name="connsiteX24" fmla="*/ 323353 w 365458"/>
              <a:gd name="connsiteY24" fmla="*/ 409309 h 417669"/>
              <a:gd name="connsiteX25" fmla="*/ 278259 w 365458"/>
              <a:gd name="connsiteY25" fmla="*/ 364214 h 417669"/>
              <a:gd name="connsiteX26" fmla="*/ 365459 w 365458"/>
              <a:gd name="connsiteY26" fmla="*/ 287150 h 417669"/>
              <a:gd name="connsiteX27" fmla="*/ 365459 w 365458"/>
              <a:gd name="connsiteY27" fmla="*/ 78308 h 417669"/>
              <a:gd name="connsiteX28" fmla="*/ 261053 w 365458"/>
              <a:gd name="connsiteY28" fmla="*/ 0 h 417669"/>
              <a:gd name="connsiteX29" fmla="*/ 26113 w 365458"/>
              <a:gd name="connsiteY29" fmla="*/ 104421 h 417669"/>
              <a:gd name="connsiteX30" fmla="*/ 339361 w 365458"/>
              <a:gd name="connsiteY30" fmla="*/ 104421 h 417669"/>
              <a:gd name="connsiteX31" fmla="*/ 339361 w 365458"/>
              <a:gd name="connsiteY31" fmla="*/ 182729 h 417669"/>
              <a:gd name="connsiteX32" fmla="*/ 26113 w 365458"/>
              <a:gd name="connsiteY32" fmla="*/ 182729 h 417669"/>
              <a:gd name="connsiteX33" fmla="*/ 26113 w 365458"/>
              <a:gd name="connsiteY33" fmla="*/ 104421 h 417669"/>
              <a:gd name="connsiteX34" fmla="*/ 104421 w 365458"/>
              <a:gd name="connsiteY34" fmla="*/ 26098 h 417669"/>
              <a:gd name="connsiteX35" fmla="*/ 261053 w 365458"/>
              <a:gd name="connsiteY35" fmla="*/ 26098 h 417669"/>
              <a:gd name="connsiteX36" fmla="*/ 339361 w 365458"/>
              <a:gd name="connsiteY36" fmla="*/ 78308 h 417669"/>
              <a:gd name="connsiteX37" fmla="*/ 26113 w 365458"/>
              <a:gd name="connsiteY37" fmla="*/ 78308 h 417669"/>
              <a:gd name="connsiteX38" fmla="*/ 104421 w 365458"/>
              <a:gd name="connsiteY38" fmla="*/ 26098 h 417669"/>
              <a:gd name="connsiteX39" fmla="*/ 261053 w 365458"/>
              <a:gd name="connsiteY39" fmla="*/ 339361 h 417669"/>
              <a:gd name="connsiteX40" fmla="*/ 104421 w 365458"/>
              <a:gd name="connsiteY40" fmla="*/ 339361 h 417669"/>
              <a:gd name="connsiteX41" fmla="*/ 26113 w 365458"/>
              <a:gd name="connsiteY41" fmla="*/ 287150 h 417669"/>
              <a:gd name="connsiteX42" fmla="*/ 26113 w 365458"/>
              <a:gd name="connsiteY42" fmla="*/ 208827 h 417669"/>
              <a:gd name="connsiteX43" fmla="*/ 339361 w 365458"/>
              <a:gd name="connsiteY43" fmla="*/ 208827 h 417669"/>
              <a:gd name="connsiteX44" fmla="*/ 339361 w 365458"/>
              <a:gd name="connsiteY44" fmla="*/ 287135 h 417669"/>
              <a:gd name="connsiteX45" fmla="*/ 261053 w 365458"/>
              <a:gd name="connsiteY45" fmla="*/ 339361 h 41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5458" h="417669">
                <a:moveTo>
                  <a:pt x="182744" y="261038"/>
                </a:moveTo>
                <a:cubicBezTo>
                  <a:pt x="189937" y="261038"/>
                  <a:pt x="195793" y="266894"/>
                  <a:pt x="195793" y="274086"/>
                </a:cubicBezTo>
                <a:cubicBezTo>
                  <a:pt x="195793" y="281278"/>
                  <a:pt x="189937" y="287135"/>
                  <a:pt x="182744" y="287135"/>
                </a:cubicBezTo>
                <a:cubicBezTo>
                  <a:pt x="175552" y="287135"/>
                  <a:pt x="169696" y="281278"/>
                  <a:pt x="169696" y="274086"/>
                </a:cubicBezTo>
                <a:cubicBezTo>
                  <a:pt x="169696" y="266894"/>
                  <a:pt x="175537" y="261038"/>
                  <a:pt x="182744" y="261038"/>
                </a:cubicBezTo>
                <a:moveTo>
                  <a:pt x="182744" y="234940"/>
                </a:moveTo>
                <a:cubicBezTo>
                  <a:pt x="161123" y="234940"/>
                  <a:pt x="143583" y="252465"/>
                  <a:pt x="143583" y="274102"/>
                </a:cubicBezTo>
                <a:cubicBezTo>
                  <a:pt x="143583" y="295723"/>
                  <a:pt x="161108" y="313263"/>
                  <a:pt x="182744" y="313263"/>
                </a:cubicBezTo>
                <a:cubicBezTo>
                  <a:pt x="204381" y="313263"/>
                  <a:pt x="221906" y="295738"/>
                  <a:pt x="221906" y="274102"/>
                </a:cubicBezTo>
                <a:cubicBezTo>
                  <a:pt x="221891" y="252465"/>
                  <a:pt x="204366" y="234940"/>
                  <a:pt x="182744" y="234940"/>
                </a:cubicBezTo>
                <a:close/>
                <a:moveTo>
                  <a:pt x="261053" y="0"/>
                </a:moveTo>
                <a:lnTo>
                  <a:pt x="104421" y="0"/>
                </a:lnTo>
                <a:cubicBezTo>
                  <a:pt x="52211" y="0"/>
                  <a:pt x="0" y="35065"/>
                  <a:pt x="0" y="78308"/>
                </a:cubicBezTo>
                <a:lnTo>
                  <a:pt x="0" y="287150"/>
                </a:lnTo>
                <a:cubicBezTo>
                  <a:pt x="0" y="325629"/>
                  <a:pt x="41316" y="357629"/>
                  <a:pt x="87200" y="364214"/>
                </a:cubicBezTo>
                <a:lnTo>
                  <a:pt x="42105" y="409309"/>
                </a:lnTo>
                <a:cubicBezTo>
                  <a:pt x="39025" y="412389"/>
                  <a:pt x="41210" y="417669"/>
                  <a:pt x="45565" y="417669"/>
                </a:cubicBezTo>
                <a:lnTo>
                  <a:pt x="66610" y="417669"/>
                </a:lnTo>
                <a:cubicBezTo>
                  <a:pt x="69204" y="417669"/>
                  <a:pt x="71693" y="416637"/>
                  <a:pt x="73529" y="414801"/>
                </a:cubicBezTo>
                <a:lnTo>
                  <a:pt x="122872" y="365459"/>
                </a:lnTo>
                <a:lnTo>
                  <a:pt x="242587" y="365459"/>
                </a:lnTo>
                <a:lnTo>
                  <a:pt x="291930" y="414801"/>
                </a:lnTo>
                <a:cubicBezTo>
                  <a:pt x="293766" y="416637"/>
                  <a:pt x="296254" y="417669"/>
                  <a:pt x="298849" y="417669"/>
                </a:cubicBezTo>
                <a:lnTo>
                  <a:pt x="319894" y="417669"/>
                </a:lnTo>
                <a:cubicBezTo>
                  <a:pt x="324249" y="417669"/>
                  <a:pt x="326434" y="412404"/>
                  <a:pt x="323353" y="409309"/>
                </a:cubicBezTo>
                <a:lnTo>
                  <a:pt x="278259" y="364214"/>
                </a:lnTo>
                <a:cubicBezTo>
                  <a:pt x="324142" y="357629"/>
                  <a:pt x="365459" y="325629"/>
                  <a:pt x="365459" y="287150"/>
                </a:cubicBezTo>
                <a:lnTo>
                  <a:pt x="365459" y="78308"/>
                </a:lnTo>
                <a:cubicBezTo>
                  <a:pt x="365474" y="35065"/>
                  <a:pt x="314083" y="0"/>
                  <a:pt x="261053" y="0"/>
                </a:cubicBezTo>
                <a:close/>
                <a:moveTo>
                  <a:pt x="26113" y="104421"/>
                </a:moveTo>
                <a:lnTo>
                  <a:pt x="339361" y="104421"/>
                </a:lnTo>
                <a:lnTo>
                  <a:pt x="339361" y="182729"/>
                </a:lnTo>
                <a:lnTo>
                  <a:pt x="26113" y="182729"/>
                </a:lnTo>
                <a:lnTo>
                  <a:pt x="26113" y="104421"/>
                </a:lnTo>
                <a:close/>
                <a:moveTo>
                  <a:pt x="104421" y="26098"/>
                </a:moveTo>
                <a:lnTo>
                  <a:pt x="261053" y="26098"/>
                </a:lnTo>
                <a:cubicBezTo>
                  <a:pt x="308560" y="26098"/>
                  <a:pt x="339361" y="57005"/>
                  <a:pt x="339361" y="78308"/>
                </a:cubicBezTo>
                <a:lnTo>
                  <a:pt x="26113" y="78308"/>
                </a:lnTo>
                <a:cubicBezTo>
                  <a:pt x="26113" y="51968"/>
                  <a:pt x="64910" y="26098"/>
                  <a:pt x="104421" y="26098"/>
                </a:cubicBezTo>
                <a:close/>
                <a:moveTo>
                  <a:pt x="261053" y="339361"/>
                </a:moveTo>
                <a:lnTo>
                  <a:pt x="104421" y="339361"/>
                </a:lnTo>
                <a:cubicBezTo>
                  <a:pt x="64895" y="339361"/>
                  <a:pt x="26113" y="313506"/>
                  <a:pt x="26113" y="287150"/>
                </a:cubicBezTo>
                <a:lnTo>
                  <a:pt x="26113" y="208827"/>
                </a:lnTo>
                <a:lnTo>
                  <a:pt x="339361" y="208827"/>
                </a:lnTo>
                <a:lnTo>
                  <a:pt x="339361" y="287135"/>
                </a:lnTo>
                <a:cubicBezTo>
                  <a:pt x="339361" y="313491"/>
                  <a:pt x="300579" y="339361"/>
                  <a:pt x="261053" y="339361"/>
                </a:cubicBezTo>
                <a:close/>
              </a:path>
            </a:pathLst>
          </a:custGeom>
          <a:solidFill>
            <a:schemeClr val="tx1">
              <a:lumMod val="65000"/>
              <a:lumOff val="35000"/>
            </a:schemeClr>
          </a:solidFill>
          <a:ln w="150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45" name="TextBox 144">
            <a:extLst>
              <a:ext uri="{FF2B5EF4-FFF2-40B4-BE49-F238E27FC236}">
                <a16:creationId xmlns:a16="http://schemas.microsoft.com/office/drawing/2014/main" id="{7BDB737B-30C6-759C-DC75-38C4CF40C2F2}"/>
              </a:ext>
            </a:extLst>
          </p:cNvPr>
          <p:cNvSpPr txBox="1"/>
          <p:nvPr/>
        </p:nvSpPr>
        <p:spPr>
          <a:xfrm>
            <a:off x="9417132" y="3609718"/>
            <a:ext cx="1106409"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lang="zh-CN" altLang="en-US" sz="1100" dirty="0">
                <a:solidFill>
                  <a:srgbClr val="000000"/>
                </a:solidFill>
                <a:ea typeface="微软雅黑" panose="020B0503020204020204" pitchFamily="34" charset="-122"/>
                <a:cs typeface="Arial" panose="020B0604020202020204" pitchFamily="34" charset="0"/>
              </a:rPr>
              <a:t>保健</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sp>
        <p:nvSpPr>
          <p:cNvPr id="146" name="TextBox 145">
            <a:extLst>
              <a:ext uri="{FF2B5EF4-FFF2-40B4-BE49-F238E27FC236}">
                <a16:creationId xmlns:a16="http://schemas.microsoft.com/office/drawing/2014/main" id="{DCA7832A-D7A5-25CD-2228-F1546FB37D95}"/>
              </a:ext>
            </a:extLst>
          </p:cNvPr>
          <p:cNvSpPr txBox="1"/>
          <p:nvPr/>
        </p:nvSpPr>
        <p:spPr>
          <a:xfrm>
            <a:off x="10262133" y="3609718"/>
            <a:ext cx="1449114" cy="379524"/>
          </a:xfrm>
          <a:prstGeom prst="rect">
            <a:avLst/>
          </a:prstGeom>
          <a:noFill/>
        </p:spPr>
        <p:txBody>
          <a:bodyPr wrap="square" lIns="91440" tIns="45720" rIns="91440" rtlCol="0" anchor="t">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lang="zh-CN" altLang="en-US" sz="1100" dirty="0">
                <a:solidFill>
                  <a:srgbClr val="000000"/>
                </a:solidFill>
                <a:ea typeface="微软雅黑" panose="020B0503020204020204" pitchFamily="34" charset="-122"/>
                <a:cs typeface="Arial" panose="020B0604020202020204" pitchFamily="34" charset="0"/>
              </a:rPr>
              <a:t>交通</a:t>
            </a:r>
            <a:endParaRPr kumimoji="0" lang="en-US" sz="1100" b="0" i="0" u="none" strike="noStrike" kern="1200" cap="none" spc="0" normalizeH="0" baseline="0" noProof="0" dirty="0">
              <a:ln>
                <a:noFill/>
              </a:ln>
              <a:solidFill>
                <a:srgbClr val="000000"/>
              </a:solidFill>
              <a:effectLst/>
              <a:uLnTx/>
              <a:uFillTx/>
              <a:ea typeface="微软雅黑" panose="020B0503020204020204" pitchFamily="34" charset="-122"/>
              <a:cs typeface="Arial" panose="020B0604020202020204" pitchFamily="34" charset="0"/>
            </a:endParaRPr>
          </a:p>
        </p:txBody>
      </p:sp>
      <p:grpSp>
        <p:nvGrpSpPr>
          <p:cNvPr id="147" name="Group 146">
            <a:extLst>
              <a:ext uri="{FF2B5EF4-FFF2-40B4-BE49-F238E27FC236}">
                <a16:creationId xmlns:a16="http://schemas.microsoft.com/office/drawing/2014/main" id="{595FA30E-D4FB-8088-475A-1B165A51AAD9}"/>
              </a:ext>
            </a:extLst>
          </p:cNvPr>
          <p:cNvGrpSpPr>
            <a:grpSpLocks noChangeAspect="1"/>
          </p:cNvGrpSpPr>
          <p:nvPr/>
        </p:nvGrpSpPr>
        <p:grpSpPr>
          <a:xfrm rot="10800000" flipH="1" flipV="1">
            <a:off x="4914106" y="4413518"/>
            <a:ext cx="447865" cy="507843"/>
            <a:chOff x="3562317" y="4263618"/>
            <a:chExt cx="177800" cy="201612"/>
          </a:xfrm>
          <a:solidFill>
            <a:schemeClr val="accent4">
              <a:lumMod val="75000"/>
            </a:schemeClr>
          </a:solidFill>
          <a:scene3d>
            <a:camera prst="isometricBottomDown"/>
            <a:lightRig rig="threePt" dir="t"/>
          </a:scene3d>
        </p:grpSpPr>
        <p:sp>
          <p:nvSpPr>
            <p:cNvPr id="148" name="Freeform 333">
              <a:extLst>
                <a:ext uri="{FF2B5EF4-FFF2-40B4-BE49-F238E27FC236}">
                  <a16:creationId xmlns:a16="http://schemas.microsoft.com/office/drawing/2014/main" id="{AABB496F-DFBD-D16B-9AF5-830AA287BF87}"/>
                </a:ext>
              </a:extLst>
            </p:cNvPr>
            <p:cNvSpPr>
              <a:spLocks/>
            </p:cNvSpPr>
            <p:nvPr/>
          </p:nvSpPr>
          <p:spPr bwMode="auto">
            <a:xfrm>
              <a:off x="3633754" y="4382681"/>
              <a:ext cx="34925" cy="50800"/>
            </a:xfrm>
            <a:custGeom>
              <a:avLst/>
              <a:gdLst>
                <a:gd name="T0" fmla="*/ 33 w 67"/>
                <a:gd name="T1" fmla="*/ 0 h 98"/>
                <a:gd name="T2" fmla="*/ 0 w 67"/>
                <a:gd name="T3" fmla="*/ 33 h 98"/>
                <a:gd name="T4" fmla="*/ 15 w 67"/>
                <a:gd name="T5" fmla="*/ 61 h 98"/>
                <a:gd name="T6" fmla="*/ 16 w 67"/>
                <a:gd name="T7" fmla="*/ 62 h 98"/>
                <a:gd name="T8" fmla="*/ 16 w 67"/>
                <a:gd name="T9" fmla="*/ 81 h 98"/>
                <a:gd name="T10" fmla="*/ 33 w 67"/>
                <a:gd name="T11" fmla="*/ 98 h 98"/>
                <a:gd name="T12" fmla="*/ 51 w 67"/>
                <a:gd name="T13" fmla="*/ 81 h 98"/>
                <a:gd name="T14" fmla="*/ 51 w 67"/>
                <a:gd name="T15" fmla="*/ 62 h 98"/>
                <a:gd name="T16" fmla="*/ 52 w 67"/>
                <a:gd name="T17" fmla="*/ 61 h 98"/>
                <a:gd name="T18" fmla="*/ 67 w 67"/>
                <a:gd name="T19" fmla="*/ 33 h 98"/>
                <a:gd name="T20" fmla="*/ 33 w 67"/>
                <a:gd name="T2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98">
                  <a:moveTo>
                    <a:pt x="33" y="0"/>
                  </a:moveTo>
                  <a:cubicBezTo>
                    <a:pt x="15" y="0"/>
                    <a:pt x="0" y="15"/>
                    <a:pt x="0" y="33"/>
                  </a:cubicBezTo>
                  <a:cubicBezTo>
                    <a:pt x="0" y="45"/>
                    <a:pt x="6" y="55"/>
                    <a:pt x="15" y="61"/>
                  </a:cubicBezTo>
                  <a:cubicBezTo>
                    <a:pt x="16" y="62"/>
                    <a:pt x="16" y="62"/>
                    <a:pt x="16" y="62"/>
                  </a:cubicBezTo>
                  <a:cubicBezTo>
                    <a:pt x="16" y="81"/>
                    <a:pt x="16" y="81"/>
                    <a:pt x="16" y="81"/>
                  </a:cubicBezTo>
                  <a:cubicBezTo>
                    <a:pt x="16" y="90"/>
                    <a:pt x="24" y="98"/>
                    <a:pt x="33" y="98"/>
                  </a:cubicBezTo>
                  <a:cubicBezTo>
                    <a:pt x="43" y="98"/>
                    <a:pt x="51" y="90"/>
                    <a:pt x="51" y="81"/>
                  </a:cubicBezTo>
                  <a:cubicBezTo>
                    <a:pt x="51" y="62"/>
                    <a:pt x="51" y="62"/>
                    <a:pt x="51" y="62"/>
                  </a:cubicBezTo>
                  <a:cubicBezTo>
                    <a:pt x="52" y="61"/>
                    <a:pt x="52" y="61"/>
                    <a:pt x="52" y="61"/>
                  </a:cubicBezTo>
                  <a:cubicBezTo>
                    <a:pt x="61" y="55"/>
                    <a:pt x="67" y="45"/>
                    <a:pt x="67" y="33"/>
                  </a:cubicBezTo>
                  <a:cubicBezTo>
                    <a:pt x="67" y="15"/>
                    <a:pt x="52" y="0"/>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sp>
          <p:nvSpPr>
            <p:cNvPr id="149" name="Freeform 334">
              <a:extLst>
                <a:ext uri="{FF2B5EF4-FFF2-40B4-BE49-F238E27FC236}">
                  <a16:creationId xmlns:a16="http://schemas.microsoft.com/office/drawing/2014/main" id="{05342511-27E0-397F-43C4-9E8D7B64BCBE}"/>
                </a:ext>
              </a:extLst>
            </p:cNvPr>
            <p:cNvSpPr>
              <a:spLocks noEditPoints="1"/>
            </p:cNvSpPr>
            <p:nvPr/>
          </p:nvSpPr>
          <p:spPr bwMode="auto">
            <a:xfrm>
              <a:off x="3562317" y="4263618"/>
              <a:ext cx="177800" cy="201612"/>
            </a:xfrm>
            <a:custGeom>
              <a:avLst/>
              <a:gdLst>
                <a:gd name="T0" fmla="*/ 306 w 344"/>
                <a:gd name="T1" fmla="*/ 170 h 393"/>
                <a:gd name="T2" fmla="*/ 296 w 344"/>
                <a:gd name="T3" fmla="*/ 170 h 393"/>
                <a:gd name="T4" fmla="*/ 296 w 344"/>
                <a:gd name="T5" fmla="*/ 168 h 393"/>
                <a:gd name="T6" fmla="*/ 296 w 344"/>
                <a:gd name="T7" fmla="*/ 125 h 393"/>
                <a:gd name="T8" fmla="*/ 288 w 344"/>
                <a:gd name="T9" fmla="*/ 81 h 393"/>
                <a:gd name="T10" fmla="*/ 173 w 344"/>
                <a:gd name="T11" fmla="*/ 0 h 393"/>
                <a:gd name="T12" fmla="*/ 172 w 344"/>
                <a:gd name="T13" fmla="*/ 0 h 393"/>
                <a:gd name="T14" fmla="*/ 85 w 344"/>
                <a:gd name="T15" fmla="*/ 36 h 393"/>
                <a:gd name="T16" fmla="*/ 56 w 344"/>
                <a:gd name="T17" fmla="*/ 81 h 393"/>
                <a:gd name="T18" fmla="*/ 56 w 344"/>
                <a:gd name="T19" fmla="*/ 81 h 393"/>
                <a:gd name="T20" fmla="*/ 49 w 344"/>
                <a:gd name="T21" fmla="*/ 124 h 393"/>
                <a:gd name="T22" fmla="*/ 49 w 344"/>
                <a:gd name="T23" fmla="*/ 170 h 393"/>
                <a:gd name="T24" fmla="*/ 39 w 344"/>
                <a:gd name="T25" fmla="*/ 170 h 393"/>
                <a:gd name="T26" fmla="*/ 0 w 344"/>
                <a:gd name="T27" fmla="*/ 209 h 393"/>
                <a:gd name="T28" fmla="*/ 0 w 344"/>
                <a:gd name="T29" fmla="*/ 355 h 393"/>
                <a:gd name="T30" fmla="*/ 39 w 344"/>
                <a:gd name="T31" fmla="*/ 393 h 393"/>
                <a:gd name="T32" fmla="*/ 306 w 344"/>
                <a:gd name="T33" fmla="*/ 393 h 393"/>
                <a:gd name="T34" fmla="*/ 344 w 344"/>
                <a:gd name="T35" fmla="*/ 355 h 393"/>
                <a:gd name="T36" fmla="*/ 344 w 344"/>
                <a:gd name="T37" fmla="*/ 209 h 393"/>
                <a:gd name="T38" fmla="*/ 306 w 344"/>
                <a:gd name="T39" fmla="*/ 170 h 393"/>
                <a:gd name="T40" fmla="*/ 77 w 344"/>
                <a:gd name="T41" fmla="*/ 124 h 393"/>
                <a:gd name="T42" fmla="*/ 172 w 344"/>
                <a:gd name="T43" fmla="*/ 28 h 393"/>
                <a:gd name="T44" fmla="*/ 267 w 344"/>
                <a:gd name="T45" fmla="*/ 124 h 393"/>
                <a:gd name="T46" fmla="*/ 267 w 344"/>
                <a:gd name="T47" fmla="*/ 170 h 393"/>
                <a:gd name="T48" fmla="*/ 77 w 344"/>
                <a:gd name="T49" fmla="*/ 170 h 393"/>
                <a:gd name="T50" fmla="*/ 77 w 344"/>
                <a:gd name="T51" fmla="*/ 124 h 393"/>
                <a:gd name="T52" fmla="*/ 316 w 344"/>
                <a:gd name="T53" fmla="*/ 354 h 393"/>
                <a:gd name="T54" fmla="*/ 306 w 344"/>
                <a:gd name="T55" fmla="*/ 365 h 393"/>
                <a:gd name="T56" fmla="*/ 38 w 344"/>
                <a:gd name="T57" fmla="*/ 365 h 393"/>
                <a:gd name="T58" fmla="*/ 28 w 344"/>
                <a:gd name="T59" fmla="*/ 354 h 393"/>
                <a:gd name="T60" fmla="*/ 28 w 344"/>
                <a:gd name="T61" fmla="*/ 209 h 393"/>
                <a:gd name="T62" fmla="*/ 38 w 344"/>
                <a:gd name="T63" fmla="*/ 199 h 393"/>
                <a:gd name="T64" fmla="*/ 306 w 344"/>
                <a:gd name="T65" fmla="*/ 199 h 393"/>
                <a:gd name="T66" fmla="*/ 316 w 344"/>
                <a:gd name="T67" fmla="*/ 209 h 393"/>
                <a:gd name="T68" fmla="*/ 316 w 344"/>
                <a:gd name="T69" fmla="*/ 35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93">
                  <a:moveTo>
                    <a:pt x="306" y="170"/>
                  </a:moveTo>
                  <a:cubicBezTo>
                    <a:pt x="296" y="170"/>
                    <a:pt x="296" y="170"/>
                    <a:pt x="296" y="170"/>
                  </a:cubicBezTo>
                  <a:cubicBezTo>
                    <a:pt x="296" y="168"/>
                    <a:pt x="296" y="168"/>
                    <a:pt x="296" y="168"/>
                  </a:cubicBezTo>
                  <a:cubicBezTo>
                    <a:pt x="296" y="168"/>
                    <a:pt x="296" y="140"/>
                    <a:pt x="296" y="125"/>
                  </a:cubicBezTo>
                  <a:cubicBezTo>
                    <a:pt x="295" y="103"/>
                    <a:pt x="288" y="81"/>
                    <a:pt x="288" y="81"/>
                  </a:cubicBezTo>
                  <a:cubicBezTo>
                    <a:pt x="270" y="33"/>
                    <a:pt x="223" y="0"/>
                    <a:pt x="173" y="0"/>
                  </a:cubicBezTo>
                  <a:cubicBezTo>
                    <a:pt x="172" y="0"/>
                    <a:pt x="172" y="0"/>
                    <a:pt x="172" y="0"/>
                  </a:cubicBezTo>
                  <a:cubicBezTo>
                    <a:pt x="139" y="0"/>
                    <a:pt x="108" y="13"/>
                    <a:pt x="85" y="36"/>
                  </a:cubicBezTo>
                  <a:cubicBezTo>
                    <a:pt x="72" y="49"/>
                    <a:pt x="63" y="64"/>
                    <a:pt x="56" y="81"/>
                  </a:cubicBezTo>
                  <a:cubicBezTo>
                    <a:pt x="56" y="81"/>
                    <a:pt x="56" y="81"/>
                    <a:pt x="56" y="81"/>
                  </a:cubicBezTo>
                  <a:cubicBezTo>
                    <a:pt x="56" y="81"/>
                    <a:pt x="49" y="94"/>
                    <a:pt x="49" y="124"/>
                  </a:cubicBezTo>
                  <a:cubicBezTo>
                    <a:pt x="49" y="170"/>
                    <a:pt x="49" y="170"/>
                    <a:pt x="49" y="170"/>
                  </a:cubicBezTo>
                  <a:cubicBezTo>
                    <a:pt x="39" y="170"/>
                    <a:pt x="39" y="170"/>
                    <a:pt x="39" y="170"/>
                  </a:cubicBezTo>
                  <a:cubicBezTo>
                    <a:pt x="17" y="170"/>
                    <a:pt x="0" y="187"/>
                    <a:pt x="0" y="209"/>
                  </a:cubicBezTo>
                  <a:cubicBezTo>
                    <a:pt x="0" y="355"/>
                    <a:pt x="0" y="355"/>
                    <a:pt x="0" y="355"/>
                  </a:cubicBezTo>
                  <a:cubicBezTo>
                    <a:pt x="0" y="376"/>
                    <a:pt x="17" y="393"/>
                    <a:pt x="39" y="393"/>
                  </a:cubicBezTo>
                  <a:cubicBezTo>
                    <a:pt x="306" y="393"/>
                    <a:pt x="306" y="393"/>
                    <a:pt x="306" y="393"/>
                  </a:cubicBezTo>
                  <a:cubicBezTo>
                    <a:pt x="327" y="393"/>
                    <a:pt x="344" y="376"/>
                    <a:pt x="344" y="355"/>
                  </a:cubicBezTo>
                  <a:cubicBezTo>
                    <a:pt x="344" y="209"/>
                    <a:pt x="344" y="209"/>
                    <a:pt x="344" y="209"/>
                  </a:cubicBezTo>
                  <a:cubicBezTo>
                    <a:pt x="344" y="187"/>
                    <a:pt x="327" y="170"/>
                    <a:pt x="306" y="170"/>
                  </a:cubicBezTo>
                  <a:close/>
                  <a:moveTo>
                    <a:pt x="77" y="124"/>
                  </a:moveTo>
                  <a:cubicBezTo>
                    <a:pt x="77" y="71"/>
                    <a:pt x="120" y="28"/>
                    <a:pt x="172" y="28"/>
                  </a:cubicBezTo>
                  <a:cubicBezTo>
                    <a:pt x="225" y="28"/>
                    <a:pt x="267" y="71"/>
                    <a:pt x="267" y="124"/>
                  </a:cubicBezTo>
                  <a:cubicBezTo>
                    <a:pt x="267" y="170"/>
                    <a:pt x="267" y="170"/>
                    <a:pt x="267" y="170"/>
                  </a:cubicBezTo>
                  <a:cubicBezTo>
                    <a:pt x="77" y="170"/>
                    <a:pt x="77" y="170"/>
                    <a:pt x="77" y="170"/>
                  </a:cubicBezTo>
                  <a:lnTo>
                    <a:pt x="77" y="124"/>
                  </a:lnTo>
                  <a:close/>
                  <a:moveTo>
                    <a:pt x="316" y="354"/>
                  </a:moveTo>
                  <a:cubicBezTo>
                    <a:pt x="316" y="360"/>
                    <a:pt x="311" y="365"/>
                    <a:pt x="306" y="365"/>
                  </a:cubicBezTo>
                  <a:cubicBezTo>
                    <a:pt x="38" y="365"/>
                    <a:pt x="38" y="365"/>
                    <a:pt x="38" y="365"/>
                  </a:cubicBezTo>
                  <a:cubicBezTo>
                    <a:pt x="33" y="365"/>
                    <a:pt x="28" y="360"/>
                    <a:pt x="28" y="354"/>
                  </a:cubicBezTo>
                  <a:cubicBezTo>
                    <a:pt x="28" y="209"/>
                    <a:pt x="28" y="209"/>
                    <a:pt x="28" y="209"/>
                  </a:cubicBezTo>
                  <a:cubicBezTo>
                    <a:pt x="28" y="203"/>
                    <a:pt x="33" y="199"/>
                    <a:pt x="38" y="199"/>
                  </a:cubicBezTo>
                  <a:cubicBezTo>
                    <a:pt x="306" y="199"/>
                    <a:pt x="306" y="199"/>
                    <a:pt x="306" y="199"/>
                  </a:cubicBezTo>
                  <a:cubicBezTo>
                    <a:pt x="311" y="199"/>
                    <a:pt x="316" y="203"/>
                    <a:pt x="316" y="209"/>
                  </a:cubicBezTo>
                  <a:lnTo>
                    <a:pt x="316" y="3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微软雅黑" panose="020B0503020204020204" pitchFamily="34" charset="-122"/>
              </a:endParaRPr>
            </a:p>
          </p:txBody>
        </p:sp>
      </p:grpSp>
      <p:grpSp>
        <p:nvGrpSpPr>
          <p:cNvPr id="259" name="Group 258">
            <a:extLst>
              <a:ext uri="{FF2B5EF4-FFF2-40B4-BE49-F238E27FC236}">
                <a16:creationId xmlns:a16="http://schemas.microsoft.com/office/drawing/2014/main" id="{6816181C-52DC-E940-2F69-01D697C1CEA3}"/>
              </a:ext>
            </a:extLst>
          </p:cNvPr>
          <p:cNvGrpSpPr/>
          <p:nvPr/>
        </p:nvGrpSpPr>
        <p:grpSpPr>
          <a:xfrm>
            <a:off x="4321880" y="3710359"/>
            <a:ext cx="1648292" cy="972795"/>
            <a:chOff x="2667000" y="1637731"/>
            <a:chExt cx="6858000" cy="3323230"/>
          </a:xfrm>
        </p:grpSpPr>
        <p:pic>
          <p:nvPicPr>
            <p:cNvPr id="260" name="Graphic 259">
              <a:extLst>
                <a:ext uri="{FF2B5EF4-FFF2-40B4-BE49-F238E27FC236}">
                  <a16:creationId xmlns:a16="http://schemas.microsoft.com/office/drawing/2014/main" id="{46EDF0BD-D54C-0C17-A864-8731C754F145}"/>
                </a:ext>
              </a:extLst>
            </p:cNvPr>
            <p:cNvPicPr>
              <a:picLocks noChangeAspect="1"/>
            </p:cNvPicPr>
            <p:nvPr/>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43085" r="36899" b="27662"/>
            <a:stretch/>
          </p:blipFill>
          <p:spPr>
            <a:xfrm>
              <a:off x="2667000" y="2954740"/>
              <a:ext cx="4327478" cy="2006221"/>
            </a:xfrm>
            <a:prstGeom prst="rect">
              <a:avLst/>
            </a:prstGeom>
          </p:spPr>
        </p:pic>
        <p:pic>
          <p:nvPicPr>
            <p:cNvPr id="261" name="Graphic 260">
              <a:extLst>
                <a:ext uri="{FF2B5EF4-FFF2-40B4-BE49-F238E27FC236}">
                  <a16:creationId xmlns:a16="http://schemas.microsoft.com/office/drawing/2014/main" id="{C9ED4928-6F6A-D045-30CC-6C8E315CC25F}"/>
                </a:ext>
              </a:extLst>
            </p:cNvPr>
            <p:cNvPicPr>
              <a:picLocks noChangeAspect="1"/>
            </p:cNvPicPr>
            <p:nvPr/>
          </p:nvPicPr>
          <p:blipFill rotWithShape="1">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l="45887" t="43184" b="28359"/>
            <a:stretch/>
          </p:blipFill>
          <p:spPr>
            <a:xfrm>
              <a:off x="5813946" y="2961564"/>
              <a:ext cx="3711054" cy="1951630"/>
            </a:xfrm>
            <a:prstGeom prst="rect">
              <a:avLst/>
            </a:prstGeom>
          </p:spPr>
        </p:pic>
        <p:pic>
          <p:nvPicPr>
            <p:cNvPr id="262" name="Graphic 261">
              <a:extLst>
                <a:ext uri="{FF2B5EF4-FFF2-40B4-BE49-F238E27FC236}">
                  <a16:creationId xmlns:a16="http://schemas.microsoft.com/office/drawing/2014/main" id="{6F87BA6C-410C-6336-26B2-DE39DF4B596A}"/>
                </a:ext>
              </a:extLst>
            </p:cNvPr>
            <p:cNvPicPr>
              <a:picLocks noChangeAspect="1"/>
            </p:cNvPicPr>
            <p:nvPr/>
          </p:nvPicPr>
          <p:blipFill rotWithShape="1">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t="23880" b="35224"/>
            <a:stretch/>
          </p:blipFill>
          <p:spPr>
            <a:xfrm>
              <a:off x="2667000" y="1637731"/>
              <a:ext cx="6858000" cy="2804615"/>
            </a:xfrm>
            <a:prstGeom prst="rect">
              <a:avLst/>
            </a:prstGeom>
          </p:spPr>
        </p:pic>
      </p:grpSp>
      <p:grpSp>
        <p:nvGrpSpPr>
          <p:cNvPr id="258" name="Group 257">
            <a:extLst>
              <a:ext uri="{FF2B5EF4-FFF2-40B4-BE49-F238E27FC236}">
                <a16:creationId xmlns:a16="http://schemas.microsoft.com/office/drawing/2014/main" id="{506490BE-5D55-DFF7-3907-66CCE1FE4706}"/>
              </a:ext>
            </a:extLst>
          </p:cNvPr>
          <p:cNvGrpSpPr/>
          <p:nvPr/>
        </p:nvGrpSpPr>
        <p:grpSpPr>
          <a:xfrm>
            <a:off x="4321880" y="3171245"/>
            <a:ext cx="1648292" cy="972795"/>
            <a:chOff x="2667000" y="1637731"/>
            <a:chExt cx="6858000" cy="3323230"/>
          </a:xfrm>
        </p:grpSpPr>
        <p:pic>
          <p:nvPicPr>
            <p:cNvPr id="263" name="Graphic 262">
              <a:extLst>
                <a:ext uri="{FF2B5EF4-FFF2-40B4-BE49-F238E27FC236}">
                  <a16:creationId xmlns:a16="http://schemas.microsoft.com/office/drawing/2014/main" id="{164F9ACB-B889-5230-0E5C-9722F63E3FE9}"/>
                </a:ext>
              </a:extLst>
            </p:cNvPr>
            <p:cNvPicPr>
              <a:picLocks noChangeAspect="1"/>
            </p:cNvPicPr>
            <p:nvPr/>
          </p:nvPicPr>
          <p:blipFill rotWithShape="1">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t="43085" r="36899" b="27662"/>
            <a:stretch/>
          </p:blipFill>
          <p:spPr>
            <a:xfrm>
              <a:off x="2667000" y="2954740"/>
              <a:ext cx="4327478" cy="2006221"/>
            </a:xfrm>
            <a:prstGeom prst="rect">
              <a:avLst/>
            </a:prstGeom>
          </p:spPr>
        </p:pic>
        <p:pic>
          <p:nvPicPr>
            <p:cNvPr id="264" name="Graphic 263">
              <a:extLst>
                <a:ext uri="{FF2B5EF4-FFF2-40B4-BE49-F238E27FC236}">
                  <a16:creationId xmlns:a16="http://schemas.microsoft.com/office/drawing/2014/main" id="{3301DAD6-BEAA-253D-B465-3B9FF4BE24ED}"/>
                </a:ext>
              </a:extLst>
            </p:cNvPr>
            <p:cNvPicPr>
              <a:picLocks noChangeAspect="1"/>
            </p:cNvPicPr>
            <p:nvPr/>
          </p:nvPicPr>
          <p:blipFill rotWithShape="1">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l="45887" t="43184" b="28359"/>
            <a:stretch/>
          </p:blipFill>
          <p:spPr>
            <a:xfrm>
              <a:off x="5813946" y="2961564"/>
              <a:ext cx="3711054" cy="1951630"/>
            </a:xfrm>
            <a:prstGeom prst="rect">
              <a:avLst/>
            </a:prstGeom>
          </p:spPr>
        </p:pic>
        <p:pic>
          <p:nvPicPr>
            <p:cNvPr id="265" name="Graphic 264">
              <a:extLst>
                <a:ext uri="{FF2B5EF4-FFF2-40B4-BE49-F238E27FC236}">
                  <a16:creationId xmlns:a16="http://schemas.microsoft.com/office/drawing/2014/main" id="{F6AB12D8-25F7-86B5-C5E9-EF5FF7625539}"/>
                </a:ext>
              </a:extLst>
            </p:cNvPr>
            <p:cNvPicPr>
              <a:picLocks noChangeAspect="1"/>
            </p:cNvPicPr>
            <p:nvPr/>
          </p:nvPicPr>
          <p:blipFill rotWithShape="1">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t="23880" b="35224"/>
            <a:stretch/>
          </p:blipFill>
          <p:spPr>
            <a:xfrm>
              <a:off x="2667000" y="1637731"/>
              <a:ext cx="6858000" cy="2804616"/>
            </a:xfrm>
            <a:prstGeom prst="rect">
              <a:avLst/>
            </a:prstGeom>
          </p:spPr>
        </p:pic>
      </p:grpSp>
      <p:pic>
        <p:nvPicPr>
          <p:cNvPr id="369" name="Picture 368" descr="A white logo on a black background&#10;&#10;Description automatically generated with medium confidence">
            <a:extLst>
              <a:ext uri="{FF2B5EF4-FFF2-40B4-BE49-F238E27FC236}">
                <a16:creationId xmlns:a16="http://schemas.microsoft.com/office/drawing/2014/main" id="{E5AB52E3-B55E-5146-02B1-A7A9D1295ED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5065" t="18291" r="35952" b="57133"/>
          <a:stretch/>
        </p:blipFill>
        <p:spPr>
          <a:xfrm>
            <a:off x="4780973" y="2864010"/>
            <a:ext cx="610696" cy="307529"/>
          </a:xfrm>
          <a:prstGeom prst="rect">
            <a:avLst/>
          </a:prstGeom>
        </p:spPr>
      </p:pic>
      <p:sp>
        <p:nvSpPr>
          <p:cNvPr id="172" name="TextBox 171">
            <a:extLst>
              <a:ext uri="{FF2B5EF4-FFF2-40B4-BE49-F238E27FC236}">
                <a16:creationId xmlns:a16="http://schemas.microsoft.com/office/drawing/2014/main" id="{1ED5E486-03F4-031D-43C7-84B8D784B684}"/>
              </a:ext>
            </a:extLst>
          </p:cNvPr>
          <p:cNvSpPr txBox="1"/>
          <p:nvPr/>
        </p:nvSpPr>
        <p:spPr>
          <a:xfrm>
            <a:off x="5955172" y="3451912"/>
            <a:ext cx="2092747" cy="379524"/>
          </a:xfrm>
          <a:prstGeom prst="rect">
            <a:avLst/>
          </a:prstGeom>
          <a:noFill/>
        </p:spPr>
        <p:txBody>
          <a:bodyPr wrap="square" lIns="91440" tIns="45720" rIns="91440" rtlCol="0" anchor="ctr">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CN" altLang="en-US" sz="1400" b="1" i="0" u="none" strike="noStrike" kern="1200" cap="all" spc="0" normalizeH="0" baseline="0" noProof="0" dirty="0">
                <a:ln>
                  <a:noFill/>
                </a:ln>
                <a:solidFill>
                  <a:srgbClr val="C7D22D"/>
                </a:solidFill>
                <a:effectLst/>
                <a:uLnTx/>
                <a:uFillTx/>
                <a:ea typeface="微软雅黑" panose="020B0503020204020204" pitchFamily="34" charset="-122"/>
                <a:cs typeface="Arial" panose="020B0604020202020204" pitchFamily="34" charset="0"/>
              </a:rPr>
              <a:t>先进模拟</a:t>
            </a:r>
            <a:endParaRPr kumimoji="0" lang="en-US" sz="1400" b="1" i="0" u="none" strike="noStrike" kern="1200" cap="all" spc="0" normalizeH="0" baseline="0" noProof="0" dirty="0">
              <a:ln>
                <a:noFill/>
              </a:ln>
              <a:solidFill>
                <a:srgbClr val="C7D22D"/>
              </a:solidFill>
              <a:effectLst/>
              <a:uLnTx/>
              <a:uFillTx/>
              <a:ea typeface="微软雅黑" panose="020B0503020204020204" pitchFamily="34" charset="-122"/>
              <a:cs typeface="Arial" panose="020B0604020202020204" pitchFamily="34" charset="0"/>
            </a:endParaRPr>
          </a:p>
        </p:txBody>
      </p:sp>
      <p:sp>
        <p:nvSpPr>
          <p:cNvPr id="180" name="TextBox 179">
            <a:extLst>
              <a:ext uri="{FF2B5EF4-FFF2-40B4-BE49-F238E27FC236}">
                <a16:creationId xmlns:a16="http://schemas.microsoft.com/office/drawing/2014/main" id="{AA904F03-EF8D-E479-B07F-45869BAA9B5F}"/>
              </a:ext>
            </a:extLst>
          </p:cNvPr>
          <p:cNvSpPr txBox="1"/>
          <p:nvPr/>
        </p:nvSpPr>
        <p:spPr>
          <a:xfrm>
            <a:off x="5954600" y="3809217"/>
            <a:ext cx="2557812" cy="431229"/>
          </a:xfrm>
          <a:prstGeom prst="rect">
            <a:avLst/>
          </a:prstGeom>
          <a:noFill/>
        </p:spPr>
        <p:txBody>
          <a:bodyPr wrap="square" lIns="91440" tIns="45720" rIns="91440" rtlCol="0" anchor="ctr">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zh-CN" altLang="en-US" sz="1400" b="1" i="0" u="none" strike="noStrike" kern="1200" cap="all" spc="0" normalizeH="0" baseline="0" noProof="0" dirty="0">
                <a:ln>
                  <a:noFill/>
                </a:ln>
                <a:solidFill>
                  <a:srgbClr val="5A9FD2"/>
                </a:solidFill>
                <a:effectLst/>
                <a:uLnTx/>
                <a:uFillTx/>
                <a:ea typeface="微软雅黑" panose="020B0503020204020204" pitchFamily="34" charset="-122"/>
                <a:cs typeface="Arial" panose="020B0604020202020204" pitchFamily="34" charset="0"/>
              </a:rPr>
              <a:t>处理功耗</a:t>
            </a:r>
            <a:endParaRPr kumimoji="0" lang="en-US" sz="1400" b="1" i="0" u="none" strike="noStrike" kern="1200" cap="all" spc="0" normalizeH="0" baseline="0" noProof="0" dirty="0">
              <a:ln>
                <a:noFill/>
              </a:ln>
              <a:solidFill>
                <a:srgbClr val="5A9FD2"/>
              </a:solidFill>
              <a:effectLst/>
              <a:uLnTx/>
              <a:uFillTx/>
              <a:ea typeface="微软雅黑" panose="020B0503020204020204" pitchFamily="34" charset="-122"/>
              <a:cs typeface="Arial" panose="020B0604020202020204" pitchFamily="34" charset="0"/>
            </a:endParaRPr>
          </a:p>
        </p:txBody>
      </p:sp>
      <p:grpSp>
        <p:nvGrpSpPr>
          <p:cNvPr id="181" name="Group 180">
            <a:extLst>
              <a:ext uri="{FF2B5EF4-FFF2-40B4-BE49-F238E27FC236}">
                <a16:creationId xmlns:a16="http://schemas.microsoft.com/office/drawing/2014/main" id="{5F8BA110-3C12-6493-7E89-4CB97556E3CA}"/>
              </a:ext>
            </a:extLst>
          </p:cNvPr>
          <p:cNvGrpSpPr/>
          <p:nvPr/>
        </p:nvGrpSpPr>
        <p:grpSpPr>
          <a:xfrm>
            <a:off x="4321880" y="2632131"/>
            <a:ext cx="1648292" cy="968854"/>
            <a:chOff x="2667000" y="1637731"/>
            <a:chExt cx="6858000" cy="3309767"/>
          </a:xfrm>
        </p:grpSpPr>
        <p:pic>
          <p:nvPicPr>
            <p:cNvPr id="182" name="Graphic 181">
              <a:extLst>
                <a:ext uri="{FF2B5EF4-FFF2-40B4-BE49-F238E27FC236}">
                  <a16:creationId xmlns:a16="http://schemas.microsoft.com/office/drawing/2014/main" id="{2F1C6198-F97D-BAE4-FFE6-4EE5166F7E8A}"/>
                </a:ext>
              </a:extLst>
            </p:cNvPr>
            <p:cNvPicPr>
              <a:picLocks noChangeAspect="1"/>
            </p:cNvPicPr>
            <p:nvPr/>
          </p:nvPicPr>
          <p:blipFill rotWithShape="1">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t="43085" r="36899" b="27662"/>
            <a:stretch/>
          </p:blipFill>
          <p:spPr>
            <a:xfrm>
              <a:off x="2667000" y="2941275"/>
              <a:ext cx="4327476" cy="2006223"/>
            </a:xfrm>
            <a:prstGeom prst="rect">
              <a:avLst/>
            </a:prstGeom>
          </p:spPr>
        </p:pic>
        <p:pic>
          <p:nvPicPr>
            <p:cNvPr id="183" name="Graphic 182">
              <a:extLst>
                <a:ext uri="{FF2B5EF4-FFF2-40B4-BE49-F238E27FC236}">
                  <a16:creationId xmlns:a16="http://schemas.microsoft.com/office/drawing/2014/main" id="{98826930-1C27-0694-059B-6CA3EF8CA0DA}"/>
                </a:ext>
              </a:extLst>
            </p:cNvPr>
            <p:cNvPicPr>
              <a:picLocks noChangeAspect="1"/>
            </p:cNvPicPr>
            <p:nvPr/>
          </p:nvPicPr>
          <p:blipFill rotWithShape="1">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l="45887" t="43184" b="28359"/>
            <a:stretch/>
          </p:blipFill>
          <p:spPr>
            <a:xfrm>
              <a:off x="5813946" y="2961564"/>
              <a:ext cx="3711054" cy="1951630"/>
            </a:xfrm>
            <a:prstGeom prst="rect">
              <a:avLst/>
            </a:prstGeom>
          </p:spPr>
        </p:pic>
        <p:pic>
          <p:nvPicPr>
            <p:cNvPr id="184" name="Graphic 183">
              <a:extLst>
                <a:ext uri="{FF2B5EF4-FFF2-40B4-BE49-F238E27FC236}">
                  <a16:creationId xmlns:a16="http://schemas.microsoft.com/office/drawing/2014/main" id="{47281841-9A93-A3D0-1AB8-F470ED582804}"/>
                </a:ext>
              </a:extLst>
            </p:cNvPr>
            <p:cNvPicPr>
              <a:picLocks noChangeAspect="1"/>
            </p:cNvPicPr>
            <p:nvPr/>
          </p:nvPicPr>
          <p:blipFill rotWithShape="1">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t="23880" b="35224"/>
            <a:stretch/>
          </p:blipFill>
          <p:spPr>
            <a:xfrm>
              <a:off x="2667000" y="1637731"/>
              <a:ext cx="6858000" cy="2804616"/>
            </a:xfrm>
            <a:prstGeom prst="rect">
              <a:avLst/>
            </a:prstGeom>
          </p:spPr>
        </p:pic>
      </p:grpSp>
      <p:sp>
        <p:nvSpPr>
          <p:cNvPr id="5" name="Text Placeholder 4">
            <a:extLst>
              <a:ext uri="{FF2B5EF4-FFF2-40B4-BE49-F238E27FC236}">
                <a16:creationId xmlns:a16="http://schemas.microsoft.com/office/drawing/2014/main" id="{9B13ADDA-4447-565E-A42C-9C446358A74A}"/>
              </a:ext>
            </a:extLst>
          </p:cNvPr>
          <p:cNvSpPr>
            <a:spLocks noGrp="1"/>
          </p:cNvSpPr>
          <p:nvPr>
            <p:ph type="body" sz="quarter" idx="13"/>
          </p:nvPr>
        </p:nvSpPr>
        <p:spPr>
          <a:xfrm>
            <a:off x="464043" y="883805"/>
            <a:ext cx="11432485" cy="446442"/>
          </a:xfrm>
        </p:spPr>
        <p:txBody>
          <a:bodyPr/>
          <a:lstStyle/>
          <a:p>
            <a:r>
              <a:rPr lang="zh-CN" altLang="en-US" dirty="0">
                <a:latin typeface="+mn-lt"/>
                <a:ea typeface="微软雅黑" panose="020B0503020204020204" pitchFamily="34" charset="-122"/>
              </a:rPr>
              <a:t>利用恩智浦产品组合的能力</a:t>
            </a:r>
            <a:endParaRPr lang="en-US" dirty="0">
              <a:latin typeface="+mn-lt"/>
              <a:ea typeface="微软雅黑" panose="020B0503020204020204" pitchFamily="34" charset="-122"/>
            </a:endParaRPr>
          </a:p>
        </p:txBody>
      </p:sp>
      <p:sp>
        <p:nvSpPr>
          <p:cNvPr id="4" name="Title 3">
            <a:extLst>
              <a:ext uri="{FF2B5EF4-FFF2-40B4-BE49-F238E27FC236}">
                <a16:creationId xmlns:a16="http://schemas.microsoft.com/office/drawing/2014/main" id="{DDFA53B5-6F05-C054-400F-5CACC0326F52}"/>
              </a:ext>
            </a:extLst>
          </p:cNvPr>
          <p:cNvSpPr>
            <a:spLocks noGrp="1"/>
          </p:cNvSpPr>
          <p:nvPr>
            <p:ph type="title"/>
          </p:nvPr>
        </p:nvSpPr>
        <p:spPr>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pPr>
              <a:lnSpc>
                <a:spcPct val="90000"/>
              </a:lnSpc>
            </a:pPr>
            <a:r>
              <a:rPr lang="en-US" altLang="zh-CN" spc="210" dirty="0">
                <a:solidFill>
                  <a:schemeClr val="tx1"/>
                </a:solidFill>
                <a:latin typeface="+mn-lt"/>
                <a:ea typeface="微软雅黑" panose="020B0503020204020204" pitchFamily="34" charset="-122"/>
                <a:cs typeface="Arial"/>
              </a:rPr>
              <a:t>Zephyr</a:t>
            </a:r>
            <a:r>
              <a:rPr lang="zh-CN" altLang="en-US" spc="210" dirty="0">
                <a:solidFill>
                  <a:schemeClr val="tx1"/>
                </a:solidFill>
                <a:latin typeface="+mn-lt"/>
                <a:ea typeface="微软雅黑" panose="020B0503020204020204" pitchFamily="34" charset="-122"/>
                <a:cs typeface="Arial"/>
              </a:rPr>
              <a:t>更简单扩展</a:t>
            </a:r>
            <a:endParaRPr lang="en-US" spc="210" dirty="0">
              <a:solidFill>
                <a:schemeClr val="tx1"/>
              </a:solidFill>
              <a:latin typeface="+mn-lt"/>
              <a:ea typeface="微软雅黑" panose="020B0503020204020204" pitchFamily="34" charset="-122"/>
              <a:cs typeface="Arial"/>
            </a:endParaRPr>
          </a:p>
        </p:txBody>
      </p:sp>
    </p:spTree>
    <p:extLst>
      <p:ext uri="{BB962C8B-B14F-4D97-AF65-F5344CB8AC3E}">
        <p14:creationId xmlns:p14="http://schemas.microsoft.com/office/powerpoint/2010/main" val="14129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6B4AC7-235C-41F7-B2E4-6C1BC0518F1B}"/>
              </a:ext>
            </a:extLst>
          </p:cNvPr>
          <p:cNvSpPr/>
          <p:nvPr/>
        </p:nvSpPr>
        <p:spPr>
          <a:xfrm>
            <a:off x="394775" y="1796994"/>
            <a:ext cx="3688219" cy="3079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tx1"/>
              </a:solidFill>
              <a:ea typeface="微软雅黑" panose="020B0503020204020204" pitchFamily="34" charset="-122"/>
            </a:endParaRPr>
          </a:p>
        </p:txBody>
      </p:sp>
      <p:sp>
        <p:nvSpPr>
          <p:cNvPr id="9" name="Rectangle 8">
            <a:extLst>
              <a:ext uri="{FF2B5EF4-FFF2-40B4-BE49-F238E27FC236}">
                <a16:creationId xmlns:a16="http://schemas.microsoft.com/office/drawing/2014/main" id="{D22BE34D-38E6-444B-B29B-03FCAD58DF2A}"/>
              </a:ext>
            </a:extLst>
          </p:cNvPr>
          <p:cNvSpPr/>
          <p:nvPr/>
        </p:nvSpPr>
        <p:spPr>
          <a:xfrm>
            <a:off x="4224261" y="1796994"/>
            <a:ext cx="3688219" cy="3079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ea typeface="微软雅黑" panose="020B0503020204020204" pitchFamily="34" charset="-122"/>
            </a:endParaRPr>
          </a:p>
        </p:txBody>
      </p:sp>
      <p:sp>
        <p:nvSpPr>
          <p:cNvPr id="10" name="Rectangle 9">
            <a:extLst>
              <a:ext uri="{FF2B5EF4-FFF2-40B4-BE49-F238E27FC236}">
                <a16:creationId xmlns:a16="http://schemas.microsoft.com/office/drawing/2014/main" id="{3D05D9DB-33A7-4665-A7B5-4B6D9B36EAA4}"/>
              </a:ext>
            </a:extLst>
          </p:cNvPr>
          <p:cNvSpPr/>
          <p:nvPr/>
        </p:nvSpPr>
        <p:spPr>
          <a:xfrm>
            <a:off x="8060369" y="1828800"/>
            <a:ext cx="3688219" cy="304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a:solidFill>
                <a:schemeClr val="bg1"/>
              </a:solidFill>
              <a:ea typeface="微软雅黑" panose="020B0503020204020204" pitchFamily="34" charset="-122"/>
            </a:endParaRPr>
          </a:p>
        </p:txBody>
      </p:sp>
      <p:sp>
        <p:nvSpPr>
          <p:cNvPr id="2" name="Title 1">
            <a:extLst>
              <a:ext uri="{FF2B5EF4-FFF2-40B4-BE49-F238E27FC236}">
                <a16:creationId xmlns:a16="http://schemas.microsoft.com/office/drawing/2014/main" id="{E7D08545-B9A6-4911-BBD1-E19E0245976A}"/>
              </a:ext>
            </a:extLst>
          </p:cNvPr>
          <p:cNvSpPr>
            <a:spLocks noGrp="1"/>
          </p:cNvSpPr>
          <p:nvPr>
            <p:ph type="title"/>
          </p:nvPr>
        </p:nvSpPr>
        <p:spPr>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pPr>
              <a:lnSpc>
                <a:spcPct val="90000"/>
              </a:lnSpc>
            </a:pPr>
            <a:r>
              <a:rPr lang="zh-CN" altLang="en-US" spc="210" dirty="0">
                <a:latin typeface="+mn-lt"/>
                <a:ea typeface="微软雅黑" panose="020B0503020204020204" pitchFamily="34" charset="-122"/>
                <a:cs typeface="Arial"/>
              </a:rPr>
              <a:t>恩智浦如何开发和提供</a:t>
            </a:r>
            <a:r>
              <a:rPr lang="en-US" altLang="zh-CN" spc="210" dirty="0">
                <a:latin typeface="+mn-lt"/>
                <a:ea typeface="微软雅黑" panose="020B0503020204020204" pitchFamily="34" charset="-122"/>
                <a:cs typeface="Arial"/>
              </a:rPr>
              <a:t>A</a:t>
            </a:r>
            <a:r>
              <a:rPr lang="zh-CN" altLang="en-US" spc="210" dirty="0">
                <a:latin typeface="+mn-lt"/>
                <a:ea typeface="微软雅黑" panose="020B0503020204020204" pitchFamily="34" charset="-122"/>
                <a:cs typeface="Arial"/>
              </a:rPr>
              <a:t>核支持</a:t>
            </a:r>
            <a:endParaRPr lang="en-US" spc="210" dirty="0">
              <a:latin typeface="+mn-lt"/>
              <a:ea typeface="微软雅黑" panose="020B0503020204020204" pitchFamily="34" charset="-122"/>
              <a:cs typeface="Arial"/>
            </a:endParaRPr>
          </a:p>
        </p:txBody>
      </p:sp>
      <p:sp>
        <p:nvSpPr>
          <p:cNvPr id="5" name="Text Placeholder 4">
            <a:extLst>
              <a:ext uri="{FF2B5EF4-FFF2-40B4-BE49-F238E27FC236}">
                <a16:creationId xmlns:a16="http://schemas.microsoft.com/office/drawing/2014/main" id="{3E92C282-40B9-28D0-7240-04F1A66C899F}"/>
              </a:ext>
            </a:extLst>
          </p:cNvPr>
          <p:cNvSpPr>
            <a:spLocks noGrp="1"/>
          </p:cNvSpPr>
          <p:nvPr>
            <p:ph type="body" sz="quarter" idx="15"/>
          </p:nvPr>
        </p:nvSpPr>
        <p:spPr>
          <a:xfrm>
            <a:off x="379411" y="1121135"/>
            <a:ext cx="3688220" cy="707666"/>
          </a:xfrm>
          <a:solidFill>
            <a:srgbClr val="00B0F0"/>
          </a:solidFill>
        </p:spPr>
        <p:txBody>
          <a:bodyPr/>
          <a:lstStyle/>
          <a:p>
            <a:r>
              <a:rPr lang="zh-CN" altLang="en-US" dirty="0">
                <a:latin typeface="+mn-lt"/>
                <a:ea typeface="微软雅黑" panose="020B0503020204020204" pitchFamily="34" charset="-122"/>
              </a:rPr>
              <a:t>上游方法</a:t>
            </a:r>
            <a:endParaRPr lang="en-US" dirty="0">
              <a:latin typeface="+mn-lt"/>
              <a:ea typeface="微软雅黑" panose="020B0503020204020204" pitchFamily="34" charset="-122"/>
            </a:endParaRPr>
          </a:p>
        </p:txBody>
      </p:sp>
      <p:sp>
        <p:nvSpPr>
          <p:cNvPr id="13" name="Text Placeholder 12">
            <a:extLst>
              <a:ext uri="{FF2B5EF4-FFF2-40B4-BE49-F238E27FC236}">
                <a16:creationId xmlns:a16="http://schemas.microsoft.com/office/drawing/2014/main" id="{AA27B8CC-4BA9-D3F1-9518-B8579142083D}"/>
              </a:ext>
            </a:extLst>
          </p:cNvPr>
          <p:cNvSpPr>
            <a:spLocks noGrp="1"/>
          </p:cNvSpPr>
          <p:nvPr>
            <p:ph type="body" sz="quarter" idx="16"/>
          </p:nvPr>
        </p:nvSpPr>
        <p:spPr>
          <a:xfrm>
            <a:off x="4219891" y="1121135"/>
            <a:ext cx="3688220" cy="707666"/>
          </a:xfrm>
          <a:solidFill>
            <a:srgbClr val="00B0F0"/>
          </a:solidFill>
        </p:spPr>
        <p:txBody>
          <a:bodyPr/>
          <a:lstStyle/>
          <a:p>
            <a:r>
              <a:rPr lang="zh-CN" altLang="en-US" dirty="0">
                <a:latin typeface="+mn-lt"/>
                <a:ea typeface="微软雅黑" panose="020B0503020204020204" pitchFamily="34" charset="-122"/>
              </a:rPr>
              <a:t>作为实时边缘的一部分</a:t>
            </a:r>
            <a:endParaRPr lang="en-US" dirty="0">
              <a:latin typeface="+mn-lt"/>
              <a:ea typeface="微软雅黑" panose="020B0503020204020204" pitchFamily="34" charset="-122"/>
            </a:endParaRPr>
          </a:p>
        </p:txBody>
      </p:sp>
      <p:sp>
        <p:nvSpPr>
          <p:cNvPr id="15" name="Text Placeholder 14">
            <a:extLst>
              <a:ext uri="{FF2B5EF4-FFF2-40B4-BE49-F238E27FC236}">
                <a16:creationId xmlns:a16="http://schemas.microsoft.com/office/drawing/2014/main" id="{6B824B4D-93FC-0BD2-0730-E03321A42BB8}"/>
              </a:ext>
            </a:extLst>
          </p:cNvPr>
          <p:cNvSpPr>
            <a:spLocks noGrp="1"/>
          </p:cNvSpPr>
          <p:nvPr>
            <p:ph type="body" sz="quarter" idx="17"/>
          </p:nvPr>
        </p:nvSpPr>
        <p:spPr>
          <a:xfrm>
            <a:off x="8060369" y="1121135"/>
            <a:ext cx="3635584" cy="707666"/>
          </a:xfrm>
          <a:solidFill>
            <a:srgbClr val="00B0F0"/>
          </a:solidFill>
        </p:spPr>
        <p:txBody>
          <a:bodyPr/>
          <a:lstStyle/>
          <a:p>
            <a:r>
              <a:rPr lang="zh-CN" altLang="en-US" dirty="0">
                <a:latin typeface="+mn-lt"/>
                <a:ea typeface="微软雅黑" panose="020B0503020204020204" pitchFamily="34" charset="-122"/>
              </a:rPr>
              <a:t>严格的测试</a:t>
            </a:r>
            <a:endParaRPr lang="en-US" dirty="0">
              <a:latin typeface="+mn-lt"/>
              <a:ea typeface="微软雅黑" panose="020B0503020204020204" pitchFamily="34" charset="-122"/>
            </a:endParaRPr>
          </a:p>
        </p:txBody>
      </p:sp>
      <p:sp>
        <p:nvSpPr>
          <p:cNvPr id="16" name="Text Placeholder 15">
            <a:extLst>
              <a:ext uri="{FF2B5EF4-FFF2-40B4-BE49-F238E27FC236}">
                <a16:creationId xmlns:a16="http://schemas.microsoft.com/office/drawing/2014/main" id="{8084AD66-BA67-BCAD-DB45-E84F1C6AA54C}"/>
              </a:ext>
            </a:extLst>
          </p:cNvPr>
          <p:cNvSpPr>
            <a:spLocks noGrp="1"/>
          </p:cNvSpPr>
          <p:nvPr>
            <p:ph type="body" sz="quarter" idx="18"/>
          </p:nvPr>
        </p:nvSpPr>
        <p:spPr/>
        <p:txBody>
          <a:bodyPr/>
          <a:lstStyle/>
          <a:p>
            <a:r>
              <a:rPr lang="en-US" altLang="zh-CN" dirty="0">
                <a:latin typeface="+mn-lt"/>
                <a:ea typeface="微软雅黑" panose="020B0503020204020204" pitchFamily="34" charset="-122"/>
              </a:rPr>
              <a:t>Zephyr</a:t>
            </a:r>
            <a:r>
              <a:rPr lang="zh-CN" altLang="en-US" dirty="0">
                <a:latin typeface="+mn-lt"/>
                <a:ea typeface="微软雅黑" panose="020B0503020204020204" pitchFamily="34" charset="-122"/>
              </a:rPr>
              <a:t>支持是</a:t>
            </a:r>
            <a:r>
              <a:rPr lang="en-US" altLang="zh-CN" dirty="0">
                <a:latin typeface="+mn-lt"/>
                <a:ea typeface="微软雅黑" panose="020B0503020204020204" pitchFamily="34" charset="-122"/>
              </a:rPr>
              <a:t>RT Edge</a:t>
            </a:r>
            <a:r>
              <a:rPr lang="zh-CN" altLang="en-US" dirty="0">
                <a:latin typeface="+mn-lt"/>
                <a:ea typeface="微软雅黑" panose="020B0503020204020204" pitchFamily="34" charset="-122"/>
              </a:rPr>
              <a:t>发行版的一部分</a:t>
            </a:r>
            <a:endParaRPr lang="en-US" altLang="zh-CN" dirty="0">
              <a:latin typeface="+mn-lt"/>
              <a:ea typeface="微软雅黑" panose="020B0503020204020204" pitchFamily="34" charset="-122"/>
            </a:endParaRPr>
          </a:p>
          <a:p>
            <a:r>
              <a:rPr lang="zh-CN" altLang="en-US" dirty="0">
                <a:latin typeface="+mn-lt"/>
                <a:ea typeface="微软雅黑" panose="020B0503020204020204" pitchFamily="34" charset="-122"/>
              </a:rPr>
              <a:t>优先支持实时边缘应用</a:t>
            </a:r>
            <a:endParaRPr lang="en-US" altLang="zh-CN" dirty="0">
              <a:latin typeface="+mn-lt"/>
              <a:ea typeface="微软雅黑" panose="020B0503020204020204" pitchFamily="34" charset="-122"/>
            </a:endParaRPr>
          </a:p>
          <a:p>
            <a:r>
              <a:rPr lang="zh-CN" altLang="en-US" dirty="0">
                <a:latin typeface="+mn-lt"/>
                <a:ea typeface="微软雅黑" panose="020B0503020204020204" pitchFamily="34" charset="-122"/>
              </a:rPr>
              <a:t>开发由需要高性能的客户应用实例来驱动</a:t>
            </a:r>
            <a:endParaRPr lang="en-US" dirty="0">
              <a:latin typeface="+mn-lt"/>
              <a:ea typeface="微软雅黑" panose="020B0503020204020204" pitchFamily="34" charset="-122"/>
            </a:endParaRPr>
          </a:p>
        </p:txBody>
      </p:sp>
      <p:sp>
        <p:nvSpPr>
          <p:cNvPr id="18" name="Text Placeholder 17">
            <a:extLst>
              <a:ext uri="{FF2B5EF4-FFF2-40B4-BE49-F238E27FC236}">
                <a16:creationId xmlns:a16="http://schemas.microsoft.com/office/drawing/2014/main" id="{ED986D05-4A3A-79A6-DD55-66FE1D51BC06}"/>
              </a:ext>
            </a:extLst>
          </p:cNvPr>
          <p:cNvSpPr>
            <a:spLocks noGrp="1"/>
          </p:cNvSpPr>
          <p:nvPr>
            <p:ph type="body" sz="quarter" idx="19"/>
          </p:nvPr>
        </p:nvSpPr>
        <p:spPr/>
        <p:txBody>
          <a:bodyPr/>
          <a:lstStyle/>
          <a:p>
            <a:r>
              <a:rPr lang="zh-CN" altLang="en-US" dirty="0">
                <a:latin typeface="+mn-lt"/>
                <a:ea typeface="微软雅黑" panose="020B0503020204020204" pitchFamily="34" charset="-122"/>
              </a:rPr>
              <a:t>使用恩智浦的测试设施进行测试</a:t>
            </a:r>
            <a:endParaRPr lang="en-US" dirty="0">
              <a:latin typeface="+mn-lt"/>
              <a:ea typeface="微软雅黑" panose="020B0503020204020204" pitchFamily="34" charset="-122"/>
            </a:endParaRPr>
          </a:p>
        </p:txBody>
      </p:sp>
      <p:sp>
        <p:nvSpPr>
          <p:cNvPr id="20" name="Text Placeholder 19">
            <a:extLst>
              <a:ext uri="{FF2B5EF4-FFF2-40B4-BE49-F238E27FC236}">
                <a16:creationId xmlns:a16="http://schemas.microsoft.com/office/drawing/2014/main" id="{B18E8B1D-B1EE-8F60-6806-8F5A3E43BEBE}"/>
              </a:ext>
            </a:extLst>
          </p:cNvPr>
          <p:cNvSpPr>
            <a:spLocks noGrp="1"/>
          </p:cNvSpPr>
          <p:nvPr>
            <p:ph type="body" sz="quarter" idx="14"/>
          </p:nvPr>
        </p:nvSpPr>
        <p:spPr>
          <a:xfrm>
            <a:off x="491330" y="2099144"/>
            <a:ext cx="3524856" cy="3506524"/>
          </a:xfrm>
        </p:spPr>
        <p:txBody>
          <a:bodyPr/>
          <a:lstStyle/>
          <a:p>
            <a:r>
              <a:rPr lang="zh-CN" altLang="en-US" dirty="0">
                <a:latin typeface="+mn-lt"/>
                <a:ea typeface="微软雅黑" panose="020B0503020204020204" pitchFamily="34" charset="-122"/>
              </a:rPr>
              <a:t>主平台支持通过</a:t>
            </a:r>
            <a:r>
              <a:rPr lang="en-US" altLang="zh-CN" dirty="0">
                <a:latin typeface="+mn-lt"/>
                <a:ea typeface="微软雅黑" panose="020B0503020204020204" pitchFamily="34" charset="-122"/>
              </a:rPr>
              <a:t>RT Edge</a:t>
            </a:r>
            <a:r>
              <a:rPr lang="zh-CN" altLang="en-US" dirty="0">
                <a:latin typeface="+mn-lt"/>
                <a:ea typeface="微软雅黑" panose="020B0503020204020204" pitchFamily="34" charset="-122"/>
              </a:rPr>
              <a:t>进行分发</a:t>
            </a:r>
            <a:endParaRPr lang="en-US" altLang="zh-CN" dirty="0">
              <a:latin typeface="+mn-lt"/>
              <a:ea typeface="微软雅黑" panose="020B0503020204020204" pitchFamily="34" charset="-122"/>
            </a:endParaRPr>
          </a:p>
          <a:p>
            <a:r>
              <a:rPr lang="zh-CN" altLang="en-US" dirty="0">
                <a:latin typeface="+mn-lt"/>
                <a:ea typeface="微软雅黑" panose="020B0503020204020204" pitchFamily="34" charset="-122"/>
              </a:rPr>
              <a:t>恩智浦和社区提供和维护其他平台支持</a:t>
            </a:r>
            <a:endParaRPr lang="en-US" altLang="zh-CN" dirty="0">
              <a:latin typeface="+mn-lt"/>
              <a:ea typeface="微软雅黑" panose="020B0503020204020204" pitchFamily="34" charset="-122"/>
            </a:endParaRPr>
          </a:p>
          <a:p>
            <a:r>
              <a:rPr lang="zh-CN" altLang="en-US" dirty="0">
                <a:latin typeface="+mn-lt"/>
                <a:ea typeface="微软雅黑" panose="020B0503020204020204" pitchFamily="34" charset="-122"/>
              </a:rPr>
              <a:t>恩智浦积极参与上游工作组</a:t>
            </a:r>
            <a:endParaRPr lang="en-US" dirty="0">
              <a:latin typeface="+mn-lt"/>
              <a:ea typeface="微软雅黑" panose="020B0503020204020204" pitchFamily="34" charset="-122"/>
            </a:endParaRPr>
          </a:p>
        </p:txBody>
      </p:sp>
    </p:spTree>
    <p:extLst>
      <p:ext uri="{BB962C8B-B14F-4D97-AF65-F5344CB8AC3E}">
        <p14:creationId xmlns:p14="http://schemas.microsoft.com/office/powerpoint/2010/main" val="3199256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50C215-A3D3-9E03-D5FF-E3D1A591FA02}"/>
              </a:ext>
            </a:extLst>
          </p:cNvPr>
          <p:cNvSpPr>
            <a:spLocks noGrp="1"/>
          </p:cNvSpPr>
          <p:nvPr>
            <p:ph type="body" sz="quarter" idx="14"/>
          </p:nvPr>
        </p:nvSpPr>
        <p:spPr>
          <a:xfrm>
            <a:off x="379411" y="1653702"/>
            <a:ext cx="9201909" cy="4615934"/>
          </a:xfrm>
        </p:spPr>
        <p:txBody>
          <a:bodyPr/>
          <a:lstStyle/>
          <a:p>
            <a:r>
              <a:rPr lang="zh-CN" altLang="en-US" dirty="0">
                <a:latin typeface="+mn-lt"/>
                <a:ea typeface="微软雅黑" panose="020B0503020204020204" pitchFamily="34" charset="-122"/>
              </a:rPr>
              <a:t>恩智浦采用</a:t>
            </a:r>
            <a:r>
              <a:rPr lang="en-US" altLang="zh-CN" dirty="0">
                <a:latin typeface="+mn-lt"/>
                <a:ea typeface="微软雅黑" panose="020B0503020204020204" pitchFamily="34" charset="-122"/>
              </a:rPr>
              <a:t>Zephyr</a:t>
            </a:r>
            <a:r>
              <a:rPr lang="zh-CN" altLang="en-US" dirty="0">
                <a:latin typeface="+mn-lt"/>
                <a:ea typeface="微软雅黑" panose="020B0503020204020204" pitchFamily="34" charset="-122"/>
              </a:rPr>
              <a:t>平台支持模型，结合上游（公共</a:t>
            </a:r>
            <a:r>
              <a:rPr lang="en-US" altLang="zh-CN" dirty="0">
                <a:latin typeface="+mn-lt"/>
                <a:ea typeface="微软雅黑" panose="020B0503020204020204" pitchFamily="34" charset="-122"/>
              </a:rPr>
              <a:t>Zephyr</a:t>
            </a:r>
            <a:r>
              <a:rPr lang="zh-CN" altLang="en-US" dirty="0">
                <a:latin typeface="+mn-lt"/>
                <a:ea typeface="微软雅黑" panose="020B0503020204020204" pitchFamily="34" charset="-122"/>
              </a:rPr>
              <a:t>项目</a:t>
            </a:r>
            <a:r>
              <a:rPr lang="en-US" altLang="zh-CN" dirty="0">
                <a:latin typeface="+mn-lt"/>
                <a:ea typeface="微软雅黑" panose="020B0503020204020204" pitchFamily="34" charset="-122"/>
              </a:rPr>
              <a:t>repo</a:t>
            </a:r>
            <a:r>
              <a:rPr lang="zh-CN" altLang="en-US" dirty="0">
                <a:latin typeface="+mn-lt"/>
                <a:ea typeface="微软雅黑" panose="020B0503020204020204" pitchFamily="34" charset="-122"/>
              </a:rPr>
              <a:t>）和下游（早期访问和恩智浦特定内容）</a:t>
            </a:r>
            <a:endParaRPr lang="en-US" dirty="0">
              <a:latin typeface="+mn-lt"/>
              <a:ea typeface="微软雅黑" panose="020B0503020204020204" pitchFamily="34" charset="-122"/>
            </a:endParaRPr>
          </a:p>
          <a:p>
            <a:r>
              <a:rPr lang="zh-CN" altLang="en-US" dirty="0">
                <a:latin typeface="+mn-lt"/>
                <a:ea typeface="微软雅黑" panose="020B0503020204020204" pitchFamily="34" charset="-122"/>
              </a:rPr>
              <a:t>下游方法使我们能够在新平台上更早地获得</a:t>
            </a:r>
            <a:r>
              <a:rPr lang="en-US" altLang="zh-CN" dirty="0">
                <a:latin typeface="+mn-lt"/>
                <a:ea typeface="微软雅黑" panose="020B0503020204020204" pitchFamily="34" charset="-122"/>
              </a:rPr>
              <a:t>Zephyr</a:t>
            </a:r>
            <a:r>
              <a:rPr lang="zh-CN" altLang="en-US" dirty="0">
                <a:latin typeface="+mn-lt"/>
                <a:ea typeface="微软雅黑" panose="020B0503020204020204" pitchFamily="34" charset="-122"/>
              </a:rPr>
              <a:t>支持</a:t>
            </a:r>
            <a:endParaRPr lang="en-US" altLang="zh-CN" dirty="0">
              <a:latin typeface="+mn-lt"/>
              <a:ea typeface="微软雅黑" panose="020B0503020204020204" pitchFamily="34" charset="-122"/>
            </a:endParaRPr>
          </a:p>
          <a:p>
            <a:pPr lvl="1"/>
            <a:r>
              <a:rPr lang="zh-CN" altLang="en-US" dirty="0">
                <a:latin typeface="+mn-lt"/>
                <a:ea typeface="微软雅黑" panose="020B0503020204020204" pitchFamily="34" charset="-122"/>
              </a:rPr>
              <a:t>下游可以为新产品导入添加</a:t>
            </a:r>
            <a:r>
              <a:rPr lang="en-US" altLang="zh-CN" dirty="0">
                <a:latin typeface="+mn-lt"/>
                <a:ea typeface="微软雅黑" panose="020B0503020204020204" pitchFamily="34" charset="-122"/>
              </a:rPr>
              <a:t>LTS</a:t>
            </a:r>
            <a:r>
              <a:rPr lang="zh-CN" altLang="en-US" dirty="0">
                <a:latin typeface="+mn-lt"/>
                <a:ea typeface="微软雅黑" panose="020B0503020204020204" pitchFamily="34" charset="-122"/>
              </a:rPr>
              <a:t>支持</a:t>
            </a:r>
            <a:endParaRPr lang="en-US" dirty="0">
              <a:latin typeface="+mn-lt"/>
              <a:ea typeface="微软雅黑" panose="020B0503020204020204" pitchFamily="34" charset="-122"/>
            </a:endParaRPr>
          </a:p>
          <a:p>
            <a:r>
              <a:rPr lang="zh-CN" altLang="en-US" dirty="0">
                <a:latin typeface="+mn-lt"/>
                <a:ea typeface="微软雅黑" panose="020B0503020204020204" pitchFamily="34" charset="-122"/>
              </a:rPr>
              <a:t>上游和下游组合使我们能够支持标准</a:t>
            </a:r>
            <a:r>
              <a:rPr lang="en-US" altLang="zh-CN" dirty="0">
                <a:latin typeface="+mn-lt"/>
                <a:ea typeface="微软雅黑" panose="020B0503020204020204" pitchFamily="34" charset="-122"/>
              </a:rPr>
              <a:t>Zephyr </a:t>
            </a:r>
            <a:r>
              <a:rPr lang="zh-CN" altLang="en-US" dirty="0">
                <a:latin typeface="+mn-lt"/>
                <a:ea typeface="微软雅黑" panose="020B0503020204020204" pitchFamily="34" charset="-122"/>
              </a:rPr>
              <a:t>中不可用的功能</a:t>
            </a:r>
            <a:r>
              <a:rPr lang="en-US" dirty="0">
                <a:latin typeface="+mn-lt"/>
                <a:ea typeface="微软雅黑" panose="020B0503020204020204" pitchFamily="34" charset="-122"/>
              </a:rPr>
              <a:t>(</a:t>
            </a:r>
            <a:r>
              <a:rPr lang="zh-CN" altLang="en-US" dirty="0">
                <a:latin typeface="+mn-lt"/>
                <a:ea typeface="微软雅黑" panose="020B0503020204020204" pitchFamily="34" charset="-122"/>
              </a:rPr>
              <a:t>如</a:t>
            </a:r>
            <a:r>
              <a:rPr lang="en-US" dirty="0">
                <a:latin typeface="+mn-lt"/>
                <a:ea typeface="微软雅黑" panose="020B0503020204020204" pitchFamily="34" charset="-122"/>
              </a:rPr>
              <a:t>Zigbee)</a:t>
            </a:r>
          </a:p>
          <a:p>
            <a:endParaRPr lang="en-US" dirty="0">
              <a:latin typeface="+mn-lt"/>
              <a:ea typeface="微软雅黑" panose="020B0503020204020204" pitchFamily="34" charset="-122"/>
            </a:endParaRPr>
          </a:p>
        </p:txBody>
      </p:sp>
      <p:sp>
        <p:nvSpPr>
          <p:cNvPr id="2" name="Title 1">
            <a:extLst>
              <a:ext uri="{FF2B5EF4-FFF2-40B4-BE49-F238E27FC236}">
                <a16:creationId xmlns:a16="http://schemas.microsoft.com/office/drawing/2014/main" id="{E7D08545-B9A6-4911-BBD1-E19E0245976A}"/>
              </a:ext>
            </a:extLst>
          </p:cNvPr>
          <p:cNvSpPr>
            <a:spLocks noGrp="1"/>
          </p:cNvSpPr>
          <p:nvPr>
            <p:ph type="title"/>
          </p:nvPr>
        </p:nvSpPr>
        <p:spPr>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pPr>
              <a:lnSpc>
                <a:spcPct val="90000"/>
              </a:lnSpc>
            </a:pPr>
            <a:r>
              <a:rPr lang="zh-CN" altLang="en-US" spc="210" dirty="0">
                <a:solidFill>
                  <a:schemeClr val="tx1"/>
                </a:solidFill>
                <a:latin typeface="+mn-lt"/>
                <a:ea typeface="微软雅黑" panose="020B0503020204020204" pitchFamily="34" charset="-122"/>
                <a:cs typeface="Arial"/>
              </a:rPr>
              <a:t>恩智浦上下游</a:t>
            </a:r>
            <a:endParaRPr lang="en-US" spc="210" dirty="0">
              <a:solidFill>
                <a:schemeClr val="tx1"/>
              </a:solidFill>
              <a:latin typeface="+mn-lt"/>
              <a:ea typeface="微软雅黑" panose="020B0503020204020204" pitchFamily="34" charset="-122"/>
              <a:cs typeface="Arial"/>
            </a:endParaRPr>
          </a:p>
        </p:txBody>
      </p:sp>
      <p:grpSp>
        <p:nvGrpSpPr>
          <p:cNvPr id="45" name="Group 44">
            <a:extLst>
              <a:ext uri="{FF2B5EF4-FFF2-40B4-BE49-F238E27FC236}">
                <a16:creationId xmlns:a16="http://schemas.microsoft.com/office/drawing/2014/main" id="{5D8BA57C-3FA8-B448-287D-8CB06EAFFBAB}"/>
              </a:ext>
            </a:extLst>
          </p:cNvPr>
          <p:cNvGrpSpPr/>
          <p:nvPr/>
        </p:nvGrpSpPr>
        <p:grpSpPr>
          <a:xfrm>
            <a:off x="6065861" y="1894288"/>
            <a:ext cx="6519700" cy="4963712"/>
            <a:chOff x="6065861" y="1894288"/>
            <a:chExt cx="6519700" cy="4963712"/>
          </a:xfrm>
        </p:grpSpPr>
        <p:pic>
          <p:nvPicPr>
            <p:cNvPr id="43" name="Picture 42" descr="A blue river flowing through a black background&#10;&#10;Description automatically generated">
              <a:extLst>
                <a:ext uri="{FF2B5EF4-FFF2-40B4-BE49-F238E27FC236}">
                  <a16:creationId xmlns:a16="http://schemas.microsoft.com/office/drawing/2014/main" id="{98C6697E-7D02-36F0-A0A6-F9A56C73E274}"/>
                </a:ext>
              </a:extLst>
            </p:cNvPr>
            <p:cNvPicPr>
              <a:picLocks noChangeAspect="1"/>
            </p:cNvPicPr>
            <p:nvPr/>
          </p:nvPicPr>
          <p:blipFill>
            <a:blip r:embed="rId3">
              <a:alphaModFix amt="48000"/>
              <a:extLst>
                <a:ext uri="{837473B0-CC2E-450A-ABE3-18F120FF3D39}">
                  <a1611:picAttrSrcUrl xmlns:a1611="http://schemas.microsoft.com/office/drawing/2016/11/main" r:id="rId4"/>
                </a:ext>
              </a:extLst>
            </a:blip>
            <a:stretch>
              <a:fillRect/>
            </a:stretch>
          </p:blipFill>
          <p:spPr>
            <a:xfrm>
              <a:off x="7834215" y="2660774"/>
              <a:ext cx="4751346" cy="4197226"/>
            </a:xfrm>
            <a:prstGeom prst="rect">
              <a:avLst/>
            </a:prstGeom>
          </p:spPr>
        </p:pic>
        <p:pic>
          <p:nvPicPr>
            <p:cNvPr id="36" name="Graphic 35">
              <a:extLst>
                <a:ext uri="{FF2B5EF4-FFF2-40B4-BE49-F238E27FC236}">
                  <a16:creationId xmlns:a16="http://schemas.microsoft.com/office/drawing/2014/main" id="{FE9F08BA-CDF1-7D37-CD08-3487F2DF1FDD}"/>
                </a:ext>
              </a:extLst>
            </p:cNvPr>
            <p:cNvPicPr>
              <a:picLocks noChangeAspect="1"/>
            </p:cNvPicPr>
            <p:nvPr/>
          </p:nvPicPr>
          <p:blipFill>
            <a:blip r:embed="rId5">
              <a:alphaModFix amt="39000"/>
              <a:extLst>
                <a:ext uri="{96DAC541-7B7A-43D3-8B79-37D633B846F1}">
                  <asvg:svgBlip xmlns:asvg="http://schemas.microsoft.com/office/drawing/2016/SVG/main" r:embed="rId6"/>
                </a:ext>
              </a:extLst>
            </a:blip>
            <a:stretch>
              <a:fillRect/>
            </a:stretch>
          </p:blipFill>
          <p:spPr>
            <a:xfrm>
              <a:off x="9868788" y="1894288"/>
              <a:ext cx="2122022" cy="1104416"/>
            </a:xfrm>
            <a:prstGeom prst="rect">
              <a:avLst/>
            </a:prstGeom>
          </p:spPr>
        </p:pic>
        <p:pic>
          <p:nvPicPr>
            <p:cNvPr id="38" name="Picture 37" descr="A colorful logo on a black background&#10;&#10;Description automatically generated">
              <a:extLst>
                <a:ext uri="{FF2B5EF4-FFF2-40B4-BE49-F238E27FC236}">
                  <a16:creationId xmlns:a16="http://schemas.microsoft.com/office/drawing/2014/main" id="{2411491F-18FB-9273-BB90-532F164C1C3A}"/>
                </a:ext>
              </a:extLst>
            </p:cNvPr>
            <p:cNvPicPr>
              <a:picLocks noChangeAspect="1"/>
            </p:cNvPicPr>
            <p:nvPr/>
          </p:nvPicPr>
          <p:blipFill>
            <a:blip r:embed="rId7">
              <a:alphaModFix amt="37000"/>
            </a:blip>
            <a:stretch>
              <a:fillRect/>
            </a:stretch>
          </p:blipFill>
          <p:spPr>
            <a:xfrm>
              <a:off x="6065861" y="5681272"/>
              <a:ext cx="2410629" cy="1176728"/>
            </a:xfrm>
            <a:prstGeom prst="rect">
              <a:avLst/>
            </a:prstGeom>
          </p:spPr>
        </p:pic>
      </p:grpSp>
      <p:sp>
        <p:nvSpPr>
          <p:cNvPr id="41" name="TextBox 40">
            <a:extLst>
              <a:ext uri="{FF2B5EF4-FFF2-40B4-BE49-F238E27FC236}">
                <a16:creationId xmlns:a16="http://schemas.microsoft.com/office/drawing/2014/main" id="{99FA22BF-41C6-6824-F0B5-6DB017D6F0F9}"/>
              </a:ext>
            </a:extLst>
          </p:cNvPr>
          <p:cNvSpPr txBox="1"/>
          <p:nvPr/>
        </p:nvSpPr>
        <p:spPr>
          <a:xfrm>
            <a:off x="-1686339" y="8587409"/>
            <a:ext cx="9541565" cy="138499"/>
          </a:xfrm>
          <a:prstGeom prst="rect">
            <a:avLst/>
          </a:prstGeom>
          <a:noFill/>
        </p:spPr>
        <p:txBody>
          <a:bodyPr wrap="square" lIns="0" tIns="0" rIns="0" bIns="0" rtlCol="0">
            <a:spAutoFit/>
          </a:bodyPr>
          <a:lstStyle/>
          <a:p>
            <a:r>
              <a:rPr lang="en-US" sz="900">
                <a:ea typeface="微软雅黑" panose="020B0503020204020204" pitchFamily="34" charset="-122"/>
                <a:hlinkClick r:id="rId4" tooltip="https://www.pngall.com/river-png/"/>
              </a:rPr>
              <a:t>This Photo</a:t>
            </a:r>
            <a:r>
              <a:rPr lang="en-US" sz="900">
                <a:ea typeface="微软雅黑" panose="020B0503020204020204" pitchFamily="34" charset="-122"/>
              </a:rPr>
              <a:t> by Unknown Author is licensed under </a:t>
            </a:r>
            <a:r>
              <a:rPr lang="en-US" sz="900">
                <a:ea typeface="微软雅黑" panose="020B0503020204020204" pitchFamily="34" charset="-122"/>
                <a:hlinkClick r:id="rId8" tooltip="https://creativecommons.org/licenses/by-nc/3.0/"/>
              </a:rPr>
              <a:t>CC BY-NC</a:t>
            </a:r>
            <a:endParaRPr lang="en-US" sz="900">
              <a:ea typeface="微软雅黑" panose="020B0503020204020204" pitchFamily="34" charset="-122"/>
            </a:endParaRPr>
          </a:p>
        </p:txBody>
      </p:sp>
    </p:spTree>
    <p:extLst>
      <p:ext uri="{BB962C8B-B14F-4D97-AF65-F5344CB8AC3E}">
        <p14:creationId xmlns:p14="http://schemas.microsoft.com/office/powerpoint/2010/main" val="351805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08545-B9A6-4911-BBD1-E19E0245976A}"/>
              </a:ext>
            </a:extLst>
          </p:cNvPr>
          <p:cNvSpPr>
            <a:spLocks noGrp="1"/>
          </p:cNvSpPr>
          <p:nvPr>
            <p:ph type="title"/>
          </p:nvPr>
        </p:nvSpPr>
        <p:spPr>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pPr>
              <a:lnSpc>
                <a:spcPct val="90000"/>
              </a:lnSpc>
            </a:pPr>
            <a:r>
              <a:rPr lang="zh-CN" altLang="en-US" spc="210" dirty="0">
                <a:solidFill>
                  <a:schemeClr val="tx1"/>
                </a:solidFill>
                <a:latin typeface="+mn-lt"/>
                <a:ea typeface="微软雅黑" panose="020B0503020204020204" pitchFamily="34" charset="-122"/>
                <a:cs typeface="Arial"/>
              </a:rPr>
              <a:t>恩智浦对</a:t>
            </a:r>
            <a:r>
              <a:rPr lang="en-US" spc="210" dirty="0">
                <a:solidFill>
                  <a:schemeClr val="tx1"/>
                </a:solidFill>
                <a:latin typeface="+mn-lt"/>
                <a:ea typeface="微软雅黑" panose="020B0503020204020204" pitchFamily="34" charset="-122"/>
                <a:cs typeface="Arial"/>
              </a:rPr>
              <a:t>Zephyr</a:t>
            </a:r>
            <a:r>
              <a:rPr lang="zh-CN" altLang="en-US" spc="210" dirty="0">
                <a:solidFill>
                  <a:schemeClr val="tx1"/>
                </a:solidFill>
                <a:latin typeface="+mn-lt"/>
                <a:ea typeface="微软雅黑" panose="020B0503020204020204" pitchFamily="34" charset="-122"/>
                <a:cs typeface="Arial"/>
              </a:rPr>
              <a:t>的支持</a:t>
            </a:r>
            <a:endParaRPr lang="en-US" spc="210" dirty="0">
              <a:solidFill>
                <a:schemeClr val="tx1"/>
              </a:solidFill>
              <a:latin typeface="+mn-lt"/>
              <a:ea typeface="微软雅黑" panose="020B0503020204020204" pitchFamily="34" charset="-122"/>
              <a:cs typeface="Arial"/>
            </a:endParaRPr>
          </a:p>
        </p:txBody>
      </p:sp>
      <p:sp>
        <p:nvSpPr>
          <p:cNvPr id="9" name="Text Placeholder 11">
            <a:extLst>
              <a:ext uri="{FF2B5EF4-FFF2-40B4-BE49-F238E27FC236}">
                <a16:creationId xmlns:a16="http://schemas.microsoft.com/office/drawing/2014/main" id="{B4329FAD-C2A1-4BCA-801C-05A3634CC6EF}"/>
              </a:ext>
            </a:extLst>
          </p:cNvPr>
          <p:cNvSpPr>
            <a:spLocks noGrp="1"/>
          </p:cNvSpPr>
          <p:nvPr>
            <p:ph type="body" sz="quarter" idx="4294967295"/>
          </p:nvPr>
        </p:nvSpPr>
        <p:spPr>
          <a:xfrm>
            <a:off x="379411" y="146827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zh-CN" altLang="en-US" sz="1800" dirty="0">
                <a:ea typeface="Microsoft YaHei" panose="020B0503020204020204" pitchFamily="34" charset="-122"/>
              </a:rPr>
              <a:t>所有客户都可以利用恩智浦和公共</a:t>
            </a:r>
            <a:r>
              <a:rPr lang="en-US" altLang="zh-CN" sz="1800" dirty="0">
                <a:ea typeface="Microsoft YaHei" panose="020B0503020204020204" pitchFamily="34" charset="-122"/>
              </a:rPr>
              <a:t>Zephyr</a:t>
            </a:r>
            <a:r>
              <a:rPr lang="zh-CN" altLang="en-US" sz="1800" dirty="0">
                <a:ea typeface="Microsoft YaHei" panose="020B0503020204020204" pitchFamily="34" charset="-122"/>
              </a:rPr>
              <a:t>社区提供支持</a:t>
            </a:r>
            <a:endParaRPr lang="en-US" altLang="zh-CN" sz="1800" dirty="0">
              <a:ea typeface="Microsoft YaHei" panose="020B0503020204020204" pitchFamily="34" charset="-122"/>
            </a:endParaRPr>
          </a:p>
          <a:p>
            <a:pPr>
              <a:spcBef>
                <a:spcPts val="1200"/>
              </a:spcBef>
            </a:pPr>
            <a:r>
              <a:rPr lang="en-US" altLang="zh-CN" sz="1800" dirty="0">
                <a:ea typeface="Microsoft YaHei" panose="020B0503020204020204" pitchFamily="34" charset="-122"/>
              </a:rPr>
              <a:t>Zephyr</a:t>
            </a:r>
            <a:r>
              <a:rPr lang="zh-CN" altLang="en-US" sz="1800" dirty="0">
                <a:ea typeface="Microsoft YaHei" panose="020B0503020204020204" pitchFamily="34" charset="-122"/>
              </a:rPr>
              <a:t>项目：将所有公开讨论和决议放在一个地方</a:t>
            </a:r>
            <a:endParaRPr lang="en-US" altLang="zh-CN" sz="1800" dirty="0">
              <a:ea typeface="Microsoft YaHei" panose="020B0503020204020204" pitchFamily="34" charset="-122"/>
            </a:endParaRPr>
          </a:p>
          <a:p>
            <a:pPr>
              <a:spcBef>
                <a:spcPts val="1200"/>
              </a:spcBef>
            </a:pPr>
            <a:r>
              <a:rPr lang="zh-CN" altLang="en-US" sz="1800" dirty="0">
                <a:ea typeface="Microsoft YaHei" panose="020B0503020204020204" pitchFamily="34" charset="-122"/>
              </a:rPr>
              <a:t>客户受益于整个</a:t>
            </a:r>
            <a:r>
              <a:rPr lang="en-US" altLang="zh-CN" sz="1800" dirty="0">
                <a:ea typeface="Microsoft YaHei" panose="020B0503020204020204" pitchFamily="34" charset="-122"/>
              </a:rPr>
              <a:t>Zephyr</a:t>
            </a:r>
            <a:r>
              <a:rPr lang="zh-CN" altLang="en-US" sz="1800" dirty="0">
                <a:ea typeface="Microsoft YaHei" panose="020B0503020204020204" pitchFamily="34" charset="-122"/>
              </a:rPr>
              <a:t>社区的帮助</a:t>
            </a:r>
            <a:endParaRPr lang="en-US" altLang="zh-CN" sz="1800" dirty="0">
              <a:ea typeface="Microsoft YaHei" panose="020B0503020204020204" pitchFamily="34" charset="-122"/>
            </a:endParaRPr>
          </a:p>
          <a:p>
            <a:pPr>
              <a:spcBef>
                <a:spcPts val="1200"/>
              </a:spcBef>
            </a:pPr>
            <a:r>
              <a:rPr lang="zh-CN" altLang="en-US" sz="1800" dirty="0">
                <a:ea typeface="Microsoft YaHei" panose="020B0503020204020204" pitchFamily="34" charset="-122"/>
              </a:rPr>
              <a:t>恩智浦：恩智浦为下游和平台特定问题提供私人支持和支持升级路径：</a:t>
            </a:r>
            <a:r>
              <a:rPr lang="en-US" sz="1800" dirty="0">
                <a:ea typeface="Microsoft YaHei" panose="020B0503020204020204" pitchFamily="34" charset="-122"/>
                <a:hlinkClick r:id="rId3"/>
              </a:rPr>
              <a:t>NXP community landing page for Zephyr</a:t>
            </a:r>
            <a:endParaRPr lang="en-US" sz="1800" dirty="0">
              <a:ea typeface="Microsoft YaHei" panose="020B0503020204020204" pitchFamily="34" charset="-122"/>
            </a:endParaRPr>
          </a:p>
          <a:p>
            <a:pPr marL="0" indent="0">
              <a:spcBef>
                <a:spcPts val="1200"/>
              </a:spcBef>
              <a:buNone/>
            </a:pPr>
            <a:endParaRPr lang="en-US" sz="1800" dirty="0">
              <a:ea typeface="Microsoft YaHei" panose="020B0503020204020204" pitchFamily="34" charset="-122"/>
            </a:endParaRPr>
          </a:p>
          <a:p>
            <a:pPr marL="0" indent="0">
              <a:spcBef>
                <a:spcPts val="1200"/>
              </a:spcBef>
              <a:buNone/>
            </a:pPr>
            <a:r>
              <a:rPr lang="zh-CN" altLang="en-US" sz="1800" dirty="0">
                <a:ea typeface="Microsoft YaHei" panose="020B0503020204020204" pitchFamily="34" charset="-122"/>
              </a:rPr>
              <a:t>直接客户可以通过恩智浦技术团队与代理商技术团队支持渠道来支持</a:t>
            </a:r>
            <a:r>
              <a:rPr lang="en-US" altLang="zh-CN" sz="1800" dirty="0">
                <a:ea typeface="Microsoft YaHei" panose="020B0503020204020204" pitchFamily="34" charset="-122"/>
              </a:rPr>
              <a:t>Zephyr</a:t>
            </a:r>
            <a:endParaRPr lang="en-US" sz="1800" dirty="0">
              <a:ea typeface="Microsoft YaHei" panose="020B0503020204020204" pitchFamily="34" charset="-122"/>
            </a:endParaRPr>
          </a:p>
        </p:txBody>
      </p:sp>
    </p:spTree>
    <p:extLst>
      <p:ext uri="{BB962C8B-B14F-4D97-AF65-F5344CB8AC3E}">
        <p14:creationId xmlns:p14="http://schemas.microsoft.com/office/powerpoint/2010/main" val="4174579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FAF60E-CDE0-061D-FA5F-7E5D91607678}"/>
              </a:ext>
            </a:extLst>
          </p:cNvPr>
          <p:cNvSpPr>
            <a:spLocks noGrp="1"/>
          </p:cNvSpPr>
          <p:nvPr>
            <p:ph type="body" sz="quarter" idx="12"/>
          </p:nvPr>
        </p:nvSpPr>
        <p:spPr/>
        <p:txBody>
          <a:bodyPr/>
          <a:lstStyle/>
          <a:p>
            <a:r>
              <a:rPr lang="zh-CN" altLang="en-US" dirty="0">
                <a:latin typeface="+mn-lt"/>
                <a:ea typeface="Microsoft YaHei" panose="020B0503020204020204" pitchFamily="34" charset="-122"/>
              </a:rPr>
              <a:t>恩智浦赋能</a:t>
            </a:r>
            <a:r>
              <a:rPr lang="en-US" altLang="zh-CN" dirty="0">
                <a:latin typeface="+mn-lt"/>
                <a:ea typeface="Microsoft YaHei" panose="020B0503020204020204" pitchFamily="34" charset="-122"/>
              </a:rPr>
              <a:t>Zephyr MPU </a:t>
            </a:r>
            <a:r>
              <a:rPr lang="zh-CN" altLang="en-US" dirty="0">
                <a:latin typeface="+mn-lt"/>
                <a:ea typeface="Microsoft YaHei" panose="020B0503020204020204" pitchFamily="34" charset="-122"/>
              </a:rPr>
              <a:t>实例</a:t>
            </a:r>
            <a:endParaRPr lang="en-US" dirty="0">
              <a:latin typeface="+mn-lt"/>
            </a:endParaRPr>
          </a:p>
        </p:txBody>
      </p:sp>
      <p:sp>
        <p:nvSpPr>
          <p:cNvPr id="4" name="Slide Number Placeholder 3">
            <a:extLst>
              <a:ext uri="{FF2B5EF4-FFF2-40B4-BE49-F238E27FC236}">
                <a16:creationId xmlns:a16="http://schemas.microsoft.com/office/drawing/2014/main" id="{51F6E593-5432-EB98-D44B-6681B11AC74A}"/>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45"/>
              </a:spcBef>
            </a:pPr>
            <a:fld id="{25A73AD0-FD5B-447F-A393-5F1AA86B199E}" type="slidenum">
              <a:rPr lang="zh-CN" altLang="en-US" smtClean="0"/>
              <a:pPr marL="38100">
                <a:lnSpc>
                  <a:spcPct val="100000"/>
                </a:lnSpc>
                <a:spcBef>
                  <a:spcPts val="145"/>
                </a:spcBef>
              </a:pPr>
              <a:t>8</a:t>
            </a:fld>
            <a:endParaRPr lang="en-US" spc="-50"/>
          </a:p>
        </p:txBody>
      </p:sp>
    </p:spTree>
    <p:extLst>
      <p:ext uri="{BB962C8B-B14F-4D97-AF65-F5344CB8AC3E}">
        <p14:creationId xmlns:p14="http://schemas.microsoft.com/office/powerpoint/2010/main" val="4138026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C174-9F2E-F7F1-BFE0-49125E553B21}"/>
              </a:ext>
            </a:extLst>
          </p:cNvPr>
          <p:cNvSpPr>
            <a:spLocks noGrp="1"/>
          </p:cNvSpPr>
          <p:nvPr>
            <p:ph type="title"/>
          </p:nvPr>
        </p:nvSpPr>
        <p:spPr>
          <a:noFill/>
          <a:ln w="9525" algn="ctr">
            <a:noFill/>
            <a:miter lim="800000"/>
            <a:headEnd/>
            <a:tailEnd/>
          </a:ln>
          <a:effectLst/>
        </p:spPr>
        <p:txBody>
          <a:bodyPr vert="horz" wrap="square" lIns="91440" tIns="45720" rIns="91440" bIns="45720" numCol="1" rtlCol="0" anchor="t" anchorCtr="0" compatLnSpc="1">
            <a:prstTxWarp prst="textNoShape">
              <a:avLst/>
            </a:prstTxWarp>
            <a:normAutofit/>
          </a:bodyPr>
          <a:lstStyle/>
          <a:p>
            <a:r>
              <a:rPr lang="zh-CN" altLang="en-US" sz="2200" b="1" spc="210" dirty="0">
                <a:solidFill>
                  <a:schemeClr val="tx1"/>
                </a:solidFill>
                <a:latin typeface="+mn-lt"/>
                <a:ea typeface="微软雅黑" panose="020B0503020204020204" pitchFamily="34" charset="-122"/>
                <a:cs typeface="Arial"/>
              </a:rPr>
              <a:t>恩智浦</a:t>
            </a:r>
            <a:r>
              <a:rPr lang="en-US" altLang="zh-CN" sz="2200" b="1" spc="210" dirty="0">
                <a:solidFill>
                  <a:schemeClr val="tx1"/>
                </a:solidFill>
                <a:latin typeface="+mn-lt"/>
                <a:ea typeface="微软雅黑" panose="020B0503020204020204" pitchFamily="34" charset="-122"/>
                <a:cs typeface="Arial"/>
              </a:rPr>
              <a:t>Zephyr A</a:t>
            </a:r>
            <a:r>
              <a:rPr lang="zh-CN" altLang="en-US" sz="2200" b="1" spc="210" dirty="0">
                <a:solidFill>
                  <a:schemeClr val="tx1"/>
                </a:solidFill>
                <a:latin typeface="+mn-lt"/>
                <a:ea typeface="微软雅黑" panose="020B0503020204020204" pitchFamily="34" charset="-122"/>
                <a:cs typeface="Arial"/>
              </a:rPr>
              <a:t>核上的赋能</a:t>
            </a:r>
          </a:p>
        </p:txBody>
      </p:sp>
      <p:sp>
        <p:nvSpPr>
          <p:cNvPr id="3" name="Text Placeholder 2">
            <a:extLst>
              <a:ext uri="{FF2B5EF4-FFF2-40B4-BE49-F238E27FC236}">
                <a16:creationId xmlns:a16="http://schemas.microsoft.com/office/drawing/2014/main" id="{6933A21F-B42E-FA35-D744-15B3CF0BAC4A}"/>
              </a:ext>
            </a:extLst>
          </p:cNvPr>
          <p:cNvSpPr>
            <a:spLocks noGrp="1"/>
          </p:cNvSpPr>
          <p:nvPr>
            <p:ph type="body" sz="quarter" idx="10"/>
          </p:nvPr>
        </p:nvSpPr>
        <p:spPr>
          <a:xfrm>
            <a:off x="299523" y="1019916"/>
            <a:ext cx="5037790" cy="5557370"/>
          </a:xfrm>
        </p:spPr>
        <p:txBody>
          <a:bodyPr vert="horz" lIns="91440" tIns="45720" rIns="91440" bIns="45720" rtlCol="0" anchor="t">
            <a:normAutofit/>
          </a:bodyPr>
          <a:lstStyle/>
          <a:p>
            <a:pPr marL="233045" indent="-233045" algn="just"/>
            <a:r>
              <a:rPr lang="en-US" altLang="zh-CN" sz="1900" dirty="0">
                <a:ea typeface="微软雅黑" panose="020B0503020204020204" pitchFamily="34" charset="-122"/>
              </a:rPr>
              <a:t>Zephyr + Cortex-A Core</a:t>
            </a:r>
            <a:endParaRPr lang="en-US" sz="1900" dirty="0">
              <a:ea typeface="微软雅黑" panose="020B0503020204020204" pitchFamily="34" charset="-122"/>
            </a:endParaRPr>
          </a:p>
          <a:p>
            <a:pPr marL="233045" lvl="1" indent="0" algn="just">
              <a:buNone/>
            </a:pPr>
            <a:r>
              <a:rPr lang="en-US" altLang="zh-CN" sz="1900" dirty="0">
                <a:ea typeface="微软雅黑" panose="020B0503020204020204" pitchFamily="34" charset="-122"/>
              </a:rPr>
              <a:t>= </a:t>
            </a:r>
            <a:r>
              <a:rPr lang="zh-CN" altLang="en-US" sz="1900" dirty="0">
                <a:ea typeface="微软雅黑" panose="020B0503020204020204" pitchFamily="34" charset="-122"/>
              </a:rPr>
              <a:t>高性能实时系统</a:t>
            </a:r>
            <a:endParaRPr lang="en-US" altLang="zh-CN" sz="1900" dirty="0">
              <a:ea typeface="微软雅黑" panose="020B0503020204020204" pitchFamily="34" charset="-122"/>
              <a:cs typeface="Arial"/>
            </a:endParaRPr>
          </a:p>
          <a:p>
            <a:pPr marL="233045" indent="-233045" algn="just"/>
            <a:r>
              <a:rPr lang="zh-CN" altLang="en-US" sz="1900" dirty="0">
                <a:ea typeface="微软雅黑" panose="020B0503020204020204" pitchFamily="34" charset="-122"/>
              </a:rPr>
              <a:t>典型的</a:t>
            </a:r>
            <a:r>
              <a:rPr lang="en-US" altLang="zh-CN" sz="1900" dirty="0">
                <a:ea typeface="微软雅黑" panose="020B0503020204020204" pitchFamily="34" charset="-122"/>
              </a:rPr>
              <a:t>Zephyr </a:t>
            </a:r>
            <a:r>
              <a:rPr lang="zh-CN" altLang="en-US" sz="1900" dirty="0">
                <a:ea typeface="微软雅黑" panose="020B0503020204020204" pitchFamily="34" charset="-122"/>
              </a:rPr>
              <a:t>在</a:t>
            </a:r>
            <a:r>
              <a:rPr lang="en-US" altLang="zh-CN" sz="1900" dirty="0">
                <a:ea typeface="微软雅黑" panose="020B0503020204020204" pitchFamily="34" charset="-122"/>
              </a:rPr>
              <a:t> Cortex-A </a:t>
            </a:r>
            <a:r>
              <a:rPr lang="zh-CN" altLang="en-US" sz="1900" dirty="0">
                <a:ea typeface="微软雅黑" panose="020B0503020204020204" pitchFamily="34" charset="-122"/>
              </a:rPr>
              <a:t>核上的实例就是工业应用场景</a:t>
            </a:r>
            <a:endParaRPr lang="en-US" altLang="zh-CN" sz="1900" dirty="0">
              <a:ea typeface="微软雅黑" panose="020B0503020204020204" pitchFamily="34" charset="-122"/>
              <a:cs typeface="Arial"/>
            </a:endParaRPr>
          </a:p>
          <a:p>
            <a:pPr marL="233045" indent="-233045" algn="just"/>
            <a:r>
              <a:rPr lang="en-US" altLang="zh-CN" sz="1900" dirty="0">
                <a:ea typeface="微软雅黑" panose="020B0503020204020204" pitchFamily="34" charset="-122"/>
              </a:rPr>
              <a:t>NXP </a:t>
            </a:r>
            <a:r>
              <a:rPr lang="zh-CN" altLang="en-US" sz="1900" dirty="0">
                <a:ea typeface="微软雅黑" panose="020B0503020204020204" pitchFamily="34" charset="-122"/>
              </a:rPr>
              <a:t>对于</a:t>
            </a:r>
            <a:r>
              <a:rPr lang="en-US" altLang="zh-CN" sz="1900" dirty="0">
                <a:ea typeface="微软雅黑" panose="020B0503020204020204" pitchFamily="34" charset="-122"/>
              </a:rPr>
              <a:t>AARCH64</a:t>
            </a:r>
            <a:r>
              <a:rPr lang="zh-CN" altLang="en-US" sz="1900" dirty="0">
                <a:ea typeface="微软雅黑" panose="020B0503020204020204" pitchFamily="34" charset="-122"/>
              </a:rPr>
              <a:t>支持的贡献</a:t>
            </a:r>
            <a:endParaRPr lang="en-US" altLang="zh-CN" sz="1900" dirty="0">
              <a:ea typeface="微软雅黑" panose="020B0503020204020204" pitchFamily="34" charset="-122"/>
            </a:endParaRPr>
          </a:p>
          <a:p>
            <a:pPr marL="401320" lvl="1" algn="just"/>
            <a:r>
              <a:rPr lang="zh-CN" altLang="en-US" sz="1900" dirty="0">
                <a:ea typeface="微软雅黑" panose="020B0503020204020204" pitchFamily="34" charset="-122"/>
              </a:rPr>
              <a:t>向上游社区推送第一个</a:t>
            </a:r>
            <a:r>
              <a:rPr lang="en-US" altLang="zh-CN" sz="1900" dirty="0">
                <a:ea typeface="微软雅黑" panose="020B0503020204020204" pitchFamily="34" charset="-122"/>
              </a:rPr>
              <a:t>A</a:t>
            </a:r>
            <a:r>
              <a:rPr lang="zh-CN" altLang="en-US" sz="1900" dirty="0">
                <a:ea typeface="微软雅黑" panose="020B0503020204020204" pitchFamily="34" charset="-122"/>
              </a:rPr>
              <a:t>核平台</a:t>
            </a:r>
            <a:r>
              <a:rPr lang="en-US" altLang="zh-CN" sz="1900" dirty="0">
                <a:ea typeface="微软雅黑" panose="020B0503020204020204" pitchFamily="34" charset="-122"/>
              </a:rPr>
              <a:t>ls1046a</a:t>
            </a:r>
          </a:p>
          <a:p>
            <a:pPr marL="401320" lvl="1" algn="just"/>
            <a:r>
              <a:rPr lang="zh-CN" altLang="en-US" sz="1900" dirty="0">
                <a:ea typeface="微软雅黑" panose="020B0503020204020204" pitchFamily="34" charset="-122"/>
              </a:rPr>
              <a:t>使能</a:t>
            </a:r>
            <a:r>
              <a:rPr lang="en-US" altLang="zh-CN" sz="1900" dirty="0">
                <a:ea typeface="微软雅黑" panose="020B0503020204020204" pitchFamily="34" charset="-122"/>
              </a:rPr>
              <a:t> Zephyr </a:t>
            </a:r>
            <a:r>
              <a:rPr lang="zh-CN" altLang="en-US" sz="1900" dirty="0">
                <a:ea typeface="微软雅黑" panose="020B0503020204020204" pitchFamily="34" charset="-122"/>
              </a:rPr>
              <a:t>在</a:t>
            </a:r>
            <a:r>
              <a:rPr lang="en-US" altLang="zh-CN" sz="1900" dirty="0">
                <a:ea typeface="微软雅黑" panose="020B0503020204020204" pitchFamily="34" charset="-122"/>
              </a:rPr>
              <a:t>EL2</a:t>
            </a:r>
            <a:r>
              <a:rPr lang="zh-CN" altLang="en-US" sz="1900" dirty="0">
                <a:ea typeface="微软雅黑" panose="020B0503020204020204" pitchFamily="34" charset="-122"/>
              </a:rPr>
              <a:t>的启动</a:t>
            </a:r>
            <a:r>
              <a:rPr lang="en-US" altLang="zh-CN" sz="1900" dirty="0">
                <a:ea typeface="微软雅黑" panose="020B0503020204020204" pitchFamily="34" charset="-122"/>
              </a:rPr>
              <a:t>.</a:t>
            </a:r>
            <a:endParaRPr lang="en-US" altLang="zh-CN" sz="1900" dirty="0">
              <a:ea typeface="微软雅黑" panose="020B0503020204020204" pitchFamily="34" charset="-122"/>
              <a:cs typeface="Arial"/>
            </a:endParaRPr>
          </a:p>
          <a:p>
            <a:pPr marL="401320" lvl="1" algn="just"/>
            <a:r>
              <a:rPr lang="zh-CN" altLang="en-US" sz="1900" dirty="0">
                <a:ea typeface="微软雅黑" panose="020B0503020204020204" pitchFamily="34" charset="-122"/>
              </a:rPr>
              <a:t>增强 </a:t>
            </a:r>
            <a:r>
              <a:rPr lang="en-US" altLang="zh-CN" sz="1900" dirty="0">
                <a:ea typeface="微软雅黑" panose="020B0503020204020204" pitchFamily="34" charset="-122"/>
              </a:rPr>
              <a:t>A</a:t>
            </a:r>
            <a:r>
              <a:rPr lang="zh-CN" altLang="en-US" sz="1900" dirty="0">
                <a:ea typeface="微软雅黑" panose="020B0503020204020204" pitchFamily="34" charset="-122"/>
              </a:rPr>
              <a:t>核对</a:t>
            </a:r>
            <a:r>
              <a:rPr lang="en-US" altLang="zh-CN" sz="1900" dirty="0">
                <a:ea typeface="微软雅黑" panose="020B0503020204020204" pitchFamily="34" charset="-122"/>
              </a:rPr>
              <a:t> SMP</a:t>
            </a:r>
            <a:r>
              <a:rPr lang="zh-CN" altLang="en-US" sz="1900" dirty="0">
                <a:ea typeface="微软雅黑" panose="020B0503020204020204" pitchFamily="34" charset="-122"/>
              </a:rPr>
              <a:t>的支持</a:t>
            </a:r>
            <a:endParaRPr lang="en-US" altLang="zh-CN" sz="1900" dirty="0">
              <a:ea typeface="微软雅黑" panose="020B0503020204020204" pitchFamily="34" charset="-122"/>
              <a:cs typeface="Arial"/>
            </a:endParaRPr>
          </a:p>
          <a:p>
            <a:pPr marL="569595" lvl="2" algn="just"/>
            <a:r>
              <a:rPr lang="zh-CN" altLang="en-US" sz="1900" dirty="0">
                <a:ea typeface="微软雅黑" panose="020B0503020204020204" pitchFamily="34" charset="-122"/>
              </a:rPr>
              <a:t>任何核可以作为</a:t>
            </a:r>
            <a:r>
              <a:rPr lang="en-US" altLang="zh-CN" sz="1900" dirty="0">
                <a:ea typeface="微软雅黑" panose="020B0503020204020204" pitchFamily="34" charset="-122"/>
              </a:rPr>
              <a:t>primary Core.</a:t>
            </a:r>
            <a:endParaRPr lang="en-US" altLang="zh-CN" sz="1900" dirty="0">
              <a:ea typeface="微软雅黑" panose="020B0503020204020204" pitchFamily="34" charset="-122"/>
              <a:cs typeface="Arial"/>
            </a:endParaRPr>
          </a:p>
          <a:p>
            <a:pPr marL="569595" lvl="2" algn="just"/>
            <a:r>
              <a:rPr lang="zh-CN" altLang="en-US" sz="1900" dirty="0">
                <a:ea typeface="微软雅黑" panose="020B0503020204020204" pitchFamily="34" charset="-122"/>
              </a:rPr>
              <a:t>支持</a:t>
            </a:r>
            <a:r>
              <a:rPr lang="en-US" altLang="zh-CN" sz="1900" dirty="0">
                <a:ea typeface="微软雅黑" panose="020B0503020204020204" pitchFamily="34" charset="-122"/>
              </a:rPr>
              <a:t>GICv2 and GICv3</a:t>
            </a:r>
            <a:endParaRPr lang="en-US" altLang="zh-CN" sz="1900" dirty="0">
              <a:ea typeface="微软雅黑" panose="020B0503020204020204" pitchFamily="34" charset="-122"/>
              <a:cs typeface="Arial"/>
            </a:endParaRPr>
          </a:p>
          <a:p>
            <a:pPr marL="401320" lvl="1" algn="just"/>
            <a:r>
              <a:rPr lang="en-US" altLang="zh-CN" sz="1900" dirty="0">
                <a:ea typeface="微软雅黑" panose="020B0503020204020204" pitchFamily="34" charset="-122"/>
              </a:rPr>
              <a:t>ARM64 </a:t>
            </a:r>
            <a:r>
              <a:rPr lang="zh-CN" altLang="en-US" sz="1900" dirty="0">
                <a:ea typeface="微软雅黑" panose="020B0503020204020204" pitchFamily="34" charset="-122"/>
              </a:rPr>
              <a:t>缓存</a:t>
            </a:r>
            <a:endParaRPr lang="en-US" altLang="zh-CN" sz="1900" dirty="0">
              <a:ea typeface="微软雅黑" panose="020B0503020204020204" pitchFamily="34" charset="-122"/>
            </a:endParaRPr>
          </a:p>
          <a:p>
            <a:pPr marL="569595" lvl="2" algn="just"/>
            <a:r>
              <a:rPr lang="zh-CN" altLang="en-US" sz="1900" dirty="0">
                <a:ea typeface="微软雅黑" panose="020B0503020204020204" pitchFamily="34" charset="-122"/>
              </a:rPr>
              <a:t>添加</a:t>
            </a:r>
            <a:r>
              <a:rPr lang="en-US" altLang="zh-CN" sz="1900" dirty="0" err="1">
                <a:ea typeface="微软雅黑" panose="020B0503020204020204" pitchFamily="34" charset="-122"/>
              </a:rPr>
              <a:t>arch_dcache_all</a:t>
            </a:r>
            <a:r>
              <a:rPr lang="en-US" altLang="zh-CN" sz="1900" dirty="0">
                <a:ea typeface="微软雅黑" panose="020B0503020204020204" pitchFamily="34" charset="-122"/>
              </a:rPr>
              <a:t>() API</a:t>
            </a:r>
          </a:p>
          <a:p>
            <a:pPr marL="569595" lvl="2" algn="just"/>
            <a:r>
              <a:rPr lang="zh-CN" altLang="en-US" sz="1900" dirty="0">
                <a:ea typeface="微软雅黑" panose="020B0503020204020204" pitchFamily="34" charset="-122"/>
              </a:rPr>
              <a:t>重新实现</a:t>
            </a:r>
            <a:r>
              <a:rPr lang="en-US" altLang="zh-CN" sz="1900" dirty="0">
                <a:ea typeface="微软雅黑" panose="020B0503020204020204" pitchFamily="34" charset="-122"/>
              </a:rPr>
              <a:t> </a:t>
            </a:r>
            <a:r>
              <a:rPr lang="en-US" altLang="zh-CN" sz="1900" dirty="0" err="1">
                <a:ea typeface="微软雅黑" panose="020B0503020204020204" pitchFamily="34" charset="-122"/>
              </a:rPr>
              <a:t>arch_dache_range</a:t>
            </a:r>
            <a:r>
              <a:rPr lang="en-US" altLang="zh-CN" sz="1900" dirty="0">
                <a:ea typeface="微软雅黑" panose="020B0503020204020204" pitchFamily="34" charset="-122"/>
              </a:rPr>
              <a:t>() APIs</a:t>
            </a:r>
            <a:endParaRPr lang="en-US" altLang="zh-CN" sz="1900" dirty="0">
              <a:ea typeface="微软雅黑" panose="020B0503020204020204" pitchFamily="34" charset="-122"/>
              <a:cs typeface="Arial"/>
            </a:endParaRPr>
          </a:p>
          <a:p>
            <a:pPr marL="401320" lvl="1" algn="just"/>
            <a:r>
              <a:rPr lang="zh-CN" altLang="en-US" sz="1900" dirty="0">
                <a:ea typeface="微软雅黑" panose="020B0503020204020204" pitchFamily="34" charset="-122"/>
              </a:rPr>
              <a:t>修改</a:t>
            </a:r>
            <a:r>
              <a:rPr lang="en-US" altLang="zh-CN" sz="1900" dirty="0">
                <a:ea typeface="微软雅黑" panose="020B0503020204020204" pitchFamily="34" charset="-122"/>
              </a:rPr>
              <a:t>spin-lock </a:t>
            </a:r>
            <a:r>
              <a:rPr lang="zh-CN" altLang="en-US" sz="1900" dirty="0">
                <a:ea typeface="微软雅黑" panose="020B0503020204020204" pitchFamily="34" charset="-122"/>
              </a:rPr>
              <a:t>的缺陷</a:t>
            </a:r>
            <a:endParaRPr lang="en-US" altLang="zh-CN" sz="1900" dirty="0">
              <a:ea typeface="微软雅黑" panose="020B0503020204020204" pitchFamily="34" charset="-122"/>
              <a:cs typeface="Arial"/>
            </a:endParaRPr>
          </a:p>
          <a:p>
            <a:pPr algn="just"/>
            <a:r>
              <a:rPr lang="en-US" altLang="zh-CN" sz="1900" dirty="0">
                <a:ea typeface="微软雅黑" panose="020B0503020204020204" pitchFamily="34" charset="-122"/>
              </a:rPr>
              <a:t>ARM64 ARCH </a:t>
            </a:r>
            <a:r>
              <a:rPr lang="zh-CN" altLang="en-US" sz="1900" dirty="0">
                <a:ea typeface="微软雅黑" panose="020B0503020204020204" pitchFamily="34" charset="-122"/>
              </a:rPr>
              <a:t>合作者</a:t>
            </a:r>
            <a:r>
              <a:rPr lang="en-US" altLang="zh-CN" sz="1900" dirty="0">
                <a:ea typeface="微软雅黑" panose="020B0503020204020204" pitchFamily="34" charset="-122"/>
              </a:rPr>
              <a:t> – Jiafei Pan</a:t>
            </a:r>
          </a:p>
          <a:p>
            <a:pPr lvl="1"/>
            <a:endParaRPr lang="en-US" altLang="zh-CN" dirty="0">
              <a:ea typeface="微软雅黑" panose="020B0503020204020204" pitchFamily="34" charset="-122"/>
            </a:endParaRPr>
          </a:p>
          <a:p>
            <a:pPr lvl="1"/>
            <a:endParaRPr lang="en-US" altLang="zh-CN" dirty="0">
              <a:ea typeface="微软雅黑" panose="020B0503020204020204" pitchFamily="34" charset="-122"/>
            </a:endParaRPr>
          </a:p>
          <a:p>
            <a:endParaRPr lang="zh-CN" altLang="en-US" dirty="0">
              <a:ea typeface="微软雅黑" panose="020B0503020204020204" pitchFamily="34" charset="-122"/>
            </a:endParaRPr>
          </a:p>
        </p:txBody>
      </p:sp>
      <p:sp>
        <p:nvSpPr>
          <p:cNvPr id="4" name="AutoShape 2" descr="A grouped horizontal bar chart comparing five performance metrics—Memory Allocation, Message Processing, Synchronization Processing, Preemptive Scheduling, and Cooperative Scheduling—across four RTOS variants: Zephyr 4.1 (solid purple), Zephyr 4.1 with MULTIQ (purple diagonal stripes), Eclipse ThreadX (green), and FreeRTOS (orange). Each metric is shown as a percentage, with Zephyr 4.1 around 100% on most metrics, while the other bars vary above or below that baseline. Notably, ThreadX generally scores above 100% in some categories (such as Memory Allocation and Message Processing), and FreeRTOS tends to be lower or mid-range.">
            <a:extLst>
              <a:ext uri="{FF2B5EF4-FFF2-40B4-BE49-F238E27FC236}">
                <a16:creationId xmlns:a16="http://schemas.microsoft.com/office/drawing/2014/main" id="{EA17EDAA-66F5-D3D5-B1F7-62136218D3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ea typeface="微软雅黑" panose="020B0503020204020204" pitchFamily="34" charset="-122"/>
            </a:endParaRPr>
          </a:p>
        </p:txBody>
      </p:sp>
      <p:pic>
        <p:nvPicPr>
          <p:cNvPr id="6" name="Picture 5">
            <a:extLst>
              <a:ext uri="{FF2B5EF4-FFF2-40B4-BE49-F238E27FC236}">
                <a16:creationId xmlns:a16="http://schemas.microsoft.com/office/drawing/2014/main" id="{3DF492D6-AD08-1FBF-E741-EF8E51DF461C}"/>
              </a:ext>
            </a:extLst>
          </p:cNvPr>
          <p:cNvPicPr>
            <a:picLocks noChangeAspect="1"/>
          </p:cNvPicPr>
          <p:nvPr/>
        </p:nvPicPr>
        <p:blipFill>
          <a:blip r:embed="rId3"/>
          <a:stretch>
            <a:fillRect/>
          </a:stretch>
        </p:blipFill>
        <p:spPr>
          <a:xfrm>
            <a:off x="5586260" y="666733"/>
            <a:ext cx="5799496" cy="2944466"/>
          </a:xfrm>
          <a:prstGeom prst="rect">
            <a:avLst/>
          </a:prstGeom>
        </p:spPr>
      </p:pic>
      <p:pic>
        <p:nvPicPr>
          <p:cNvPr id="8" name="Picture 7">
            <a:extLst>
              <a:ext uri="{FF2B5EF4-FFF2-40B4-BE49-F238E27FC236}">
                <a16:creationId xmlns:a16="http://schemas.microsoft.com/office/drawing/2014/main" id="{7BAF0B8B-EBAD-AC7C-7259-5CDC2ACC9BB1}"/>
              </a:ext>
            </a:extLst>
          </p:cNvPr>
          <p:cNvPicPr>
            <a:picLocks noChangeAspect="1"/>
          </p:cNvPicPr>
          <p:nvPr/>
        </p:nvPicPr>
        <p:blipFill>
          <a:blip r:embed="rId4"/>
          <a:stretch>
            <a:fillRect/>
          </a:stretch>
        </p:blipFill>
        <p:spPr>
          <a:xfrm>
            <a:off x="5735354" y="3809451"/>
            <a:ext cx="5799496" cy="2944466"/>
          </a:xfrm>
          <a:prstGeom prst="rect">
            <a:avLst/>
          </a:prstGeom>
        </p:spPr>
      </p:pic>
    </p:spTree>
    <p:extLst>
      <p:ext uri="{BB962C8B-B14F-4D97-AF65-F5344CB8AC3E}">
        <p14:creationId xmlns:p14="http://schemas.microsoft.com/office/powerpoint/2010/main" val="2195344942"/>
      </p:ext>
    </p:extLst>
  </p:cSld>
  <p:clrMapOvr>
    <a:masterClrMapping/>
  </p:clrMapOvr>
  <p:transition>
    <p:fade/>
  </p:transition>
</p:sld>
</file>

<file path=ppt/theme/theme1.xml><?xml version="1.0" encoding="utf-8"?>
<a:theme xmlns:a="http://schemas.openxmlformats.org/drawingml/2006/main" name="Light mode | title + logo">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3" id="{00AFC2FD-70C9-0B4E-88C9-438C96535316}" vid="{DFDF4DA9-8B6A-C340-BD67-193EAEF2C2B8}"/>
    </a:ext>
  </a:extLst>
</a:theme>
</file>

<file path=ppt/theme/theme10.xml><?xml version="1.0" encoding="utf-8"?>
<a:theme xmlns:a="http://schemas.openxmlformats.org/drawingml/2006/main" name="Office Theme">
  <a:themeElements>
    <a:clrScheme name="NXP Palette">
      <a:dk1>
        <a:srgbClr val="000000"/>
      </a:dk1>
      <a:lt1>
        <a:srgbClr val="FFFFFF"/>
      </a:lt1>
      <a:dk2>
        <a:srgbClr val="252525"/>
      </a:dk2>
      <a:lt2>
        <a:srgbClr val="F7F4F0"/>
      </a:lt2>
      <a:accent1>
        <a:srgbClr val="F8B500"/>
      </a:accent1>
      <a:accent2>
        <a:srgbClr val="69CA00"/>
      </a:accent2>
      <a:accent3>
        <a:srgbClr val="01B2D7"/>
      </a:accent3>
      <a:accent4>
        <a:srgbClr val="FE7300"/>
      </a:accent4>
      <a:accent5>
        <a:srgbClr val="00A602"/>
      </a:accent5>
      <a:accent6>
        <a:srgbClr val="0067DE"/>
      </a:accent6>
      <a:hlink>
        <a:srgbClr val="0563C1"/>
      </a:hlink>
      <a:folHlink>
        <a:srgbClr val="954F72"/>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4F52ECE-8FAF-485E-B721-1CDAD23BB30F}" vid="{1F5F3794-2CE0-4EED-9CE7-AF1E7DF5AB0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mode | title + logo">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3" id="{00AFC2FD-70C9-0B4E-88C9-438C96535316}" vid="{1DF7A4DC-EE87-FD4D-846A-3208ABFAC9A1}"/>
    </a:ext>
  </a:extLst>
</a:theme>
</file>

<file path=ppt/theme/theme3.xml><?xml version="1.0" encoding="utf-8"?>
<a:theme xmlns:a="http://schemas.openxmlformats.org/drawingml/2006/main" name="Dark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13" id="{00AFC2FD-70C9-0B4E-88C9-438C96535316}" vid="{5BDF4D15-5D8C-5A4C-A125-42BAB6DFEDEE}"/>
    </a:ext>
  </a:extLst>
</a:theme>
</file>

<file path=ppt/theme/theme4.xml><?xml version="1.0" encoding="utf-8"?>
<a:theme xmlns:a="http://schemas.openxmlformats.org/drawingml/2006/main" name="1_Dark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1_NXP_Template-Light+Dark_Mode_Public_v2.7" id="{CBB5FFDD-E1E7-4E46-9733-48869CF315D3}" vid="{5C1615BC-88A7-418E-88A7-B8C75D0A1B50}"/>
    </a:ext>
  </a:extLst>
</a:theme>
</file>

<file path=ppt/theme/theme5.xml><?xml version="1.0" encoding="utf-8"?>
<a:theme xmlns:a="http://schemas.openxmlformats.org/drawingml/2006/main" name="2_Dark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3" id="{3D2A19BC-1847-449F-A62B-3F339FD72625}" vid="{9B702471-E1FF-4202-B5AF-6E44D472BA1F}"/>
    </a:ext>
  </a:extLst>
</a:theme>
</file>

<file path=ppt/theme/theme6.xml><?xml version="1.0" encoding="utf-8"?>
<a:theme xmlns:a="http://schemas.openxmlformats.org/drawingml/2006/main" name="1_Light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3" id="{3D2A19BC-1847-449F-A62B-3F339FD72625}" vid="{946B3C9B-414E-4252-BCB5-05AF2699DEE4}"/>
    </a:ext>
  </a:extLst>
</a:theme>
</file>

<file path=ppt/theme/theme7.xml><?xml version="1.0" encoding="utf-8"?>
<a:theme xmlns:a="http://schemas.openxmlformats.org/drawingml/2006/main" name="2_Light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 id="{4E51E2B8-C73D-40B5-AB1E-38A7937B038E}" vid="{13D66455-682E-4BFC-A454-C62F09948915}"/>
    </a:ext>
  </a:extLst>
</a:theme>
</file>

<file path=ppt/theme/theme8.xml><?xml version="1.0" encoding="utf-8"?>
<a:theme xmlns:a="http://schemas.openxmlformats.org/drawingml/2006/main" name="3_Office Theme">
  <a:themeElements>
    <a:clrScheme name="NXP Palette">
      <a:dk1>
        <a:srgbClr val="000000"/>
      </a:dk1>
      <a:lt1>
        <a:srgbClr val="FFFFFF"/>
      </a:lt1>
      <a:dk2>
        <a:srgbClr val="252525"/>
      </a:dk2>
      <a:lt2>
        <a:srgbClr val="F7F4F0"/>
      </a:lt2>
      <a:accent1>
        <a:srgbClr val="F8B500"/>
      </a:accent1>
      <a:accent2>
        <a:srgbClr val="69CA00"/>
      </a:accent2>
      <a:accent3>
        <a:srgbClr val="01B2D7"/>
      </a:accent3>
      <a:accent4>
        <a:srgbClr val="FE7300"/>
      </a:accent4>
      <a:accent5>
        <a:srgbClr val="00A602"/>
      </a:accent5>
      <a:accent6>
        <a:srgbClr val="0067D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tIns="64008" bIns="64008" rtlCol="0" anchor="t"/>
      <a:lstStyle>
        <a:defPPr algn="l">
          <a:defRPr dirty="0" smtClean="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DAB0D4EF-9096-4A9A-9F58-FD84B81E1ED1}" vid="{4880BF78-DE42-4863-88C2-87D5859E5EC5}"/>
    </a:ext>
  </a:extLst>
</a:theme>
</file>

<file path=ppt/theme/theme9.xml><?xml version="1.0" encoding="utf-8"?>
<a:theme xmlns:a="http://schemas.openxmlformats.org/drawingml/2006/main" name="3_Dark mode | content layouts">
  <a:themeElements>
    <a:clrScheme name="NXP Brand Colors 2">
      <a:dk1>
        <a:srgbClr val="000000"/>
      </a:dk1>
      <a:lt1>
        <a:srgbClr val="FFFFFF"/>
      </a:lt1>
      <a:dk2>
        <a:srgbClr val="262626"/>
      </a:dk2>
      <a:lt2>
        <a:srgbClr val="F7F5F1"/>
      </a:lt2>
      <a:accent1>
        <a:srgbClr val="0EAFE0"/>
      </a:accent1>
      <a:accent2>
        <a:srgbClr val="0068DF"/>
      </a:accent2>
      <a:accent3>
        <a:srgbClr val="69CA00"/>
      </a:accent3>
      <a:accent4>
        <a:srgbClr val="F9B500"/>
      </a:accent4>
      <a:accent5>
        <a:srgbClr val="FF7400"/>
      </a:accent5>
      <a:accent6>
        <a:srgbClr val="00A700"/>
      </a:accent6>
      <a:hlink>
        <a:srgbClr val="0EAFE0"/>
      </a:hlink>
      <a:folHlink>
        <a:srgbClr val="0EAFE0"/>
      </a:folHlink>
    </a:clrScheme>
    <a:fontScheme name="NXP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64008" bIns="64008" rtlCol="0" anchor="t"/>
      <a:lstStyle>
        <a:defPPr algn="l">
          <a:defRPr dirty="0">
            <a:latin typeface="Poppins SemiBold" panose="00000700000000000000" pitchFamily="2" charset="0"/>
            <a:cs typeface="Poppins SemiBold" panose="000007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 id="{A82DDA11-33E2-4BB0-9A13-0F5FCA14FB93}" vid="{E4133D94-A3D1-4A79-8766-BA249AA41A2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672b8b-43e2-4139-8cd1-27ad03f081e7" xsi:nil="true"/>
    <SharedWithUsers xmlns="4e588be4-0950-4694-b2be-274ca93bba4c">
      <UserInfo>
        <DisplayName>Birgit Ahlborn</DisplayName>
        <AccountId>28</AccountId>
        <AccountType/>
      </UserInfo>
      <UserInfo>
        <DisplayName>Melissa Dailey</DisplayName>
        <AccountId>70</AccountId>
        <AccountType/>
      </UserInfo>
      <UserInfo>
        <DisplayName>Jan Kiker</DisplayName>
        <AccountId>36</AccountId>
        <AccountType/>
      </UserInfo>
      <UserInfo>
        <DisplayName>Lindsey Strobel</DisplayName>
        <AccountId>148</AccountId>
        <AccountType/>
      </UserInfo>
      <UserInfo>
        <DisplayName>Ann-Kathrin Augustin</DisplayName>
        <AccountId>55</AccountId>
        <AccountType/>
      </UserInfo>
      <UserInfo>
        <DisplayName>Shelley McNamara</DisplayName>
        <AccountId>10</AccountId>
        <AccountType/>
      </UserInfo>
    </SharedWithUsers>
    <lcf76f155ced4ddcb4097134ff3c332f xmlns="ed63ad21-cdc4-4c38-938e-df24b3db9c43">
      <Terms xmlns="http://schemas.microsoft.com/office/infopath/2007/PartnerControls"/>
    </lcf76f155ced4ddcb4097134ff3c332f>
    <_Flow_SignoffStatus xmlns="ed63ad21-cdc4-4c38-938e-df24b3db9c43" xsi:nil="true"/>
    <_dlc_DocId xmlns="4e588be4-0950-4694-b2be-274ca93bba4c">JWDNMZFNU7SW-912413652-2813431</_dlc_DocId>
    <_dlc_ExpireDate xmlns="http://schemas.microsoft.com/sharepoint/v3">2025-05-20T14:51:56+00:00</_dlc_ExpireDate>
    <_dlc_DocIdUrl xmlns="4e588be4-0950-4694-b2be-274ca93bba4c">
      <Url>https://nxp1.sharepoint.com/sites/share/_layouts/15/DocIdRedir.aspx?ID=JWDNMZFNU7SW-912413652-2813431</Url>
      <Description>JWDNMZFNU7SW-912413652-2813431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AECB84E288E74B8175DFE65777D7C9" ma:contentTypeVersion="29" ma:contentTypeDescription="Create a new document." ma:contentTypeScope="" ma:versionID="52e02a5b0c839eccd71d496b608de8dc">
  <xsd:schema xmlns:xsd="http://www.w3.org/2001/XMLSchema" xmlns:xs="http://www.w3.org/2001/XMLSchema" xmlns:p="http://schemas.microsoft.com/office/2006/metadata/properties" xmlns:ns1="http://schemas.microsoft.com/sharepoint/v3" xmlns:ns2="4e588be4-0950-4694-b2be-274ca93bba4c" xmlns:ns3="ed63ad21-cdc4-4c38-938e-df24b3db9c43" xmlns:ns4="c4672b8b-43e2-4139-8cd1-27ad03f081e7" targetNamespace="http://schemas.microsoft.com/office/2006/metadata/properties" ma:root="true" ma:fieldsID="ece1b6eb8dc7eba0d146065dc011540f" ns1:_="" ns2:_="" ns3:_="" ns4:_="">
    <xsd:import namespace="http://schemas.microsoft.com/sharepoint/v3"/>
    <xsd:import namespace="4e588be4-0950-4694-b2be-274ca93bba4c"/>
    <xsd:import namespace="ed63ad21-cdc4-4c38-938e-df24b3db9c43"/>
    <xsd:import namespace="c4672b8b-43e2-4139-8cd1-27ad03f081e7"/>
    <xsd:element name="properties">
      <xsd:complexType>
        <xsd:sequence>
          <xsd:element name="documentManagement">
            <xsd:complexType>
              <xsd:all>
                <xsd:element ref="ns2:_dlc_DocId" minOccurs="0"/>
                <xsd:element ref="ns2:_dlc_DocIdUrl" minOccurs="0"/>
                <xsd:element ref="ns2:_dlc_DocIdPersistId" minOccurs="0"/>
                <xsd:element ref="ns1:_dlc_Exempt" minOccurs="0"/>
                <xsd:element ref="ns1:_dlc_ExpireDateSaved" minOccurs="0"/>
                <xsd:element ref="ns1:_dlc_ExpireDate"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1" nillable="true" ma:displayName="Exempt from Policy" ma:hidden="true" ma:internalName="_dlc_Exempt" ma:readOnly="true">
      <xsd:simpleType>
        <xsd:restriction base="dms:Unknown"/>
      </xsd:simpleType>
    </xsd:element>
    <xsd:element name="_dlc_ExpireDateSaved" ma:index="12" nillable="true" ma:displayName="Original Expiration Date" ma:hidden="true" ma:internalName="_dlc_ExpireDateSaved" ma:readOnly="true">
      <xsd:simpleType>
        <xsd:restriction base="dms:DateTime"/>
      </xsd:simpleType>
    </xsd:element>
    <xsd:element name="_dlc_ExpireDate" ma:index="13"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e588be4-0950-4694-b2be-274ca93bba4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63ad21-cdc4-4c38-938e-df24b3db9c43"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_Flow_SignoffStatus" ma:index="26" nillable="true" ma:displayName="Sign-off status" ma:internalName="Sign_x002d_off_x0020_status">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ae9cabe-f4d8-44ae-a6f0-8d11cb15c1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672b8b-43e2-4139-8cd1-27ad03f081e7"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0ceb5c40-d962-468a-8c30-fc790d2732e8}" ma:internalName="TaxCatchAll" ma:showField="CatchAllData" ma:web="4e588be4-0950-4694-b2be-274ca93bba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p:Policy xmlns:p="office.server.policy" id="" local="true">
  <p:Name>Document</p:Name>
  <p:Description/>
  <p:Statement/>
  <p:PolicyItems>
    <p:PolicyItem featureId="Microsoft.Office.RecordsManagement.PolicyFeatures.Expiration" staticId="0x01010076AECB84E288E74B8175DFE65777D7C9|-967715278" UniqueId="91d314e8-15b1-4c85-9a05-5371aae79a77">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14</number>
                  <property>Created</property>
                  <propertyId>8c06beca-0777-48f7-91c7-6da68bc07b69</propertyId>
                  <period>days</period>
                </formula>
                <action type="action" id="Microsoft.Office.RecordsManagement.PolicyFeatures.Expiration.Action.MoveToRecycleBin"/>
              </data>
            </stages>
          </Schedule>
        </Schedules>
      </p:CustomData>
    </p:PolicyItem>
  </p:PolicyItems>
</p:Policy>
</file>

<file path=customXml/itemProps1.xml><?xml version="1.0" encoding="utf-8"?>
<ds:datastoreItem xmlns:ds="http://schemas.openxmlformats.org/officeDocument/2006/customXml" ds:itemID="{B78521B7-5C3E-4019-920B-6CEAFC0DCCDB}">
  <ds:schemaRefs>
    <ds:schemaRef ds:uri="bc1e0677-e592-4bf1-9e26-88e7389d8154"/>
    <ds:schemaRef ds:uri="http://schemas.microsoft.com/office/2006/documentManagement/types"/>
    <ds:schemaRef ds:uri="c4672b8b-43e2-4139-8cd1-27ad03f081e7"/>
    <ds:schemaRef ds:uri="http://www.w3.org/XML/1998/namespace"/>
    <ds:schemaRef ds:uri="http://schemas.microsoft.com/office/2006/metadata/propertie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dba4c8b9-1b24-4918-a4b8-5ed6a79bddcc"/>
  </ds:schemaRefs>
</ds:datastoreItem>
</file>

<file path=customXml/itemProps2.xml><?xml version="1.0" encoding="utf-8"?>
<ds:datastoreItem xmlns:ds="http://schemas.openxmlformats.org/officeDocument/2006/customXml" ds:itemID="{7B78E3B7-C7EB-4D3A-BB65-933A2D23009B}">
  <ds:schemaRefs>
    <ds:schemaRef ds:uri="http://schemas.microsoft.com/sharepoint/v3/contenttype/forms"/>
  </ds:schemaRefs>
</ds:datastoreItem>
</file>

<file path=customXml/itemProps3.xml><?xml version="1.0" encoding="utf-8"?>
<ds:datastoreItem xmlns:ds="http://schemas.openxmlformats.org/officeDocument/2006/customXml" ds:itemID="{0EE55FF1-C639-4403-85E3-6E5DFB659CDF}"/>
</file>

<file path=customXml/itemProps4.xml><?xml version="1.0" encoding="utf-8"?>
<ds:datastoreItem xmlns:ds="http://schemas.openxmlformats.org/officeDocument/2006/customXml" ds:itemID="{ADFA8EAA-70C6-4594-A6F4-F53AC7EFD4CF}"/>
</file>

<file path=customXml/itemProps5.xml><?xml version="1.0" encoding="utf-8"?>
<ds:datastoreItem xmlns:ds="http://schemas.openxmlformats.org/officeDocument/2006/customXml" ds:itemID="{A2280556-37C8-449A-AC88-C5947AFA2C04}"/>
</file>

<file path=docProps/app.xml><?xml version="1.0" encoding="utf-8"?>
<Properties xmlns="http://schemas.openxmlformats.org/officeDocument/2006/extended-properties" xmlns:vt="http://schemas.openxmlformats.org/officeDocument/2006/docPropsVTypes">
  <Template>NXP-Template-Light-Dark-Mode-Public</Template>
  <TotalTime>0</TotalTime>
  <Words>869</Words>
  <Application>Microsoft Office PowerPoint</Application>
  <PresentationFormat>Widescreen</PresentationFormat>
  <Paragraphs>132</Paragraphs>
  <Slides>13</Slides>
  <Notes>9</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13</vt:i4>
      </vt:variant>
    </vt:vector>
  </HeadingPairs>
  <TitlesOfParts>
    <vt:vector size="31" baseType="lpstr">
      <vt:lpstr>微软雅黑</vt:lpstr>
      <vt:lpstr>Poppins SemiBold</vt:lpstr>
      <vt:lpstr>Poppins</vt:lpstr>
      <vt:lpstr>Poppins Light</vt:lpstr>
      <vt:lpstr>Arial</vt:lpstr>
      <vt:lpstr>微软雅黑</vt:lpstr>
      <vt:lpstr>Avenir Next LT Pro</vt:lpstr>
      <vt:lpstr>Calibri</vt:lpstr>
      <vt:lpstr>Light mode | title + logo</vt:lpstr>
      <vt:lpstr>Dark mode | title + logo</vt:lpstr>
      <vt:lpstr>Dark mode | content layouts</vt:lpstr>
      <vt:lpstr>1_Dark mode | content layouts</vt:lpstr>
      <vt:lpstr>2_Dark mode | content layouts</vt:lpstr>
      <vt:lpstr>1_Light mode | content layouts</vt:lpstr>
      <vt:lpstr>2_Light mode | content layouts</vt:lpstr>
      <vt:lpstr>3_Office Theme</vt:lpstr>
      <vt:lpstr>3_Dark mode | content layouts</vt:lpstr>
      <vt:lpstr>Office Theme</vt:lpstr>
      <vt:lpstr>PowerPoint Presentation</vt:lpstr>
      <vt:lpstr>PowerPoint Presentation</vt:lpstr>
      <vt:lpstr>PowerPoint Presentation</vt:lpstr>
      <vt:lpstr>Zephyr更简单扩展</vt:lpstr>
      <vt:lpstr>恩智浦如何开发和提供A核支持</vt:lpstr>
      <vt:lpstr>恩智浦上下游</vt:lpstr>
      <vt:lpstr>恩智浦对Zephyr的支持</vt:lpstr>
      <vt:lpstr>PowerPoint Presentation</vt:lpstr>
      <vt:lpstr>恩智浦Zephyr A核上的赋能</vt:lpstr>
      <vt:lpstr>Cortex-A核：复杂的核间通信</vt:lpstr>
      <vt:lpstr>Cortex-A 核: 统一生命周期管理</vt:lpstr>
      <vt:lpstr>工业网络：DSA网络框架 </vt:lpstr>
      <vt:lpstr>聚力前行，共筑未来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NXP Presentation Template — Public</dc:title>
  <dc:creator>Venis Kalderon</dc:creator>
  <dc:description>V2.7, updated 01312024</dc:description>
  <cp:lastModifiedBy>Leo Lin</cp:lastModifiedBy>
  <cp:revision>3</cp:revision>
  <dcterms:created xsi:type="dcterms:W3CDTF">2024-04-19T09:34:25Z</dcterms:created>
  <dcterms:modified xsi:type="dcterms:W3CDTF">2025-04-01T02:44:30Z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0x01010076AECB84E288E74B8175DFE65777D7C9</vt:lpwstr>
  </property>
  <property fmtid="{D5CDD505-2E9C-101B-9397-08002B2CF9AE}" pid="3" name="MediaServiceImageTags">
    <vt:lpwstr/>
  </property>
  <property fmtid="{D5CDD505-2E9C-101B-9397-08002B2CF9AE}" pid="4" name="_dlc_policyId">
    <vt:lpwstr>0x01010076AECB84E288E74B8175DFE65777D7C9|-967715278</vt:lpwstr>
  </property>
  <property fmtid="{D5CDD505-2E9C-101B-9397-08002B2CF9AE}" pid="5" name="ItemRetentionFormula">
    <vt:lpwstr>&lt;formula id="Microsoft.Office.RecordsManagement.PolicyFeatures.Expiration.Formula.BuiltIn"&gt;&lt;number&gt;14&lt;/number&gt;&lt;property&gt;Created&lt;/property&gt;&lt;propertyId&gt;8c06beca-0777-48f7-91c7-6da68bc07b69&lt;/propertyId&gt;&lt;period&gt;days&lt;/period&gt;&lt;/formula&gt;</vt:lpwstr>
  </property>
  <property fmtid="{D5CDD505-2E9C-101B-9397-08002B2CF9AE}" pid="6" name="_dlc_DocIdItemGuid">
    <vt:lpwstr>c4c09160-30f4-4fde-9437-763ec9dfa90d</vt:lpwstr>
  </property>
</Properties>
</file>