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2" r:id="rId5"/>
    <p:sldMasterId id="2147483686" r:id="rId6"/>
    <p:sldMasterId id="2147483690" r:id="rId7"/>
    <p:sldMasterId id="2147483711" r:id="rId8"/>
    <p:sldMasterId id="2147483733" r:id="rId9"/>
  </p:sldMasterIdLst>
  <p:notesMasterIdLst>
    <p:notesMasterId r:id="rId18"/>
  </p:notesMasterIdLst>
  <p:sldIdLst>
    <p:sldId id="256" r:id="rId10"/>
    <p:sldId id="2147480256" r:id="rId11"/>
    <p:sldId id="2147480252" r:id="rId12"/>
    <p:sldId id="2147480253" r:id="rId13"/>
    <p:sldId id="2147480246" r:id="rId14"/>
    <p:sldId id="2147480251" r:id="rId15"/>
    <p:sldId id="2147480248" r:id="rId16"/>
    <p:sldId id="25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7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E045E2-A19B-4D9F-B595-EDA21F04E3B4}" v="117" dt="2025-03-26T10:34:46.8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15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5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customXml" Target="../customXml/item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microsoft.com/office/2016/11/relationships/changesInfo" Target="changesInfos/changesInfo1.xml"/><Relationship Id="rId10" Type="http://schemas.openxmlformats.org/officeDocument/2006/relationships/slide" Target="slides/slide1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le Zhu" userId="168728e5-3e2e-4686-a915-63f066bd48e1" providerId="ADAL" clId="{1EE045E2-A19B-4D9F-B595-EDA21F04E3B4}"/>
    <pc:docChg chg="undo redo custSel addSld delSld modSld sldOrd addMainMaster delMainMaster">
      <pc:chgData name="Lyle Zhu" userId="168728e5-3e2e-4686-a915-63f066bd48e1" providerId="ADAL" clId="{1EE045E2-A19B-4D9F-B595-EDA21F04E3B4}" dt="2025-03-26T10:34:46.826" v="3098"/>
      <pc:docMkLst>
        <pc:docMk/>
      </pc:docMkLst>
      <pc:sldChg chg="modSp mod">
        <pc:chgData name="Lyle Zhu" userId="168728e5-3e2e-4686-a915-63f066bd48e1" providerId="ADAL" clId="{1EE045E2-A19B-4D9F-B595-EDA21F04E3B4}" dt="2025-03-26T08:21:03.321" v="2765" actId="20577"/>
        <pc:sldMkLst>
          <pc:docMk/>
          <pc:sldMk cId="1332391568" sldId="256"/>
        </pc:sldMkLst>
        <pc:spChg chg="mod">
          <ac:chgData name="Lyle Zhu" userId="168728e5-3e2e-4686-a915-63f066bd48e1" providerId="ADAL" clId="{1EE045E2-A19B-4D9F-B595-EDA21F04E3B4}" dt="2025-03-26T08:04:06.673" v="2572" actId="20577"/>
          <ac:spMkLst>
            <pc:docMk/>
            <pc:sldMk cId="1332391568" sldId="256"/>
            <ac:spMk id="5" creationId="{63DD0CA2-29F9-8DD3-8486-DF8C00FEE617}"/>
          </ac:spMkLst>
        </pc:spChg>
        <pc:spChg chg="mod">
          <ac:chgData name="Lyle Zhu" userId="168728e5-3e2e-4686-a915-63f066bd48e1" providerId="ADAL" clId="{1EE045E2-A19B-4D9F-B595-EDA21F04E3B4}" dt="2025-03-26T08:21:03.321" v="2765" actId="20577"/>
          <ac:spMkLst>
            <pc:docMk/>
            <pc:sldMk cId="1332391568" sldId="256"/>
            <ac:spMk id="6" creationId="{301B2A42-C122-07E5-EF99-01084BFDA6A7}"/>
          </ac:spMkLst>
        </pc:spChg>
      </pc:sldChg>
      <pc:sldChg chg="del">
        <pc:chgData name="Lyle Zhu" userId="168728e5-3e2e-4686-a915-63f066bd48e1" providerId="ADAL" clId="{1EE045E2-A19B-4D9F-B595-EDA21F04E3B4}" dt="2025-03-17T09:11:40.792" v="0" actId="2696"/>
        <pc:sldMkLst>
          <pc:docMk/>
          <pc:sldMk cId="0" sldId="2086971500"/>
        </pc:sldMkLst>
      </pc:sldChg>
      <pc:sldChg chg="addSp modSp del mod">
        <pc:chgData name="Lyle Zhu" userId="168728e5-3e2e-4686-a915-63f066bd48e1" providerId="ADAL" clId="{1EE045E2-A19B-4D9F-B595-EDA21F04E3B4}" dt="2025-03-18T11:28:28.620" v="2220" actId="2696"/>
        <pc:sldMkLst>
          <pc:docMk/>
          <pc:sldMk cId="1621935307" sldId="2147480243"/>
        </pc:sldMkLst>
        <pc:spChg chg="mod">
          <ac:chgData name="Lyle Zhu" userId="168728e5-3e2e-4686-a915-63f066bd48e1" providerId="ADAL" clId="{1EE045E2-A19B-4D9F-B595-EDA21F04E3B4}" dt="2025-03-18T06:05:31.995" v="1935" actId="403"/>
          <ac:spMkLst>
            <pc:docMk/>
            <pc:sldMk cId="1621935307" sldId="2147480243"/>
            <ac:spMk id="3" creationId="{9636CD0D-00FB-2867-856D-30234CD4A408}"/>
          </ac:spMkLst>
        </pc:spChg>
        <pc:spChg chg="add mod">
          <ac:chgData name="Lyle Zhu" userId="168728e5-3e2e-4686-a915-63f066bd48e1" providerId="ADAL" clId="{1EE045E2-A19B-4D9F-B595-EDA21F04E3B4}" dt="2025-03-17T10:24:18.243" v="71" actId="20577"/>
          <ac:spMkLst>
            <pc:docMk/>
            <pc:sldMk cId="1621935307" sldId="2147480243"/>
            <ac:spMk id="4" creationId="{B5DCE862-9622-7A2C-F78C-00490A95C1B3}"/>
          </ac:spMkLst>
        </pc:spChg>
        <pc:spChg chg="mod">
          <ac:chgData name="Lyle Zhu" userId="168728e5-3e2e-4686-a915-63f066bd48e1" providerId="ADAL" clId="{1EE045E2-A19B-4D9F-B595-EDA21F04E3B4}" dt="2025-03-18T04:51:07.856" v="1483" actId="6549"/>
          <ac:spMkLst>
            <pc:docMk/>
            <pc:sldMk cId="1621935307" sldId="2147480243"/>
            <ac:spMk id="43" creationId="{62F65918-253A-5738-E1BC-2541A7872F7B}"/>
          </ac:spMkLst>
        </pc:spChg>
        <pc:spChg chg="mod">
          <ac:chgData name="Lyle Zhu" userId="168728e5-3e2e-4686-a915-63f066bd48e1" providerId="ADAL" clId="{1EE045E2-A19B-4D9F-B595-EDA21F04E3B4}" dt="2025-03-18T04:51:18.085" v="1485" actId="14100"/>
          <ac:spMkLst>
            <pc:docMk/>
            <pc:sldMk cId="1621935307" sldId="2147480243"/>
            <ac:spMk id="45" creationId="{A0B9263C-E659-0AE8-137A-2E2E8201E173}"/>
          </ac:spMkLst>
        </pc:spChg>
        <pc:spChg chg="mod">
          <ac:chgData name="Lyle Zhu" userId="168728e5-3e2e-4686-a915-63f066bd48e1" providerId="ADAL" clId="{1EE045E2-A19B-4D9F-B595-EDA21F04E3B4}" dt="2025-03-18T04:51:23.371" v="1487" actId="14100"/>
          <ac:spMkLst>
            <pc:docMk/>
            <pc:sldMk cId="1621935307" sldId="2147480243"/>
            <ac:spMk id="46" creationId="{8B04FAA8-8380-22CE-3975-22A2B2E977F6}"/>
          </ac:spMkLst>
        </pc:spChg>
        <pc:spChg chg="mod">
          <ac:chgData name="Lyle Zhu" userId="168728e5-3e2e-4686-a915-63f066bd48e1" providerId="ADAL" clId="{1EE045E2-A19B-4D9F-B595-EDA21F04E3B4}" dt="2025-03-17T09:12:37.240" v="14"/>
          <ac:spMkLst>
            <pc:docMk/>
            <pc:sldMk cId="1621935307" sldId="2147480243"/>
            <ac:spMk id="47" creationId="{BE7B7077-158A-8496-B8BF-E07B55BA995B}"/>
          </ac:spMkLst>
        </pc:spChg>
        <pc:spChg chg="mod">
          <ac:chgData name="Lyle Zhu" userId="168728e5-3e2e-4686-a915-63f066bd48e1" providerId="ADAL" clId="{1EE045E2-A19B-4D9F-B595-EDA21F04E3B4}" dt="2025-03-17T09:12:40.172" v="16"/>
          <ac:spMkLst>
            <pc:docMk/>
            <pc:sldMk cId="1621935307" sldId="2147480243"/>
            <ac:spMk id="49" creationId="{C37A12F7-20DD-6389-C7F2-C52C0B2BE7D1}"/>
          </ac:spMkLst>
        </pc:spChg>
        <pc:spChg chg="mod">
          <ac:chgData name="Lyle Zhu" userId="168728e5-3e2e-4686-a915-63f066bd48e1" providerId="ADAL" clId="{1EE045E2-A19B-4D9F-B595-EDA21F04E3B4}" dt="2025-03-17T09:12:34.615" v="12"/>
          <ac:spMkLst>
            <pc:docMk/>
            <pc:sldMk cId="1621935307" sldId="2147480243"/>
            <ac:spMk id="50" creationId="{08269B5C-EA4F-C476-C9C0-FE31F72D07D1}"/>
          </ac:spMkLst>
        </pc:spChg>
        <pc:spChg chg="mod">
          <ac:chgData name="Lyle Zhu" userId="168728e5-3e2e-4686-a915-63f066bd48e1" providerId="ADAL" clId="{1EE045E2-A19B-4D9F-B595-EDA21F04E3B4}" dt="2025-03-17T09:12:31.658" v="10"/>
          <ac:spMkLst>
            <pc:docMk/>
            <pc:sldMk cId="1621935307" sldId="2147480243"/>
            <ac:spMk id="52" creationId="{05568945-FC37-5831-8E51-BA8D652422EF}"/>
          </ac:spMkLst>
        </pc:spChg>
        <pc:spChg chg="mod">
          <ac:chgData name="Lyle Zhu" userId="168728e5-3e2e-4686-a915-63f066bd48e1" providerId="ADAL" clId="{1EE045E2-A19B-4D9F-B595-EDA21F04E3B4}" dt="2025-03-17T09:12:00.614" v="6"/>
          <ac:spMkLst>
            <pc:docMk/>
            <pc:sldMk cId="1621935307" sldId="2147480243"/>
            <ac:spMk id="57" creationId="{C91C7DBC-46A3-110A-7E89-3BA9602AE7E9}"/>
          </ac:spMkLst>
        </pc:spChg>
        <pc:spChg chg="mod">
          <ac:chgData name="Lyle Zhu" userId="168728e5-3e2e-4686-a915-63f066bd48e1" providerId="ADAL" clId="{1EE045E2-A19B-4D9F-B595-EDA21F04E3B4}" dt="2025-03-17T09:11:56.969" v="4"/>
          <ac:spMkLst>
            <pc:docMk/>
            <pc:sldMk cId="1621935307" sldId="2147480243"/>
            <ac:spMk id="58" creationId="{65D6553A-85C8-C5CD-BE4B-6017E59A10D6}"/>
          </ac:spMkLst>
        </pc:spChg>
        <pc:spChg chg="mod">
          <ac:chgData name="Lyle Zhu" userId="168728e5-3e2e-4686-a915-63f066bd48e1" providerId="ADAL" clId="{1EE045E2-A19B-4D9F-B595-EDA21F04E3B4}" dt="2025-03-17T09:11:52.827" v="2"/>
          <ac:spMkLst>
            <pc:docMk/>
            <pc:sldMk cId="1621935307" sldId="2147480243"/>
            <ac:spMk id="59" creationId="{5A991CD7-5B56-3FDD-0C6F-8FC2615191B2}"/>
          </ac:spMkLst>
        </pc:spChg>
      </pc:sldChg>
      <pc:sldChg chg="addSp delSp modSp mod modClrScheme chgLayout">
        <pc:chgData name="Lyle Zhu" userId="168728e5-3e2e-4686-a915-63f066bd48e1" providerId="ADAL" clId="{1EE045E2-A19B-4D9F-B595-EDA21F04E3B4}" dt="2025-03-26T08:48:53.657" v="3022" actId="207"/>
        <pc:sldMkLst>
          <pc:docMk/>
          <pc:sldMk cId="998564515" sldId="2147480246"/>
        </pc:sldMkLst>
        <pc:spChg chg="add mod ord">
          <ac:chgData name="Lyle Zhu" userId="168728e5-3e2e-4686-a915-63f066bd48e1" providerId="ADAL" clId="{1EE045E2-A19B-4D9F-B595-EDA21F04E3B4}" dt="2025-03-26T08:14:55.129" v="2705" actId="164"/>
          <ac:spMkLst>
            <pc:docMk/>
            <pc:sldMk cId="998564515" sldId="2147480246"/>
            <ac:spMk id="2" creationId="{DC2DD533-40FB-9AB1-816C-AD51B03FBFD2}"/>
          </ac:spMkLst>
        </pc:spChg>
        <pc:spChg chg="add mod">
          <ac:chgData name="Lyle Zhu" userId="168728e5-3e2e-4686-a915-63f066bd48e1" providerId="ADAL" clId="{1EE045E2-A19B-4D9F-B595-EDA21F04E3B4}" dt="2025-03-26T08:14:55.129" v="2705" actId="164"/>
          <ac:spMkLst>
            <pc:docMk/>
            <pc:sldMk cId="998564515" sldId="2147480246"/>
            <ac:spMk id="3" creationId="{69F81151-1B52-551B-7928-A7A9D442C6EB}"/>
          </ac:spMkLst>
        </pc:spChg>
        <pc:spChg chg="add mod">
          <ac:chgData name="Lyle Zhu" userId="168728e5-3e2e-4686-a915-63f066bd48e1" providerId="ADAL" clId="{1EE045E2-A19B-4D9F-B595-EDA21F04E3B4}" dt="2025-03-26T08:12:11.078" v="2604"/>
          <ac:spMkLst>
            <pc:docMk/>
            <pc:sldMk cId="998564515" sldId="2147480246"/>
            <ac:spMk id="4" creationId="{10C4F608-F125-6B46-FC84-33062DD65D31}"/>
          </ac:spMkLst>
        </pc:spChg>
        <pc:spChg chg="del mod ord">
          <ac:chgData name="Lyle Zhu" userId="168728e5-3e2e-4686-a915-63f066bd48e1" providerId="ADAL" clId="{1EE045E2-A19B-4D9F-B595-EDA21F04E3B4}" dt="2025-03-26T08:30:55.463" v="2824" actId="478"/>
          <ac:spMkLst>
            <pc:docMk/>
            <pc:sldMk cId="998564515" sldId="2147480246"/>
            <ac:spMk id="5" creationId="{DC0FFDBB-9BF1-0D8C-1476-B7E7EB18EA76}"/>
          </ac:spMkLst>
        </pc:spChg>
        <pc:spChg chg="del mod ord">
          <ac:chgData name="Lyle Zhu" userId="168728e5-3e2e-4686-a915-63f066bd48e1" providerId="ADAL" clId="{1EE045E2-A19B-4D9F-B595-EDA21F04E3B4}" dt="2025-03-26T08:31:12.989" v="2829" actId="478"/>
          <ac:spMkLst>
            <pc:docMk/>
            <pc:sldMk cId="998564515" sldId="2147480246"/>
            <ac:spMk id="6" creationId="{ADB207C3-7687-BA71-8EB9-F9F0AB5EDA73}"/>
          </ac:spMkLst>
        </pc:spChg>
        <pc:spChg chg="add del">
          <ac:chgData name="Lyle Zhu" userId="168728e5-3e2e-4686-a915-63f066bd48e1" providerId="ADAL" clId="{1EE045E2-A19B-4D9F-B595-EDA21F04E3B4}" dt="2025-03-26T08:12:21.056" v="2608" actId="22"/>
          <ac:spMkLst>
            <pc:docMk/>
            <pc:sldMk cId="998564515" sldId="2147480246"/>
            <ac:spMk id="8" creationId="{91876859-C6FD-9666-7F1D-0CDA39F76728}"/>
          </ac:spMkLst>
        </pc:spChg>
        <pc:spChg chg="add mod">
          <ac:chgData name="Lyle Zhu" userId="168728e5-3e2e-4686-a915-63f066bd48e1" providerId="ADAL" clId="{1EE045E2-A19B-4D9F-B595-EDA21F04E3B4}" dt="2025-03-26T08:16:31.168" v="2722" actId="14100"/>
          <ac:spMkLst>
            <pc:docMk/>
            <pc:sldMk cId="998564515" sldId="2147480246"/>
            <ac:spMk id="10" creationId="{D03C7EE8-2B22-2A47-F069-5CD3C59B57F5}"/>
          </ac:spMkLst>
        </pc:spChg>
        <pc:spChg chg="add mod">
          <ac:chgData name="Lyle Zhu" userId="168728e5-3e2e-4686-a915-63f066bd48e1" providerId="ADAL" clId="{1EE045E2-A19B-4D9F-B595-EDA21F04E3B4}" dt="2025-03-26T08:12:40.698" v="2613"/>
          <ac:spMkLst>
            <pc:docMk/>
            <pc:sldMk cId="998564515" sldId="2147480246"/>
            <ac:spMk id="11" creationId="{026636BF-6F0A-7CDF-AC59-B185C3330726}"/>
          </ac:spMkLst>
        </pc:spChg>
        <pc:spChg chg="add del mod ord">
          <ac:chgData name="Lyle Zhu" userId="168728e5-3e2e-4686-a915-63f066bd48e1" providerId="ADAL" clId="{1EE045E2-A19B-4D9F-B595-EDA21F04E3B4}" dt="2025-03-26T08:30:30.022" v="2821" actId="700"/>
          <ac:spMkLst>
            <pc:docMk/>
            <pc:sldMk cId="998564515" sldId="2147480246"/>
            <ac:spMk id="18" creationId="{0DCACD0E-B654-17A8-823F-9FA586CE006A}"/>
          </ac:spMkLst>
        </pc:spChg>
        <pc:spChg chg="add mod ord">
          <ac:chgData name="Lyle Zhu" userId="168728e5-3e2e-4686-a915-63f066bd48e1" providerId="ADAL" clId="{1EE045E2-A19B-4D9F-B595-EDA21F04E3B4}" dt="2025-03-26T08:30:40.580" v="2822" actId="700"/>
          <ac:spMkLst>
            <pc:docMk/>
            <pc:sldMk cId="998564515" sldId="2147480246"/>
            <ac:spMk id="20" creationId="{346A81D3-AC85-80F8-1CD4-3535A20662F5}"/>
          </ac:spMkLst>
        </pc:spChg>
        <pc:spChg chg="add mod ord">
          <ac:chgData name="Lyle Zhu" userId="168728e5-3e2e-4686-a915-63f066bd48e1" providerId="ADAL" clId="{1EE045E2-A19B-4D9F-B595-EDA21F04E3B4}" dt="2025-03-26T08:31:04.457" v="2828"/>
          <ac:spMkLst>
            <pc:docMk/>
            <pc:sldMk cId="998564515" sldId="2147480246"/>
            <ac:spMk id="22" creationId="{74E3A470-D770-4853-626D-24AC3DEEDC69}"/>
          </ac:spMkLst>
        </pc:spChg>
        <pc:spChg chg="add mod">
          <ac:chgData name="Lyle Zhu" userId="168728e5-3e2e-4686-a915-63f066bd48e1" providerId="ADAL" clId="{1EE045E2-A19B-4D9F-B595-EDA21F04E3B4}" dt="2025-03-26T08:30:56.057" v="2825"/>
          <ac:spMkLst>
            <pc:docMk/>
            <pc:sldMk cId="998564515" sldId="2147480246"/>
            <ac:spMk id="24" creationId="{FCA53213-032A-AFA6-A1E4-C1C60113190C}"/>
          </ac:spMkLst>
        </pc:spChg>
        <pc:spChg chg="mod">
          <ac:chgData name="Lyle Zhu" userId="168728e5-3e2e-4686-a915-63f066bd48e1" providerId="ADAL" clId="{1EE045E2-A19B-4D9F-B595-EDA21F04E3B4}" dt="2025-03-17T09:14:10.190" v="26" actId="207"/>
          <ac:spMkLst>
            <pc:docMk/>
            <pc:sldMk cId="998564515" sldId="2147480246"/>
            <ac:spMk id="40" creationId="{9ED56761-9839-4E13-5A1A-40A3C055C618}"/>
          </ac:spMkLst>
        </pc:spChg>
        <pc:spChg chg="mod">
          <ac:chgData name="Lyle Zhu" userId="168728e5-3e2e-4686-a915-63f066bd48e1" providerId="ADAL" clId="{1EE045E2-A19B-4D9F-B595-EDA21F04E3B4}" dt="2025-03-26T08:13:36.120" v="2633" actId="1076"/>
          <ac:spMkLst>
            <pc:docMk/>
            <pc:sldMk cId="998564515" sldId="2147480246"/>
            <ac:spMk id="54" creationId="{5CC75160-839B-99F8-2588-E8B55FFD9E51}"/>
          </ac:spMkLst>
        </pc:spChg>
        <pc:spChg chg="mod">
          <ac:chgData name="Lyle Zhu" userId="168728e5-3e2e-4686-a915-63f066bd48e1" providerId="ADAL" clId="{1EE045E2-A19B-4D9F-B595-EDA21F04E3B4}" dt="2025-03-26T08:13:38.947" v="2634" actId="1076"/>
          <ac:spMkLst>
            <pc:docMk/>
            <pc:sldMk cId="998564515" sldId="2147480246"/>
            <ac:spMk id="58" creationId="{8B5B8908-F708-A4F6-D80C-F12D01527E0F}"/>
          </ac:spMkLst>
        </pc:spChg>
        <pc:spChg chg="mod">
          <ac:chgData name="Lyle Zhu" userId="168728e5-3e2e-4686-a915-63f066bd48e1" providerId="ADAL" clId="{1EE045E2-A19B-4D9F-B595-EDA21F04E3B4}" dt="2025-03-26T08:13:45.224" v="2636" actId="1076"/>
          <ac:spMkLst>
            <pc:docMk/>
            <pc:sldMk cId="998564515" sldId="2147480246"/>
            <ac:spMk id="64" creationId="{27F3B3C5-DE37-9F4F-D65E-9A061C8AAD74}"/>
          </ac:spMkLst>
        </pc:spChg>
        <pc:spChg chg="mod">
          <ac:chgData name="Lyle Zhu" userId="168728e5-3e2e-4686-a915-63f066bd48e1" providerId="ADAL" clId="{1EE045E2-A19B-4D9F-B595-EDA21F04E3B4}" dt="2025-03-26T08:14:13.556" v="2699" actId="1038"/>
          <ac:spMkLst>
            <pc:docMk/>
            <pc:sldMk cId="998564515" sldId="2147480246"/>
            <ac:spMk id="65" creationId="{F7E01141-16D8-97F9-5EB9-8CB9A36CF2AA}"/>
          </ac:spMkLst>
        </pc:spChg>
        <pc:spChg chg="mod">
          <ac:chgData name="Lyle Zhu" userId="168728e5-3e2e-4686-a915-63f066bd48e1" providerId="ADAL" clId="{1EE045E2-A19B-4D9F-B595-EDA21F04E3B4}" dt="2025-03-26T08:13:56.970" v="2638" actId="1076"/>
          <ac:spMkLst>
            <pc:docMk/>
            <pc:sldMk cId="998564515" sldId="2147480246"/>
            <ac:spMk id="69" creationId="{34BAE577-43C1-F62E-70E4-E48AA24DD5DA}"/>
          </ac:spMkLst>
        </pc:spChg>
        <pc:spChg chg="mod">
          <ac:chgData name="Lyle Zhu" userId="168728e5-3e2e-4686-a915-63f066bd48e1" providerId="ADAL" clId="{1EE045E2-A19B-4D9F-B595-EDA21F04E3B4}" dt="2025-03-26T08:14:13.556" v="2699" actId="1038"/>
          <ac:spMkLst>
            <pc:docMk/>
            <pc:sldMk cId="998564515" sldId="2147480246"/>
            <ac:spMk id="73" creationId="{C4E8BF7F-7F4A-B2D6-2FB0-564C77D2C8CF}"/>
          </ac:spMkLst>
        </pc:spChg>
        <pc:spChg chg="mod">
          <ac:chgData name="Lyle Zhu" userId="168728e5-3e2e-4686-a915-63f066bd48e1" providerId="ADAL" clId="{1EE045E2-A19B-4D9F-B595-EDA21F04E3B4}" dt="2025-03-26T08:14:13.556" v="2699" actId="1038"/>
          <ac:spMkLst>
            <pc:docMk/>
            <pc:sldMk cId="998564515" sldId="2147480246"/>
            <ac:spMk id="86" creationId="{18DCE84A-3DC6-B15B-0054-08A0B8A4C29F}"/>
          </ac:spMkLst>
        </pc:spChg>
        <pc:grpChg chg="add mod">
          <ac:chgData name="Lyle Zhu" userId="168728e5-3e2e-4686-a915-63f066bd48e1" providerId="ADAL" clId="{1EE045E2-A19B-4D9F-B595-EDA21F04E3B4}" dt="2025-03-26T08:15:00.451" v="2706" actId="1076"/>
          <ac:grpSpMkLst>
            <pc:docMk/>
            <pc:sldMk cId="998564515" sldId="2147480246"/>
            <ac:grpSpMk id="17" creationId="{8F2BBCAF-773E-EF67-FAFC-499FA2604204}"/>
          </ac:grpSpMkLst>
        </pc:grpChg>
        <pc:grpChg chg="mod">
          <ac:chgData name="Lyle Zhu" userId="168728e5-3e2e-4686-a915-63f066bd48e1" providerId="ADAL" clId="{1EE045E2-A19B-4D9F-B595-EDA21F04E3B4}" dt="2025-03-26T08:14:55.129" v="2705" actId="164"/>
          <ac:grpSpMkLst>
            <pc:docMk/>
            <pc:sldMk cId="998564515" sldId="2147480246"/>
            <ac:grpSpMk id="45" creationId="{798BD103-6A0C-7508-A3F7-04BE92320894}"/>
          </ac:grpSpMkLst>
        </pc:grpChg>
        <pc:grpChg chg="mod">
          <ac:chgData name="Lyle Zhu" userId="168728e5-3e2e-4686-a915-63f066bd48e1" providerId="ADAL" clId="{1EE045E2-A19B-4D9F-B595-EDA21F04E3B4}" dt="2025-03-26T08:15:07.769" v="2707" actId="1076"/>
          <ac:grpSpMkLst>
            <pc:docMk/>
            <pc:sldMk cId="998564515" sldId="2147480246"/>
            <ac:grpSpMk id="87" creationId="{09581B3B-7BE8-660A-A97F-6429D9C72F82}"/>
          </ac:grpSpMkLst>
        </pc:grpChg>
        <pc:picChg chg="mod">
          <ac:chgData name="Lyle Zhu" userId="168728e5-3e2e-4686-a915-63f066bd48e1" providerId="ADAL" clId="{1EE045E2-A19B-4D9F-B595-EDA21F04E3B4}" dt="2025-03-26T08:48:49.061" v="3021" actId="207"/>
          <ac:picMkLst>
            <pc:docMk/>
            <pc:sldMk cId="998564515" sldId="2147480246"/>
            <ac:picMk id="9" creationId="{BEDA84ED-8E56-488C-3235-D0B57C969502}"/>
          </ac:picMkLst>
        </pc:picChg>
        <pc:picChg chg="mod">
          <ac:chgData name="Lyle Zhu" userId="168728e5-3e2e-4686-a915-63f066bd48e1" providerId="ADAL" clId="{1EE045E2-A19B-4D9F-B595-EDA21F04E3B4}" dt="2025-03-26T08:41:29.226" v="2915" actId="207"/>
          <ac:picMkLst>
            <pc:docMk/>
            <pc:sldMk cId="998564515" sldId="2147480246"/>
            <ac:picMk id="19" creationId="{76E863E7-F769-877C-D122-F06809C65863}"/>
          </ac:picMkLst>
        </pc:picChg>
        <pc:picChg chg="mod">
          <ac:chgData name="Lyle Zhu" userId="168728e5-3e2e-4686-a915-63f066bd48e1" providerId="ADAL" clId="{1EE045E2-A19B-4D9F-B595-EDA21F04E3B4}" dt="2025-03-26T08:09:31.345" v="2587" actId="207"/>
          <ac:picMkLst>
            <pc:docMk/>
            <pc:sldMk cId="998564515" sldId="2147480246"/>
            <ac:picMk id="21" creationId="{37C1552A-F94F-8786-46A2-EFB1DD860D8B}"/>
          </ac:picMkLst>
        </pc:picChg>
        <pc:picChg chg="mod">
          <ac:chgData name="Lyle Zhu" userId="168728e5-3e2e-4686-a915-63f066bd48e1" providerId="ADAL" clId="{1EE045E2-A19B-4D9F-B595-EDA21F04E3B4}" dt="2025-03-26T08:10:13.336" v="2591" actId="207"/>
          <ac:picMkLst>
            <pc:docMk/>
            <pc:sldMk cId="998564515" sldId="2147480246"/>
            <ac:picMk id="23" creationId="{A1A9F6FA-9A31-77CD-71F8-D5E1E6B71AA2}"/>
          </ac:picMkLst>
        </pc:picChg>
        <pc:picChg chg="mod">
          <ac:chgData name="Lyle Zhu" userId="168728e5-3e2e-4686-a915-63f066bd48e1" providerId="ADAL" clId="{1EE045E2-A19B-4D9F-B595-EDA21F04E3B4}" dt="2025-03-26T08:41:41.642" v="2917" actId="207"/>
          <ac:picMkLst>
            <pc:docMk/>
            <pc:sldMk cId="998564515" sldId="2147480246"/>
            <ac:picMk id="29" creationId="{C6572805-1967-2EE8-B3D1-8F43CFB7F306}"/>
          </ac:picMkLst>
        </pc:picChg>
        <pc:picChg chg="mod">
          <ac:chgData name="Lyle Zhu" userId="168728e5-3e2e-4686-a915-63f066bd48e1" providerId="ADAL" clId="{1EE045E2-A19B-4D9F-B595-EDA21F04E3B4}" dt="2025-03-26T08:48:53.657" v="3022" actId="207"/>
          <ac:picMkLst>
            <pc:docMk/>
            <pc:sldMk cId="998564515" sldId="2147480246"/>
            <ac:picMk id="47" creationId="{03E0400B-B39C-2659-266E-DBFBEF79DDBC}"/>
          </ac:picMkLst>
        </pc:picChg>
        <pc:picChg chg="mod">
          <ac:chgData name="Lyle Zhu" userId="168728e5-3e2e-4686-a915-63f066bd48e1" providerId="ADAL" clId="{1EE045E2-A19B-4D9F-B595-EDA21F04E3B4}" dt="2025-03-26T08:13:28.226" v="2631" actId="1076"/>
          <ac:picMkLst>
            <pc:docMk/>
            <pc:sldMk cId="998564515" sldId="2147480246"/>
            <ac:picMk id="51" creationId="{1CC7F4EA-9A7F-7C3F-100D-29CE53BC3581}"/>
          </ac:picMkLst>
        </pc:picChg>
        <pc:picChg chg="mod">
          <ac:chgData name="Lyle Zhu" userId="168728e5-3e2e-4686-a915-63f066bd48e1" providerId="ADAL" clId="{1EE045E2-A19B-4D9F-B595-EDA21F04E3B4}" dt="2025-03-26T08:41:56.169" v="2920" actId="207"/>
          <ac:picMkLst>
            <pc:docMk/>
            <pc:sldMk cId="998564515" sldId="2147480246"/>
            <ac:picMk id="52" creationId="{B6FCFE6C-C3C1-71D7-6F10-8A0EFBFD2666}"/>
          </ac:picMkLst>
        </pc:picChg>
        <pc:picChg chg="mod">
          <ac:chgData name="Lyle Zhu" userId="168728e5-3e2e-4686-a915-63f066bd48e1" providerId="ADAL" clId="{1EE045E2-A19B-4D9F-B595-EDA21F04E3B4}" dt="2025-03-26T08:41:49.227" v="2918" actId="207"/>
          <ac:picMkLst>
            <pc:docMk/>
            <pc:sldMk cId="998564515" sldId="2147480246"/>
            <ac:picMk id="62" creationId="{DDBCC094-A5B3-1CD3-9C1E-BA395B1EB554}"/>
          </ac:picMkLst>
        </pc:picChg>
        <pc:picChg chg="mod">
          <ac:chgData name="Lyle Zhu" userId="168728e5-3e2e-4686-a915-63f066bd48e1" providerId="ADAL" clId="{1EE045E2-A19B-4D9F-B595-EDA21F04E3B4}" dt="2025-03-26T08:41:52.759" v="2919" actId="207"/>
          <ac:picMkLst>
            <pc:docMk/>
            <pc:sldMk cId="998564515" sldId="2147480246"/>
            <ac:picMk id="72" creationId="{E511B63C-C8D2-B618-E14C-934279BAEFF9}"/>
          </ac:picMkLst>
        </pc:picChg>
        <pc:picChg chg="mod">
          <ac:chgData name="Lyle Zhu" userId="168728e5-3e2e-4686-a915-63f066bd48e1" providerId="ADAL" clId="{1EE045E2-A19B-4D9F-B595-EDA21F04E3B4}" dt="2025-03-26T08:14:13.556" v="2699" actId="1038"/>
          <ac:picMkLst>
            <pc:docMk/>
            <pc:sldMk cId="998564515" sldId="2147480246"/>
            <ac:picMk id="81" creationId="{2CA6605B-3E99-4264-80E3-0D3F088971C0}"/>
          </ac:picMkLst>
        </pc:picChg>
        <pc:picChg chg="mod">
          <ac:chgData name="Lyle Zhu" userId="168728e5-3e2e-4686-a915-63f066bd48e1" providerId="ADAL" clId="{1EE045E2-A19B-4D9F-B595-EDA21F04E3B4}" dt="2025-03-26T08:14:13.556" v="2699" actId="1038"/>
          <ac:picMkLst>
            <pc:docMk/>
            <pc:sldMk cId="998564515" sldId="2147480246"/>
            <ac:picMk id="83" creationId="{18187B39-C1B6-EB31-4F1D-ED46488D57F4}"/>
          </ac:picMkLst>
        </pc:picChg>
        <pc:cxnChg chg="mod">
          <ac:chgData name="Lyle Zhu" userId="168728e5-3e2e-4686-a915-63f066bd48e1" providerId="ADAL" clId="{1EE045E2-A19B-4D9F-B595-EDA21F04E3B4}" dt="2025-03-26T08:13:31.822" v="2632" actId="14100"/>
          <ac:cxnSpMkLst>
            <pc:docMk/>
            <pc:sldMk cId="998564515" sldId="2147480246"/>
            <ac:cxnSpMk id="53" creationId="{F6049DEF-7F4F-53B5-39B2-072C4F433280}"/>
          </ac:cxnSpMkLst>
        </pc:cxnChg>
        <pc:cxnChg chg="mod">
          <ac:chgData name="Lyle Zhu" userId="168728e5-3e2e-4686-a915-63f066bd48e1" providerId="ADAL" clId="{1EE045E2-A19B-4D9F-B595-EDA21F04E3B4}" dt="2025-03-26T08:14:23.233" v="2701" actId="14100"/>
          <ac:cxnSpMkLst>
            <pc:docMk/>
            <pc:sldMk cId="998564515" sldId="2147480246"/>
            <ac:cxnSpMk id="63" creationId="{75AAF6B0-7A63-0110-D021-DA2C00CB59B3}"/>
          </ac:cxnSpMkLst>
        </pc:cxnChg>
        <pc:cxnChg chg="mod">
          <ac:chgData name="Lyle Zhu" userId="168728e5-3e2e-4686-a915-63f066bd48e1" providerId="ADAL" clId="{1EE045E2-A19B-4D9F-B595-EDA21F04E3B4}" dt="2025-03-26T08:14:19.937" v="2700" actId="14100"/>
          <ac:cxnSpMkLst>
            <pc:docMk/>
            <pc:sldMk cId="998564515" sldId="2147480246"/>
            <ac:cxnSpMk id="68" creationId="{AC5429B8-3B0D-6738-E96A-3A47FDC74D61}"/>
          </ac:cxnSpMkLst>
        </pc:cxnChg>
      </pc:sldChg>
      <pc:sldChg chg="addSp delSp modSp mod modClrScheme chgLayout">
        <pc:chgData name="Lyle Zhu" userId="168728e5-3e2e-4686-a915-63f066bd48e1" providerId="ADAL" clId="{1EE045E2-A19B-4D9F-B595-EDA21F04E3B4}" dt="2025-03-26T08:52:31.006" v="3057" actId="1076"/>
        <pc:sldMkLst>
          <pc:docMk/>
          <pc:sldMk cId="3275811645" sldId="2147480248"/>
        </pc:sldMkLst>
        <pc:spChg chg="del mod ord">
          <ac:chgData name="Lyle Zhu" userId="168728e5-3e2e-4686-a915-63f066bd48e1" providerId="ADAL" clId="{1EE045E2-A19B-4D9F-B595-EDA21F04E3B4}" dt="2025-03-26T08:33:44.873" v="2864" actId="478"/>
          <ac:spMkLst>
            <pc:docMk/>
            <pc:sldMk cId="3275811645" sldId="2147480248"/>
            <ac:spMk id="2" creationId="{A78573F7-1633-6C28-1271-EEDFC5FF13E5}"/>
          </ac:spMkLst>
        </pc:spChg>
        <pc:spChg chg="del mod ord">
          <ac:chgData name="Lyle Zhu" userId="168728e5-3e2e-4686-a915-63f066bd48e1" providerId="ADAL" clId="{1EE045E2-A19B-4D9F-B595-EDA21F04E3B4}" dt="2025-03-26T08:33:23.705" v="2858" actId="478"/>
          <ac:spMkLst>
            <pc:docMk/>
            <pc:sldMk cId="3275811645" sldId="2147480248"/>
            <ac:spMk id="3" creationId="{9DC61605-FE2C-7402-2715-0A30B13142AB}"/>
          </ac:spMkLst>
        </pc:spChg>
        <pc:spChg chg="mod">
          <ac:chgData name="Lyle Zhu" userId="168728e5-3e2e-4686-a915-63f066bd48e1" providerId="ADAL" clId="{1EE045E2-A19B-4D9F-B595-EDA21F04E3B4}" dt="2025-03-26T08:34:49.622" v="2875" actId="1076"/>
          <ac:spMkLst>
            <pc:docMk/>
            <pc:sldMk cId="3275811645" sldId="2147480248"/>
            <ac:spMk id="9" creationId="{2F36FF8D-2551-C050-D8FB-F8B5BB3E55B0}"/>
          </ac:spMkLst>
        </pc:spChg>
        <pc:spChg chg="mod">
          <ac:chgData name="Lyle Zhu" userId="168728e5-3e2e-4686-a915-63f066bd48e1" providerId="ADAL" clId="{1EE045E2-A19B-4D9F-B595-EDA21F04E3B4}" dt="2025-03-26T08:52:31.006" v="3057" actId="1076"/>
          <ac:spMkLst>
            <pc:docMk/>
            <pc:sldMk cId="3275811645" sldId="2147480248"/>
            <ac:spMk id="10" creationId="{4FE6437E-834C-6A80-61DC-49C3E1DB64EE}"/>
          </ac:spMkLst>
        </pc:spChg>
        <pc:spChg chg="mod">
          <ac:chgData name="Lyle Zhu" userId="168728e5-3e2e-4686-a915-63f066bd48e1" providerId="ADAL" clId="{1EE045E2-A19B-4D9F-B595-EDA21F04E3B4}" dt="2025-03-26T08:51:00.961" v="3048" actId="1076"/>
          <ac:spMkLst>
            <pc:docMk/>
            <pc:sldMk cId="3275811645" sldId="2147480248"/>
            <ac:spMk id="11" creationId="{70FAEC05-85B9-3B93-915A-02565BB93C96}"/>
          </ac:spMkLst>
        </pc:spChg>
        <pc:spChg chg="mod">
          <ac:chgData name="Lyle Zhu" userId="168728e5-3e2e-4686-a915-63f066bd48e1" providerId="ADAL" clId="{1EE045E2-A19B-4D9F-B595-EDA21F04E3B4}" dt="2025-03-26T08:50:54.207" v="3047" actId="1037"/>
          <ac:spMkLst>
            <pc:docMk/>
            <pc:sldMk cId="3275811645" sldId="2147480248"/>
            <ac:spMk id="12" creationId="{682F631A-D867-D073-2682-CA06EA5DDE1C}"/>
          </ac:spMkLst>
        </pc:spChg>
        <pc:spChg chg="mod">
          <ac:chgData name="Lyle Zhu" userId="168728e5-3e2e-4686-a915-63f066bd48e1" providerId="ADAL" clId="{1EE045E2-A19B-4D9F-B595-EDA21F04E3B4}" dt="2025-03-26T08:49:13.527" v="3025" actId="692"/>
          <ac:spMkLst>
            <pc:docMk/>
            <pc:sldMk cId="3275811645" sldId="2147480248"/>
            <ac:spMk id="15" creationId="{655793F9-FDD5-5151-824E-1151745F3F4F}"/>
          </ac:spMkLst>
        </pc:spChg>
        <pc:spChg chg="mod">
          <ac:chgData name="Lyle Zhu" userId="168728e5-3e2e-4686-a915-63f066bd48e1" providerId="ADAL" clId="{1EE045E2-A19B-4D9F-B595-EDA21F04E3B4}" dt="2025-03-26T08:49:17.482" v="3026" actId="692"/>
          <ac:spMkLst>
            <pc:docMk/>
            <pc:sldMk cId="3275811645" sldId="2147480248"/>
            <ac:spMk id="16" creationId="{79305858-06A5-B689-F92C-A3D6422D2EF6}"/>
          </ac:spMkLst>
        </pc:spChg>
        <pc:spChg chg="mod">
          <ac:chgData name="Lyle Zhu" userId="168728e5-3e2e-4686-a915-63f066bd48e1" providerId="ADAL" clId="{1EE045E2-A19B-4D9F-B595-EDA21F04E3B4}" dt="2025-03-26T08:49:09.848" v="3024" actId="692"/>
          <ac:spMkLst>
            <pc:docMk/>
            <pc:sldMk cId="3275811645" sldId="2147480248"/>
            <ac:spMk id="17" creationId="{23B93466-9B28-2E6F-EA7B-67DB6480C81D}"/>
          </ac:spMkLst>
        </pc:spChg>
        <pc:spChg chg="mod">
          <ac:chgData name="Lyle Zhu" userId="168728e5-3e2e-4686-a915-63f066bd48e1" providerId="ADAL" clId="{1EE045E2-A19B-4D9F-B595-EDA21F04E3B4}" dt="2025-03-26T08:18:52.529" v="2740" actId="1076"/>
          <ac:spMkLst>
            <pc:docMk/>
            <pc:sldMk cId="3275811645" sldId="2147480248"/>
            <ac:spMk id="24" creationId="{D9094B73-E4C8-23D3-7627-6EE7F622DBFD}"/>
          </ac:spMkLst>
        </pc:spChg>
        <pc:spChg chg="add mod">
          <ac:chgData name="Lyle Zhu" userId="168728e5-3e2e-4686-a915-63f066bd48e1" providerId="ADAL" clId="{1EE045E2-A19B-4D9F-B595-EDA21F04E3B4}" dt="2025-03-26T08:07:38.487" v="2580" actId="164"/>
          <ac:spMkLst>
            <pc:docMk/>
            <pc:sldMk cId="3275811645" sldId="2147480248"/>
            <ac:spMk id="26" creationId="{C029227F-B3F1-328E-5A45-AAAE6A86DD50}"/>
          </ac:spMkLst>
        </pc:spChg>
        <pc:spChg chg="add del mod">
          <ac:chgData name="Lyle Zhu" userId="168728e5-3e2e-4686-a915-63f066bd48e1" providerId="ADAL" clId="{1EE045E2-A19B-4D9F-B595-EDA21F04E3B4}" dt="2025-03-18T02:01:03.016" v="1430"/>
          <ac:spMkLst>
            <pc:docMk/>
            <pc:sldMk cId="3275811645" sldId="2147480248"/>
            <ac:spMk id="27" creationId="{8B59B8EC-6D76-8EF4-3954-E4777C9E2BB3}"/>
          </ac:spMkLst>
        </pc:spChg>
        <pc:spChg chg="add mod">
          <ac:chgData name="Lyle Zhu" userId="168728e5-3e2e-4686-a915-63f066bd48e1" providerId="ADAL" clId="{1EE045E2-A19B-4D9F-B595-EDA21F04E3B4}" dt="2025-03-26T08:07:27.989" v="2577" actId="164"/>
          <ac:spMkLst>
            <pc:docMk/>
            <pc:sldMk cId="3275811645" sldId="2147480248"/>
            <ac:spMk id="28" creationId="{35D7AB60-15D6-DA99-013C-872E298EB536}"/>
          </ac:spMkLst>
        </pc:spChg>
        <pc:spChg chg="add mod ord">
          <ac:chgData name="Lyle Zhu" userId="168728e5-3e2e-4686-a915-63f066bd48e1" providerId="ADAL" clId="{1EE045E2-A19B-4D9F-B595-EDA21F04E3B4}" dt="2025-03-26T08:33:05.013" v="2849" actId="700"/>
          <ac:spMkLst>
            <pc:docMk/>
            <pc:sldMk cId="3275811645" sldId="2147480248"/>
            <ac:spMk id="34" creationId="{BBBCF4C5-7C13-C5E1-7392-63F2B9D9BE2F}"/>
          </ac:spMkLst>
        </pc:spChg>
        <pc:spChg chg="add mod ord">
          <ac:chgData name="Lyle Zhu" userId="168728e5-3e2e-4686-a915-63f066bd48e1" providerId="ADAL" clId="{1EE045E2-A19B-4D9F-B595-EDA21F04E3B4}" dt="2025-03-26T08:52:02.028" v="3052" actId="20577"/>
          <ac:spMkLst>
            <pc:docMk/>
            <pc:sldMk cId="3275811645" sldId="2147480248"/>
            <ac:spMk id="35" creationId="{35C38EC4-2800-27AB-CBC1-3244E0716281}"/>
          </ac:spMkLst>
        </pc:spChg>
        <pc:spChg chg="add del">
          <ac:chgData name="Lyle Zhu" userId="168728e5-3e2e-4686-a915-63f066bd48e1" providerId="ADAL" clId="{1EE045E2-A19B-4D9F-B595-EDA21F04E3B4}" dt="2025-03-26T08:33:15.382" v="2856" actId="22"/>
          <ac:spMkLst>
            <pc:docMk/>
            <pc:sldMk cId="3275811645" sldId="2147480248"/>
            <ac:spMk id="37" creationId="{085C6E62-B7DB-1174-F121-C8739041B100}"/>
          </ac:spMkLst>
        </pc:spChg>
        <pc:spChg chg="add del mod">
          <ac:chgData name="Lyle Zhu" userId="168728e5-3e2e-4686-a915-63f066bd48e1" providerId="ADAL" clId="{1EE045E2-A19B-4D9F-B595-EDA21F04E3B4}" dt="2025-03-26T08:34:13.104" v="2866" actId="478"/>
          <ac:spMkLst>
            <pc:docMk/>
            <pc:sldMk cId="3275811645" sldId="2147480248"/>
            <ac:spMk id="38" creationId="{1227DA18-816B-C5BC-FF7E-685974ED8AEE}"/>
          </ac:spMkLst>
        </pc:spChg>
        <pc:spChg chg="add mod">
          <ac:chgData name="Lyle Zhu" userId="168728e5-3e2e-4686-a915-63f066bd48e1" providerId="ADAL" clId="{1EE045E2-A19B-4D9F-B595-EDA21F04E3B4}" dt="2025-03-26T08:34:29.832" v="2871" actId="255"/>
          <ac:spMkLst>
            <pc:docMk/>
            <pc:sldMk cId="3275811645" sldId="2147480248"/>
            <ac:spMk id="39" creationId="{040A9FBE-DF0B-620B-0627-950A423E40B9}"/>
          </ac:spMkLst>
        </pc:spChg>
        <pc:grpChg chg="mod">
          <ac:chgData name="Lyle Zhu" userId="168728e5-3e2e-4686-a915-63f066bd48e1" providerId="ADAL" clId="{1EE045E2-A19B-4D9F-B595-EDA21F04E3B4}" dt="2025-03-26T08:07:27.989" v="2577" actId="164"/>
          <ac:grpSpMkLst>
            <pc:docMk/>
            <pc:sldMk cId="3275811645" sldId="2147480248"/>
            <ac:grpSpMk id="4" creationId="{6FC15F86-8CB5-197B-82C0-5370D9819CEC}"/>
          </ac:grpSpMkLst>
        </pc:grpChg>
        <pc:grpChg chg="add mod">
          <ac:chgData name="Lyle Zhu" userId="168728e5-3e2e-4686-a915-63f066bd48e1" providerId="ADAL" clId="{1EE045E2-A19B-4D9F-B595-EDA21F04E3B4}" dt="2025-03-26T08:07:38.487" v="2580" actId="164"/>
          <ac:grpSpMkLst>
            <pc:docMk/>
            <pc:sldMk cId="3275811645" sldId="2147480248"/>
            <ac:grpSpMk id="27" creationId="{2E05BF9D-1842-D738-2AA8-2BFD4FE43DBB}"/>
          </ac:grpSpMkLst>
        </pc:grpChg>
        <pc:grpChg chg="add mod">
          <ac:chgData name="Lyle Zhu" userId="168728e5-3e2e-4686-a915-63f066bd48e1" providerId="ADAL" clId="{1EE045E2-A19B-4D9F-B595-EDA21F04E3B4}" dt="2025-03-26T08:19:37.470" v="2747" actId="1076"/>
          <ac:grpSpMkLst>
            <pc:docMk/>
            <pc:sldMk cId="3275811645" sldId="2147480248"/>
            <ac:grpSpMk id="29" creationId="{C853A51C-6747-F481-F68F-8C875699593E}"/>
          </ac:grpSpMkLst>
        </pc:grpChg>
        <pc:picChg chg="mod">
          <ac:chgData name="Lyle Zhu" userId="168728e5-3e2e-4686-a915-63f066bd48e1" providerId="ADAL" clId="{1EE045E2-A19B-4D9F-B595-EDA21F04E3B4}" dt="2025-03-26T08:52:12.938" v="3053" actId="1076"/>
          <ac:picMkLst>
            <pc:docMk/>
            <pc:sldMk cId="3275811645" sldId="2147480248"/>
            <ac:picMk id="6" creationId="{AC9F1688-A08B-A1B4-85A4-D4265743B4B8}"/>
          </ac:picMkLst>
        </pc:picChg>
        <pc:picChg chg="mod">
          <ac:chgData name="Lyle Zhu" userId="168728e5-3e2e-4686-a915-63f066bd48e1" providerId="ADAL" clId="{1EE045E2-A19B-4D9F-B595-EDA21F04E3B4}" dt="2025-03-26T08:52:23.602" v="3055" actId="688"/>
          <ac:picMkLst>
            <pc:docMk/>
            <pc:sldMk cId="3275811645" sldId="2147480248"/>
            <ac:picMk id="7" creationId="{79FF46D5-E87F-3D57-0646-358DFDB2CE74}"/>
          </ac:picMkLst>
        </pc:picChg>
        <pc:picChg chg="mod">
          <ac:chgData name="Lyle Zhu" userId="168728e5-3e2e-4686-a915-63f066bd48e1" providerId="ADAL" clId="{1EE045E2-A19B-4D9F-B595-EDA21F04E3B4}" dt="2025-03-26T08:48:59.052" v="3023" actId="207"/>
          <ac:picMkLst>
            <pc:docMk/>
            <pc:sldMk cId="3275811645" sldId="2147480248"/>
            <ac:picMk id="13" creationId="{68D12061-FED0-A49E-CB5E-3CE71B8AD04F}"/>
          </ac:picMkLst>
        </pc:picChg>
        <pc:picChg chg="mod">
          <ac:chgData name="Lyle Zhu" userId="168728e5-3e2e-4686-a915-63f066bd48e1" providerId="ADAL" clId="{1EE045E2-A19B-4D9F-B595-EDA21F04E3B4}" dt="2025-03-26T08:20:24.895" v="2756" actId="688"/>
          <ac:picMkLst>
            <pc:docMk/>
            <pc:sldMk cId="3275811645" sldId="2147480248"/>
            <ac:picMk id="22" creationId="{A2457493-96E1-5FD6-CFE7-4E57EE55EA32}"/>
          </ac:picMkLst>
        </pc:picChg>
        <pc:picChg chg="mod">
          <ac:chgData name="Lyle Zhu" userId="168728e5-3e2e-4686-a915-63f066bd48e1" providerId="ADAL" clId="{1EE045E2-A19B-4D9F-B595-EDA21F04E3B4}" dt="2025-03-26T08:52:26.525" v="3056" actId="688"/>
          <ac:picMkLst>
            <pc:docMk/>
            <pc:sldMk cId="3275811645" sldId="2147480248"/>
            <ac:picMk id="25" creationId="{E5E1DB6E-7C17-CB0F-0873-B76B1285EB34}"/>
          </ac:picMkLst>
        </pc:picChg>
        <pc:cxnChg chg="mod">
          <ac:chgData name="Lyle Zhu" userId="168728e5-3e2e-4686-a915-63f066bd48e1" providerId="ADAL" clId="{1EE045E2-A19B-4D9F-B595-EDA21F04E3B4}" dt="2025-03-26T08:52:12.938" v="3053" actId="1076"/>
          <ac:cxnSpMkLst>
            <pc:docMk/>
            <pc:sldMk cId="3275811645" sldId="2147480248"/>
            <ac:cxnSpMk id="8" creationId="{0EA8CE9B-E440-982B-AAC0-F147FFD5DBFE}"/>
          </ac:cxnSpMkLst>
        </pc:cxnChg>
        <pc:cxnChg chg="mod">
          <ac:chgData name="Lyle Zhu" userId="168728e5-3e2e-4686-a915-63f066bd48e1" providerId="ADAL" clId="{1EE045E2-A19B-4D9F-B595-EDA21F04E3B4}" dt="2025-03-17T11:40:01.491" v="1252" actId="1035"/>
          <ac:cxnSpMkLst>
            <pc:docMk/>
            <pc:sldMk cId="3275811645" sldId="2147480248"/>
            <ac:cxnSpMk id="18" creationId="{352F356B-3756-9EAD-6E59-18120F256A17}"/>
          </ac:cxnSpMkLst>
        </pc:cxnChg>
        <pc:cxnChg chg="mod">
          <ac:chgData name="Lyle Zhu" userId="168728e5-3e2e-4686-a915-63f066bd48e1" providerId="ADAL" clId="{1EE045E2-A19B-4D9F-B595-EDA21F04E3B4}" dt="2025-03-26T08:18:52.529" v="2740" actId="1076"/>
          <ac:cxnSpMkLst>
            <pc:docMk/>
            <pc:sldMk cId="3275811645" sldId="2147480248"/>
            <ac:cxnSpMk id="23" creationId="{4BB1DAF7-64C4-AEBE-3036-57801C56E9FB}"/>
          </ac:cxnSpMkLst>
        </pc:cxnChg>
      </pc:sldChg>
      <pc:sldChg chg="addSp delSp modSp del mod modClrScheme chgLayout">
        <pc:chgData name="Lyle Zhu" userId="168728e5-3e2e-4686-a915-63f066bd48e1" providerId="ADAL" clId="{1EE045E2-A19B-4D9F-B595-EDA21F04E3B4}" dt="2025-03-26T08:29:08.483" v="2808" actId="2696"/>
        <pc:sldMkLst>
          <pc:docMk/>
          <pc:sldMk cId="2922983332" sldId="2147480249"/>
        </pc:sldMkLst>
        <pc:spChg chg="mod ord">
          <ac:chgData name="Lyle Zhu" userId="168728e5-3e2e-4686-a915-63f066bd48e1" providerId="ADAL" clId="{1EE045E2-A19B-4D9F-B595-EDA21F04E3B4}" dt="2025-03-26T08:27:39.974" v="2794" actId="700"/>
          <ac:spMkLst>
            <pc:docMk/>
            <pc:sldMk cId="2922983332" sldId="2147480249"/>
            <ac:spMk id="2" creationId="{DA16717D-D5EA-F95C-2EF0-624AD1D1968F}"/>
          </ac:spMkLst>
        </pc:spChg>
        <pc:spChg chg="mod ord">
          <ac:chgData name="Lyle Zhu" userId="168728e5-3e2e-4686-a915-63f066bd48e1" providerId="ADAL" clId="{1EE045E2-A19B-4D9F-B595-EDA21F04E3B4}" dt="2025-03-26T08:27:39.974" v="2794" actId="700"/>
          <ac:spMkLst>
            <pc:docMk/>
            <pc:sldMk cId="2922983332" sldId="2147480249"/>
            <ac:spMk id="3" creationId="{9636CD0D-00FB-2867-856D-30234CD4A408}"/>
          </ac:spMkLst>
        </pc:spChg>
        <pc:spChg chg="add del mod ord">
          <ac:chgData name="Lyle Zhu" userId="168728e5-3e2e-4686-a915-63f066bd48e1" providerId="ADAL" clId="{1EE045E2-A19B-4D9F-B595-EDA21F04E3B4}" dt="2025-03-26T08:27:39.974" v="2794" actId="700"/>
          <ac:spMkLst>
            <pc:docMk/>
            <pc:sldMk cId="2922983332" sldId="2147480249"/>
            <ac:spMk id="6" creationId="{C40A6504-F013-2978-1E1A-F2E6788FCF48}"/>
          </ac:spMkLst>
        </pc:spChg>
      </pc:sldChg>
      <pc:sldChg chg="addSp delSp modSp add del mod modClrScheme chgLayout">
        <pc:chgData name="Lyle Zhu" userId="168728e5-3e2e-4686-a915-63f066bd48e1" providerId="ADAL" clId="{1EE045E2-A19B-4D9F-B595-EDA21F04E3B4}" dt="2025-03-26T08:48:14.670" v="3019" actId="2696"/>
        <pc:sldMkLst>
          <pc:docMk/>
          <pc:sldMk cId="3349993593" sldId="2147480250"/>
        </pc:sldMkLst>
        <pc:spChg chg="add del mod ord">
          <ac:chgData name="Lyle Zhu" userId="168728e5-3e2e-4686-a915-63f066bd48e1" providerId="ADAL" clId="{1EE045E2-A19B-4D9F-B595-EDA21F04E3B4}" dt="2025-03-26T08:44:39.684" v="2935" actId="700"/>
          <ac:spMkLst>
            <pc:docMk/>
            <pc:sldMk cId="3349993593" sldId="2147480250"/>
            <ac:spMk id="2" creationId="{1956D899-119E-AB58-3E3C-90DEF6F504CC}"/>
          </ac:spMkLst>
        </pc:spChg>
        <pc:spChg chg="mod ord">
          <ac:chgData name="Lyle Zhu" userId="168728e5-3e2e-4686-a915-63f066bd48e1" providerId="ADAL" clId="{1EE045E2-A19B-4D9F-B595-EDA21F04E3B4}" dt="2025-03-26T08:44:39.684" v="2935" actId="700"/>
          <ac:spMkLst>
            <pc:docMk/>
            <pc:sldMk cId="3349993593" sldId="2147480250"/>
            <ac:spMk id="3" creationId="{A28F70A0-38CB-0DFA-F1D6-29A93F3AC63F}"/>
          </ac:spMkLst>
        </pc:spChg>
        <pc:spChg chg="add del mod ord">
          <ac:chgData name="Lyle Zhu" userId="168728e5-3e2e-4686-a915-63f066bd48e1" providerId="ADAL" clId="{1EE045E2-A19B-4D9F-B595-EDA21F04E3B4}" dt="2025-03-26T08:44:39.684" v="2935" actId="700"/>
          <ac:spMkLst>
            <pc:docMk/>
            <pc:sldMk cId="3349993593" sldId="2147480250"/>
            <ac:spMk id="4" creationId="{462BE6DC-E9D1-6753-081B-E70F5A1AFFC2}"/>
          </ac:spMkLst>
        </pc:spChg>
        <pc:spChg chg="add del mod ord">
          <ac:chgData name="Lyle Zhu" userId="168728e5-3e2e-4686-a915-63f066bd48e1" providerId="ADAL" clId="{1EE045E2-A19B-4D9F-B595-EDA21F04E3B4}" dt="2025-03-26T08:44:39.684" v="2935" actId="700"/>
          <ac:spMkLst>
            <pc:docMk/>
            <pc:sldMk cId="3349993593" sldId="2147480250"/>
            <ac:spMk id="5" creationId="{934EC8CA-EDC9-A47F-2F55-D87B76AD85D2}"/>
          </ac:spMkLst>
        </pc:spChg>
        <pc:spChg chg="add del mod ord">
          <ac:chgData name="Lyle Zhu" userId="168728e5-3e2e-4686-a915-63f066bd48e1" providerId="ADAL" clId="{1EE045E2-A19B-4D9F-B595-EDA21F04E3B4}" dt="2025-03-26T08:44:39.684" v="2935" actId="700"/>
          <ac:spMkLst>
            <pc:docMk/>
            <pc:sldMk cId="3349993593" sldId="2147480250"/>
            <ac:spMk id="6" creationId="{7EE43D98-6BA5-A81A-0F9D-CE674392BC32}"/>
          </ac:spMkLst>
        </pc:spChg>
        <pc:spChg chg="mod ord">
          <ac:chgData name="Lyle Zhu" userId="168728e5-3e2e-4686-a915-63f066bd48e1" providerId="ADAL" clId="{1EE045E2-A19B-4D9F-B595-EDA21F04E3B4}" dt="2025-03-26T08:44:39.684" v="2935" actId="700"/>
          <ac:spMkLst>
            <pc:docMk/>
            <pc:sldMk cId="3349993593" sldId="2147480250"/>
            <ac:spMk id="62" creationId="{2BCBA37B-886E-94A0-12BE-0AF11743EF4B}"/>
          </ac:spMkLst>
        </pc:spChg>
        <pc:spChg chg="add del">
          <ac:chgData name="Lyle Zhu" userId="168728e5-3e2e-4686-a915-63f066bd48e1" providerId="ADAL" clId="{1EE045E2-A19B-4D9F-B595-EDA21F04E3B4}" dt="2025-03-26T08:44:39.684" v="2935" actId="700"/>
          <ac:spMkLst>
            <pc:docMk/>
            <pc:sldMk cId="3349993593" sldId="2147480250"/>
            <ac:spMk id="63" creationId="{C1A0F74E-0980-28BB-491E-52FD0590C57A}"/>
          </ac:spMkLst>
        </pc:spChg>
        <pc:picChg chg="mod">
          <ac:chgData name="Lyle Zhu" userId="168728e5-3e2e-4686-a915-63f066bd48e1" providerId="ADAL" clId="{1EE045E2-A19B-4D9F-B595-EDA21F04E3B4}" dt="2025-03-26T08:47:53.982" v="3006" actId="1076"/>
          <ac:picMkLst>
            <pc:docMk/>
            <pc:sldMk cId="3349993593" sldId="2147480250"/>
            <ac:picMk id="59" creationId="{014480A9-9390-C8CE-7029-BB453F3CB54F}"/>
          </ac:picMkLst>
        </pc:picChg>
      </pc:sldChg>
      <pc:sldChg chg="addSp delSp modSp mod modClrScheme chgLayout">
        <pc:chgData name="Lyle Zhu" userId="168728e5-3e2e-4686-a915-63f066bd48e1" providerId="ADAL" clId="{1EE045E2-A19B-4D9F-B595-EDA21F04E3B4}" dt="2025-03-26T08:42:11.188" v="2922" actId="207"/>
        <pc:sldMkLst>
          <pc:docMk/>
          <pc:sldMk cId="3961473548" sldId="2147480251"/>
        </pc:sldMkLst>
        <pc:spChg chg="del mod ord">
          <ac:chgData name="Lyle Zhu" userId="168728e5-3e2e-4686-a915-63f066bd48e1" providerId="ADAL" clId="{1EE045E2-A19B-4D9F-B595-EDA21F04E3B4}" dt="2025-03-26T08:32:37.495" v="2847" actId="478"/>
          <ac:spMkLst>
            <pc:docMk/>
            <pc:sldMk cId="3961473548" sldId="2147480251"/>
            <ac:spMk id="2" creationId="{762F6D86-9FAB-238F-C04B-D3185AB90A3E}"/>
          </ac:spMkLst>
        </pc:spChg>
        <pc:spChg chg="del mod ord">
          <ac:chgData name="Lyle Zhu" userId="168728e5-3e2e-4686-a915-63f066bd48e1" providerId="ADAL" clId="{1EE045E2-A19B-4D9F-B595-EDA21F04E3B4}" dt="2025-03-26T08:32:32.379" v="2843" actId="478"/>
          <ac:spMkLst>
            <pc:docMk/>
            <pc:sldMk cId="3961473548" sldId="2147480251"/>
            <ac:spMk id="3" creationId="{6961BA03-DB16-D184-EE08-16D61897BDFE}"/>
          </ac:spMkLst>
        </pc:spChg>
        <pc:spChg chg="mod topLvl">
          <ac:chgData name="Lyle Zhu" userId="168728e5-3e2e-4686-a915-63f066bd48e1" providerId="ADAL" clId="{1EE045E2-A19B-4D9F-B595-EDA21F04E3B4}" dt="2025-03-18T05:12:31.900" v="1622" actId="165"/>
          <ac:spMkLst>
            <pc:docMk/>
            <pc:sldMk cId="3961473548" sldId="2147480251"/>
            <ac:spMk id="4" creationId="{A7694241-EF04-74DD-6052-3F87A073EA49}"/>
          </ac:spMkLst>
        </pc:spChg>
        <pc:spChg chg="add mod ord">
          <ac:chgData name="Lyle Zhu" userId="168728e5-3e2e-4686-a915-63f066bd48e1" providerId="ADAL" clId="{1EE045E2-A19B-4D9F-B595-EDA21F04E3B4}" dt="2025-03-26T08:31:50.461" v="2831" actId="700"/>
          <ac:spMkLst>
            <pc:docMk/>
            <pc:sldMk cId="3961473548" sldId="2147480251"/>
            <ac:spMk id="4" creationId="{D192C7BB-2DF8-CC13-9D0E-4CEF6949E25E}"/>
          </ac:spMkLst>
        </pc:spChg>
        <pc:spChg chg="mod topLvl">
          <ac:chgData name="Lyle Zhu" userId="168728e5-3e2e-4686-a915-63f066bd48e1" providerId="ADAL" clId="{1EE045E2-A19B-4D9F-B595-EDA21F04E3B4}" dt="2025-03-18T05:12:31.900" v="1622" actId="165"/>
          <ac:spMkLst>
            <pc:docMk/>
            <pc:sldMk cId="3961473548" sldId="2147480251"/>
            <ac:spMk id="5" creationId="{95A29894-9BAB-080D-F0AB-7B38705DA1EA}"/>
          </ac:spMkLst>
        </pc:spChg>
        <pc:spChg chg="add mod ord">
          <ac:chgData name="Lyle Zhu" userId="168728e5-3e2e-4686-a915-63f066bd48e1" providerId="ADAL" clId="{1EE045E2-A19B-4D9F-B595-EDA21F04E3B4}" dt="2025-03-26T08:32:22.555" v="2840"/>
          <ac:spMkLst>
            <pc:docMk/>
            <pc:sldMk cId="3961473548" sldId="2147480251"/>
            <ac:spMk id="5" creationId="{DDBCC429-1D03-CEDE-99D6-B9D52DD6A2EF}"/>
          </ac:spMkLst>
        </pc:spChg>
        <pc:spChg chg="add del mod">
          <ac:chgData name="Lyle Zhu" userId="168728e5-3e2e-4686-a915-63f066bd48e1" providerId="ADAL" clId="{1EE045E2-A19B-4D9F-B595-EDA21F04E3B4}" dt="2025-03-18T05:41:41.849" v="1624" actId="478"/>
          <ac:spMkLst>
            <pc:docMk/>
            <pc:sldMk cId="3961473548" sldId="2147480251"/>
            <ac:spMk id="6" creationId="{5F97DF94-5EE5-A856-18F3-855B38749FEA}"/>
          </ac:spMkLst>
        </pc:spChg>
        <pc:spChg chg="add mod">
          <ac:chgData name="Lyle Zhu" userId="168728e5-3e2e-4686-a915-63f066bd48e1" providerId="ADAL" clId="{1EE045E2-A19B-4D9F-B595-EDA21F04E3B4}" dt="2025-03-26T08:32:44.533" v="2848"/>
          <ac:spMkLst>
            <pc:docMk/>
            <pc:sldMk cId="3961473548" sldId="2147480251"/>
            <ac:spMk id="6" creationId="{AE2FCCD6-6095-CFA1-7DFA-C98E40CEE5CD}"/>
          </ac:spMkLst>
        </pc:spChg>
        <pc:spChg chg="del mod topLvl">
          <ac:chgData name="Lyle Zhu" userId="168728e5-3e2e-4686-a915-63f066bd48e1" providerId="ADAL" clId="{1EE045E2-A19B-4D9F-B595-EDA21F04E3B4}" dt="2025-03-18T05:06:03.984" v="1560" actId="478"/>
          <ac:spMkLst>
            <pc:docMk/>
            <pc:sldMk cId="3961473548" sldId="2147480251"/>
            <ac:spMk id="8" creationId="{9771E2D4-534A-E34C-CC80-99C39FD6B363}"/>
          </ac:spMkLst>
        </pc:spChg>
        <pc:spChg chg="mod topLvl">
          <ac:chgData name="Lyle Zhu" userId="168728e5-3e2e-4686-a915-63f066bd48e1" providerId="ADAL" clId="{1EE045E2-A19B-4D9F-B595-EDA21F04E3B4}" dt="2025-03-18T05:12:31.900" v="1622" actId="165"/>
          <ac:spMkLst>
            <pc:docMk/>
            <pc:sldMk cId="3961473548" sldId="2147480251"/>
            <ac:spMk id="10" creationId="{1B13B080-AACC-B017-BAA2-47CE4DD80CAB}"/>
          </ac:spMkLst>
        </pc:spChg>
        <pc:spChg chg="del mod topLvl">
          <ac:chgData name="Lyle Zhu" userId="168728e5-3e2e-4686-a915-63f066bd48e1" providerId="ADAL" clId="{1EE045E2-A19B-4D9F-B595-EDA21F04E3B4}" dt="2025-03-17T10:37:57.386" v="232" actId="478"/>
          <ac:spMkLst>
            <pc:docMk/>
            <pc:sldMk cId="3961473548" sldId="2147480251"/>
            <ac:spMk id="12" creationId="{C11F0D86-DFC8-3C03-54C6-88A051DAEFCB}"/>
          </ac:spMkLst>
        </pc:spChg>
        <pc:spChg chg="add del">
          <ac:chgData name="Lyle Zhu" userId="168728e5-3e2e-4686-a915-63f066bd48e1" providerId="ADAL" clId="{1EE045E2-A19B-4D9F-B595-EDA21F04E3B4}" dt="2025-03-17T10:31:47.431" v="142" actId="22"/>
          <ac:spMkLst>
            <pc:docMk/>
            <pc:sldMk cId="3961473548" sldId="2147480251"/>
            <ac:spMk id="13" creationId="{753971F5-9C4E-AAFD-86D1-521069985A6F}"/>
          </ac:spMkLst>
        </pc:spChg>
        <pc:spChg chg="del mod topLvl">
          <ac:chgData name="Lyle Zhu" userId="168728e5-3e2e-4686-a915-63f066bd48e1" providerId="ADAL" clId="{1EE045E2-A19B-4D9F-B595-EDA21F04E3B4}" dt="2025-03-17T11:14:39.552" v="734" actId="478"/>
          <ac:spMkLst>
            <pc:docMk/>
            <pc:sldMk cId="3961473548" sldId="2147480251"/>
            <ac:spMk id="15" creationId="{2F5E7B82-AD3B-400C-3394-F0F0CAC860F7}"/>
          </ac:spMkLst>
        </pc:spChg>
        <pc:spChg chg="add mod">
          <ac:chgData name="Lyle Zhu" userId="168728e5-3e2e-4686-a915-63f066bd48e1" providerId="ADAL" clId="{1EE045E2-A19B-4D9F-B595-EDA21F04E3B4}" dt="2025-03-18T05:10:25.412" v="1606" actId="1076"/>
          <ac:spMkLst>
            <pc:docMk/>
            <pc:sldMk cId="3961473548" sldId="2147480251"/>
            <ac:spMk id="16" creationId="{202DBC23-C0AD-EEFE-BE78-2441E7EC3B67}"/>
          </ac:spMkLst>
        </pc:spChg>
        <pc:spChg chg="mod">
          <ac:chgData name="Lyle Zhu" userId="168728e5-3e2e-4686-a915-63f066bd48e1" providerId="ADAL" clId="{1EE045E2-A19B-4D9F-B595-EDA21F04E3B4}" dt="2025-03-17T10:31:51.172" v="143"/>
          <ac:spMkLst>
            <pc:docMk/>
            <pc:sldMk cId="3961473548" sldId="2147480251"/>
            <ac:spMk id="18" creationId="{448252AE-09A9-C665-95C4-2127434CDEF2}"/>
          </ac:spMkLst>
        </pc:spChg>
        <pc:spChg chg="del mod topLvl">
          <ac:chgData name="Lyle Zhu" userId="168728e5-3e2e-4686-a915-63f066bd48e1" providerId="ADAL" clId="{1EE045E2-A19B-4D9F-B595-EDA21F04E3B4}" dt="2025-03-17T10:39:03.703" v="246" actId="478"/>
          <ac:spMkLst>
            <pc:docMk/>
            <pc:sldMk cId="3961473548" sldId="2147480251"/>
            <ac:spMk id="19" creationId="{0032F9EC-4F91-BE79-4798-929715418EF1}"/>
          </ac:spMkLst>
        </pc:spChg>
        <pc:spChg chg="mod">
          <ac:chgData name="Lyle Zhu" userId="168728e5-3e2e-4686-a915-63f066bd48e1" providerId="ADAL" clId="{1EE045E2-A19B-4D9F-B595-EDA21F04E3B4}" dt="2025-03-26T08:42:08.113" v="2921" actId="207"/>
          <ac:spMkLst>
            <pc:docMk/>
            <pc:sldMk cId="3961473548" sldId="2147480251"/>
            <ac:spMk id="20" creationId="{88E61395-A079-CC76-EAD2-BB0B6B287CE9}"/>
          </ac:spMkLst>
        </pc:spChg>
        <pc:spChg chg="mod topLvl">
          <ac:chgData name="Lyle Zhu" userId="168728e5-3e2e-4686-a915-63f066bd48e1" providerId="ADAL" clId="{1EE045E2-A19B-4D9F-B595-EDA21F04E3B4}" dt="2025-03-18T05:12:31.900" v="1622" actId="165"/>
          <ac:spMkLst>
            <pc:docMk/>
            <pc:sldMk cId="3961473548" sldId="2147480251"/>
            <ac:spMk id="21" creationId="{16837FDE-4E09-D78B-6062-FFA6E796FA20}"/>
          </ac:spMkLst>
        </pc:spChg>
        <pc:spChg chg="mod topLvl">
          <ac:chgData name="Lyle Zhu" userId="168728e5-3e2e-4686-a915-63f066bd48e1" providerId="ADAL" clId="{1EE045E2-A19B-4D9F-B595-EDA21F04E3B4}" dt="2025-03-18T05:12:31.900" v="1622" actId="165"/>
          <ac:spMkLst>
            <pc:docMk/>
            <pc:sldMk cId="3961473548" sldId="2147480251"/>
            <ac:spMk id="23" creationId="{4B8E4534-4910-B274-41BA-667EB1AFFA9E}"/>
          </ac:spMkLst>
        </pc:spChg>
        <pc:spChg chg="mod">
          <ac:chgData name="Lyle Zhu" userId="168728e5-3e2e-4686-a915-63f066bd48e1" providerId="ADAL" clId="{1EE045E2-A19B-4D9F-B595-EDA21F04E3B4}" dt="2025-03-17T10:31:51.172" v="143"/>
          <ac:spMkLst>
            <pc:docMk/>
            <pc:sldMk cId="3961473548" sldId="2147480251"/>
            <ac:spMk id="25" creationId="{B6E44998-6C6B-ED64-66E1-5554CA112A68}"/>
          </ac:spMkLst>
        </pc:spChg>
        <pc:spChg chg="mod">
          <ac:chgData name="Lyle Zhu" userId="168728e5-3e2e-4686-a915-63f066bd48e1" providerId="ADAL" clId="{1EE045E2-A19B-4D9F-B595-EDA21F04E3B4}" dt="2025-03-18T05:41:41.887" v="1625"/>
          <ac:spMkLst>
            <pc:docMk/>
            <pc:sldMk cId="3961473548" sldId="2147480251"/>
            <ac:spMk id="26" creationId="{7E34D6EA-7B90-372A-15A1-9278EDB914FE}"/>
          </ac:spMkLst>
        </pc:spChg>
        <pc:spChg chg="mod">
          <ac:chgData name="Lyle Zhu" userId="168728e5-3e2e-4686-a915-63f066bd48e1" providerId="ADAL" clId="{1EE045E2-A19B-4D9F-B595-EDA21F04E3B4}" dt="2025-03-18T05:41:41.887" v="1625"/>
          <ac:spMkLst>
            <pc:docMk/>
            <pc:sldMk cId="3961473548" sldId="2147480251"/>
            <ac:spMk id="27" creationId="{3B2F20FD-8444-36C9-F150-131DADACF449}"/>
          </ac:spMkLst>
        </pc:spChg>
        <pc:spChg chg="mod">
          <ac:chgData name="Lyle Zhu" userId="168728e5-3e2e-4686-a915-63f066bd48e1" providerId="ADAL" clId="{1EE045E2-A19B-4D9F-B595-EDA21F04E3B4}" dt="2025-03-17T10:31:51.172" v="143"/>
          <ac:spMkLst>
            <pc:docMk/>
            <pc:sldMk cId="3961473548" sldId="2147480251"/>
            <ac:spMk id="27" creationId="{EBC63984-26BB-0ED2-5910-0A3B48F3CDD6}"/>
          </ac:spMkLst>
        </pc:spChg>
        <pc:spChg chg="mod">
          <ac:chgData name="Lyle Zhu" userId="168728e5-3e2e-4686-a915-63f066bd48e1" providerId="ADAL" clId="{1EE045E2-A19B-4D9F-B595-EDA21F04E3B4}" dt="2025-03-18T05:41:41.887" v="1625"/>
          <ac:spMkLst>
            <pc:docMk/>
            <pc:sldMk cId="3961473548" sldId="2147480251"/>
            <ac:spMk id="29" creationId="{AB0D8D03-F93F-C305-D6D5-A60DDB0DE6E1}"/>
          </ac:spMkLst>
        </pc:spChg>
        <pc:spChg chg="mod">
          <ac:chgData name="Lyle Zhu" userId="168728e5-3e2e-4686-a915-63f066bd48e1" providerId="ADAL" clId="{1EE045E2-A19B-4D9F-B595-EDA21F04E3B4}" dt="2025-03-17T10:31:51.172" v="143"/>
          <ac:spMkLst>
            <pc:docMk/>
            <pc:sldMk cId="3961473548" sldId="2147480251"/>
            <ac:spMk id="29" creationId="{CEFA9999-3A2B-9C3D-B8DF-0253338E6636}"/>
          </ac:spMkLst>
        </pc:spChg>
        <pc:spChg chg="mod">
          <ac:chgData name="Lyle Zhu" userId="168728e5-3e2e-4686-a915-63f066bd48e1" providerId="ADAL" clId="{1EE045E2-A19B-4D9F-B595-EDA21F04E3B4}" dt="2025-03-26T08:42:11.188" v="2922" actId="207"/>
          <ac:spMkLst>
            <pc:docMk/>
            <pc:sldMk cId="3961473548" sldId="2147480251"/>
            <ac:spMk id="32" creationId="{0BA86AE0-6280-BC7A-FFDE-7FD1A29C3C2D}"/>
          </ac:spMkLst>
        </pc:spChg>
        <pc:spChg chg="mod">
          <ac:chgData name="Lyle Zhu" userId="168728e5-3e2e-4686-a915-63f066bd48e1" providerId="ADAL" clId="{1EE045E2-A19B-4D9F-B595-EDA21F04E3B4}" dt="2025-03-17T10:31:51.172" v="143"/>
          <ac:spMkLst>
            <pc:docMk/>
            <pc:sldMk cId="3961473548" sldId="2147480251"/>
            <ac:spMk id="32" creationId="{6B98050F-103A-4A21-DDC6-B10BB477C0D8}"/>
          </ac:spMkLst>
        </pc:spChg>
        <pc:spChg chg="mod">
          <ac:chgData name="Lyle Zhu" userId="168728e5-3e2e-4686-a915-63f066bd48e1" providerId="ADAL" clId="{1EE045E2-A19B-4D9F-B595-EDA21F04E3B4}" dt="2025-03-17T10:31:51.172" v="143"/>
          <ac:spMkLst>
            <pc:docMk/>
            <pc:sldMk cId="3961473548" sldId="2147480251"/>
            <ac:spMk id="34" creationId="{49D39C83-2C77-1B26-BB06-CEA97523A1B7}"/>
          </ac:spMkLst>
        </pc:spChg>
        <pc:spChg chg="mod">
          <ac:chgData name="Lyle Zhu" userId="168728e5-3e2e-4686-a915-63f066bd48e1" providerId="ADAL" clId="{1EE045E2-A19B-4D9F-B595-EDA21F04E3B4}" dt="2025-03-18T05:41:41.887" v="1625"/>
          <ac:spMkLst>
            <pc:docMk/>
            <pc:sldMk cId="3961473548" sldId="2147480251"/>
            <ac:spMk id="34" creationId="{AB1D9E34-5EE1-4D7B-305C-EFDF3F2CC2E7}"/>
          </ac:spMkLst>
        </pc:spChg>
        <pc:spChg chg="mod topLvl">
          <ac:chgData name="Lyle Zhu" userId="168728e5-3e2e-4686-a915-63f066bd48e1" providerId="ADAL" clId="{1EE045E2-A19B-4D9F-B595-EDA21F04E3B4}" dt="2025-03-18T05:12:31.900" v="1622" actId="165"/>
          <ac:spMkLst>
            <pc:docMk/>
            <pc:sldMk cId="3961473548" sldId="2147480251"/>
            <ac:spMk id="35" creationId="{07A8B286-1479-2F37-3DC0-FA6CDF528614}"/>
          </ac:spMkLst>
        </pc:spChg>
        <pc:spChg chg="mod">
          <ac:chgData name="Lyle Zhu" userId="168728e5-3e2e-4686-a915-63f066bd48e1" providerId="ADAL" clId="{1EE045E2-A19B-4D9F-B595-EDA21F04E3B4}" dt="2025-03-18T05:41:41.887" v="1625"/>
          <ac:spMkLst>
            <pc:docMk/>
            <pc:sldMk cId="3961473548" sldId="2147480251"/>
            <ac:spMk id="37" creationId="{09CFA3B9-6C78-DC05-083E-AFC5438D2A0F}"/>
          </ac:spMkLst>
        </pc:spChg>
        <pc:spChg chg="mod">
          <ac:chgData name="Lyle Zhu" userId="168728e5-3e2e-4686-a915-63f066bd48e1" providerId="ADAL" clId="{1EE045E2-A19B-4D9F-B595-EDA21F04E3B4}" dt="2025-03-17T10:31:51.172" v="143"/>
          <ac:spMkLst>
            <pc:docMk/>
            <pc:sldMk cId="3961473548" sldId="2147480251"/>
            <ac:spMk id="38" creationId="{680A4FE7-EDD3-31CB-F571-609685C0085A}"/>
          </ac:spMkLst>
        </pc:spChg>
        <pc:spChg chg="mod">
          <ac:chgData name="Lyle Zhu" userId="168728e5-3e2e-4686-a915-63f066bd48e1" providerId="ADAL" clId="{1EE045E2-A19B-4D9F-B595-EDA21F04E3B4}" dt="2025-03-18T05:41:41.887" v="1625"/>
          <ac:spMkLst>
            <pc:docMk/>
            <pc:sldMk cId="3961473548" sldId="2147480251"/>
            <ac:spMk id="40" creationId="{398AFFE1-58D3-04F3-0333-B11DD59ADCA4}"/>
          </ac:spMkLst>
        </pc:spChg>
        <pc:spChg chg="mod">
          <ac:chgData name="Lyle Zhu" userId="168728e5-3e2e-4686-a915-63f066bd48e1" providerId="ADAL" clId="{1EE045E2-A19B-4D9F-B595-EDA21F04E3B4}" dt="2025-03-17T10:31:51.172" v="143"/>
          <ac:spMkLst>
            <pc:docMk/>
            <pc:sldMk cId="3961473548" sldId="2147480251"/>
            <ac:spMk id="40" creationId="{4E144BD0-5949-E497-8567-3B2F5800B2EA}"/>
          </ac:spMkLst>
        </pc:spChg>
        <pc:spChg chg="mod">
          <ac:chgData name="Lyle Zhu" userId="168728e5-3e2e-4686-a915-63f066bd48e1" providerId="ADAL" clId="{1EE045E2-A19B-4D9F-B595-EDA21F04E3B4}" dt="2025-03-18T05:41:41.887" v="1625"/>
          <ac:spMkLst>
            <pc:docMk/>
            <pc:sldMk cId="3961473548" sldId="2147480251"/>
            <ac:spMk id="41" creationId="{67E17E82-900F-5776-F824-92C73A0DF804}"/>
          </ac:spMkLst>
        </pc:spChg>
        <pc:spChg chg="mod">
          <ac:chgData name="Lyle Zhu" userId="168728e5-3e2e-4686-a915-63f066bd48e1" providerId="ADAL" clId="{1EE045E2-A19B-4D9F-B595-EDA21F04E3B4}" dt="2025-03-17T10:31:51.172" v="143"/>
          <ac:spMkLst>
            <pc:docMk/>
            <pc:sldMk cId="3961473548" sldId="2147480251"/>
            <ac:spMk id="42" creationId="{61ACEA00-2D93-61E7-3835-F44D5DD6E51F}"/>
          </ac:spMkLst>
        </pc:spChg>
        <pc:spChg chg="mod">
          <ac:chgData name="Lyle Zhu" userId="168728e5-3e2e-4686-a915-63f066bd48e1" providerId="ADAL" clId="{1EE045E2-A19B-4D9F-B595-EDA21F04E3B4}" dt="2025-03-18T05:41:41.887" v="1625"/>
          <ac:spMkLst>
            <pc:docMk/>
            <pc:sldMk cId="3961473548" sldId="2147480251"/>
            <ac:spMk id="42" creationId="{F85FD00D-5A2F-2C6C-B301-8FBDF31BBAF6}"/>
          </ac:spMkLst>
        </pc:spChg>
        <pc:spChg chg="mod">
          <ac:chgData name="Lyle Zhu" userId="168728e5-3e2e-4686-a915-63f066bd48e1" providerId="ADAL" clId="{1EE045E2-A19B-4D9F-B595-EDA21F04E3B4}" dt="2025-03-17T10:31:51.172" v="143"/>
          <ac:spMkLst>
            <pc:docMk/>
            <pc:sldMk cId="3961473548" sldId="2147480251"/>
            <ac:spMk id="45" creationId="{F162CD62-5EFC-640D-7335-4C0B4CCCA11F}"/>
          </ac:spMkLst>
        </pc:spChg>
        <pc:spChg chg="add del mod">
          <ac:chgData name="Lyle Zhu" userId="168728e5-3e2e-4686-a915-63f066bd48e1" providerId="ADAL" clId="{1EE045E2-A19B-4D9F-B595-EDA21F04E3B4}" dt="2025-03-17T10:35:50.649" v="186" actId="1076"/>
          <ac:spMkLst>
            <pc:docMk/>
            <pc:sldMk cId="3961473548" sldId="2147480251"/>
            <ac:spMk id="50" creationId="{095F2A61-9793-B229-D0DF-B06B2AD020F2}"/>
          </ac:spMkLst>
        </pc:spChg>
        <pc:spChg chg="add mod">
          <ac:chgData name="Lyle Zhu" userId="168728e5-3e2e-4686-a915-63f066bd48e1" providerId="ADAL" clId="{1EE045E2-A19B-4D9F-B595-EDA21F04E3B4}" dt="2025-03-17T10:35:50.649" v="186" actId="1076"/>
          <ac:spMkLst>
            <pc:docMk/>
            <pc:sldMk cId="3961473548" sldId="2147480251"/>
            <ac:spMk id="51" creationId="{1B694989-A024-C840-F646-78661F0C2425}"/>
          </ac:spMkLst>
        </pc:spChg>
        <pc:spChg chg="del mod topLvl">
          <ac:chgData name="Lyle Zhu" userId="168728e5-3e2e-4686-a915-63f066bd48e1" providerId="ADAL" clId="{1EE045E2-A19B-4D9F-B595-EDA21F04E3B4}" dt="2025-03-17T10:44:03.974" v="310" actId="478"/>
          <ac:spMkLst>
            <pc:docMk/>
            <pc:sldMk cId="3961473548" sldId="2147480251"/>
            <ac:spMk id="60" creationId="{407157CD-A063-B1AE-D1F1-E7C0AFBB9386}"/>
          </ac:spMkLst>
        </pc:spChg>
        <pc:spChg chg="del mod topLvl">
          <ac:chgData name="Lyle Zhu" userId="168728e5-3e2e-4686-a915-63f066bd48e1" providerId="ADAL" clId="{1EE045E2-A19B-4D9F-B595-EDA21F04E3B4}" dt="2025-03-17T10:44:03.974" v="310" actId="478"/>
          <ac:spMkLst>
            <pc:docMk/>
            <pc:sldMk cId="3961473548" sldId="2147480251"/>
            <ac:spMk id="61" creationId="{BD6802EB-66E9-DA51-3357-496EF14468E9}"/>
          </ac:spMkLst>
        </pc:spChg>
        <pc:spChg chg="del mod topLvl">
          <ac:chgData name="Lyle Zhu" userId="168728e5-3e2e-4686-a915-63f066bd48e1" providerId="ADAL" clId="{1EE045E2-A19B-4D9F-B595-EDA21F04E3B4}" dt="2025-03-17T10:44:03.974" v="310" actId="478"/>
          <ac:spMkLst>
            <pc:docMk/>
            <pc:sldMk cId="3961473548" sldId="2147480251"/>
            <ac:spMk id="63" creationId="{5405AD1B-6988-0349-8582-0AE9F6FCBACF}"/>
          </ac:spMkLst>
        </pc:spChg>
        <pc:spChg chg="del mod topLvl">
          <ac:chgData name="Lyle Zhu" userId="168728e5-3e2e-4686-a915-63f066bd48e1" providerId="ADAL" clId="{1EE045E2-A19B-4D9F-B595-EDA21F04E3B4}" dt="2025-03-17T10:44:03.974" v="310" actId="478"/>
          <ac:spMkLst>
            <pc:docMk/>
            <pc:sldMk cId="3961473548" sldId="2147480251"/>
            <ac:spMk id="65" creationId="{196416CB-436D-119E-C060-7B120776BD3A}"/>
          </ac:spMkLst>
        </pc:spChg>
        <pc:spChg chg="del mod">
          <ac:chgData name="Lyle Zhu" userId="168728e5-3e2e-4686-a915-63f066bd48e1" providerId="ADAL" clId="{1EE045E2-A19B-4D9F-B595-EDA21F04E3B4}" dt="2025-03-17T10:39:28.391" v="252" actId="478"/>
          <ac:spMkLst>
            <pc:docMk/>
            <pc:sldMk cId="3961473548" sldId="2147480251"/>
            <ac:spMk id="67" creationId="{87B552D9-BFC7-3258-5C14-2BBA15678513}"/>
          </ac:spMkLst>
        </pc:spChg>
        <pc:spChg chg="del mod topLvl">
          <ac:chgData name="Lyle Zhu" userId="168728e5-3e2e-4686-a915-63f066bd48e1" providerId="ADAL" clId="{1EE045E2-A19B-4D9F-B595-EDA21F04E3B4}" dt="2025-03-17T10:44:03.974" v="310" actId="478"/>
          <ac:spMkLst>
            <pc:docMk/>
            <pc:sldMk cId="3961473548" sldId="2147480251"/>
            <ac:spMk id="70" creationId="{852C9430-5A3A-9B92-4C73-43C4619D8D13}"/>
          </ac:spMkLst>
        </pc:spChg>
        <pc:spChg chg="del mod topLvl">
          <ac:chgData name="Lyle Zhu" userId="168728e5-3e2e-4686-a915-63f066bd48e1" providerId="ADAL" clId="{1EE045E2-A19B-4D9F-B595-EDA21F04E3B4}" dt="2025-03-17T10:44:03.974" v="310" actId="478"/>
          <ac:spMkLst>
            <pc:docMk/>
            <pc:sldMk cId="3961473548" sldId="2147480251"/>
            <ac:spMk id="72" creationId="{738CEF5A-9405-B6DB-C42B-91CA2350CE31}"/>
          </ac:spMkLst>
        </pc:spChg>
        <pc:spChg chg="del mod topLvl">
          <ac:chgData name="Lyle Zhu" userId="168728e5-3e2e-4686-a915-63f066bd48e1" providerId="ADAL" clId="{1EE045E2-A19B-4D9F-B595-EDA21F04E3B4}" dt="2025-03-17T10:44:03.974" v="310" actId="478"/>
          <ac:spMkLst>
            <pc:docMk/>
            <pc:sldMk cId="3961473548" sldId="2147480251"/>
            <ac:spMk id="75" creationId="{34C6458E-546C-FE93-FAF1-1EB5C420A12F}"/>
          </ac:spMkLst>
        </pc:spChg>
        <pc:spChg chg="mod topLvl">
          <ac:chgData name="Lyle Zhu" userId="168728e5-3e2e-4686-a915-63f066bd48e1" providerId="ADAL" clId="{1EE045E2-A19B-4D9F-B595-EDA21F04E3B4}" dt="2025-03-18T01:59:36.914" v="1417" actId="164"/>
          <ac:spMkLst>
            <pc:docMk/>
            <pc:sldMk cId="3961473548" sldId="2147480251"/>
            <ac:spMk id="89" creationId="{0B0BD570-6983-5485-67EB-68DC9EFBCC32}"/>
          </ac:spMkLst>
        </pc:spChg>
        <pc:spChg chg="del mod">
          <ac:chgData name="Lyle Zhu" userId="168728e5-3e2e-4686-a915-63f066bd48e1" providerId="ADAL" clId="{1EE045E2-A19B-4D9F-B595-EDA21F04E3B4}" dt="2025-03-17T10:44:33.058" v="318" actId="478"/>
          <ac:spMkLst>
            <pc:docMk/>
            <pc:sldMk cId="3961473548" sldId="2147480251"/>
            <ac:spMk id="90" creationId="{00AA6548-48EB-3312-B4F5-767A40F13528}"/>
          </ac:spMkLst>
        </pc:spChg>
        <pc:spChg chg="del mod topLvl">
          <ac:chgData name="Lyle Zhu" userId="168728e5-3e2e-4686-a915-63f066bd48e1" providerId="ADAL" clId="{1EE045E2-A19B-4D9F-B595-EDA21F04E3B4}" dt="2025-03-17T11:17:37.652" v="777" actId="478"/>
          <ac:spMkLst>
            <pc:docMk/>
            <pc:sldMk cId="3961473548" sldId="2147480251"/>
            <ac:spMk id="92" creationId="{BB8B2112-B4A1-2D86-F590-DEDB94616CD0}"/>
          </ac:spMkLst>
        </pc:spChg>
        <pc:spChg chg="del mod topLvl">
          <ac:chgData name="Lyle Zhu" userId="168728e5-3e2e-4686-a915-63f066bd48e1" providerId="ADAL" clId="{1EE045E2-A19B-4D9F-B595-EDA21F04E3B4}" dt="2025-03-17T11:17:37.652" v="777" actId="478"/>
          <ac:spMkLst>
            <pc:docMk/>
            <pc:sldMk cId="3961473548" sldId="2147480251"/>
            <ac:spMk id="94" creationId="{810DE21A-C117-93B2-B015-137DABC191E9}"/>
          </ac:spMkLst>
        </pc:spChg>
        <pc:spChg chg="del mod">
          <ac:chgData name="Lyle Zhu" userId="168728e5-3e2e-4686-a915-63f066bd48e1" providerId="ADAL" clId="{1EE045E2-A19B-4D9F-B595-EDA21F04E3B4}" dt="2025-03-17T10:44:18.092" v="313" actId="478"/>
          <ac:spMkLst>
            <pc:docMk/>
            <pc:sldMk cId="3961473548" sldId="2147480251"/>
            <ac:spMk id="96" creationId="{37E85EFE-9AF9-8969-310C-12C1A6AD6A2E}"/>
          </ac:spMkLst>
        </pc:spChg>
        <pc:spChg chg="del mod topLvl">
          <ac:chgData name="Lyle Zhu" userId="168728e5-3e2e-4686-a915-63f066bd48e1" providerId="ADAL" clId="{1EE045E2-A19B-4D9F-B595-EDA21F04E3B4}" dt="2025-03-17T11:17:37.652" v="777" actId="478"/>
          <ac:spMkLst>
            <pc:docMk/>
            <pc:sldMk cId="3961473548" sldId="2147480251"/>
            <ac:spMk id="99" creationId="{BD069CF3-E8CB-918F-464B-A43B441E63D2}"/>
          </ac:spMkLst>
        </pc:spChg>
        <pc:spChg chg="mod topLvl">
          <ac:chgData name="Lyle Zhu" userId="168728e5-3e2e-4686-a915-63f066bd48e1" providerId="ADAL" clId="{1EE045E2-A19B-4D9F-B595-EDA21F04E3B4}" dt="2025-03-18T01:59:36.914" v="1417" actId="164"/>
          <ac:spMkLst>
            <pc:docMk/>
            <pc:sldMk cId="3961473548" sldId="2147480251"/>
            <ac:spMk id="101" creationId="{EA30320B-AAF5-C1FE-3FCB-3285C0BF1032}"/>
          </ac:spMkLst>
        </pc:spChg>
        <pc:spChg chg="del mod topLvl">
          <ac:chgData name="Lyle Zhu" userId="168728e5-3e2e-4686-a915-63f066bd48e1" providerId="ADAL" clId="{1EE045E2-A19B-4D9F-B595-EDA21F04E3B4}" dt="2025-03-17T11:17:37.652" v="777" actId="478"/>
          <ac:spMkLst>
            <pc:docMk/>
            <pc:sldMk cId="3961473548" sldId="2147480251"/>
            <ac:spMk id="104" creationId="{662E2048-3C9D-DF06-7A92-6E284249884D}"/>
          </ac:spMkLst>
        </pc:spChg>
        <pc:spChg chg="add del mod">
          <ac:chgData name="Lyle Zhu" userId="168728e5-3e2e-4686-a915-63f066bd48e1" providerId="ADAL" clId="{1EE045E2-A19B-4D9F-B595-EDA21F04E3B4}" dt="2025-03-18T11:29:42.225" v="2245" actId="478"/>
          <ac:spMkLst>
            <pc:docMk/>
            <pc:sldMk cId="3961473548" sldId="2147480251"/>
            <ac:spMk id="115" creationId="{7F0ABF64-3798-0810-383F-11DE14B9EAFC}"/>
          </ac:spMkLst>
        </pc:spChg>
        <pc:spChg chg="add mod">
          <ac:chgData name="Lyle Zhu" userId="168728e5-3e2e-4686-a915-63f066bd48e1" providerId="ADAL" clId="{1EE045E2-A19B-4D9F-B595-EDA21F04E3B4}" dt="2025-03-17T10:50:51.519" v="468" actId="164"/>
          <ac:spMkLst>
            <pc:docMk/>
            <pc:sldMk cId="3961473548" sldId="2147480251"/>
            <ac:spMk id="116" creationId="{A87C08F5-96E5-4174-F18A-1EAB26413CC7}"/>
          </ac:spMkLst>
        </pc:spChg>
        <pc:spChg chg="add del mod">
          <ac:chgData name="Lyle Zhu" userId="168728e5-3e2e-4686-a915-63f066bd48e1" providerId="ADAL" clId="{1EE045E2-A19B-4D9F-B595-EDA21F04E3B4}" dt="2025-03-17T11:17:37.652" v="777" actId="478"/>
          <ac:spMkLst>
            <pc:docMk/>
            <pc:sldMk cId="3961473548" sldId="2147480251"/>
            <ac:spMk id="122" creationId="{8EF59CEE-0E17-AC48-4547-B2AF8B151DC7}"/>
          </ac:spMkLst>
        </pc:spChg>
        <pc:spChg chg="add del mod">
          <ac:chgData name="Lyle Zhu" userId="168728e5-3e2e-4686-a915-63f066bd48e1" providerId="ADAL" clId="{1EE045E2-A19B-4D9F-B595-EDA21F04E3B4}" dt="2025-03-17T11:06:37.381" v="630" actId="478"/>
          <ac:spMkLst>
            <pc:docMk/>
            <pc:sldMk cId="3961473548" sldId="2147480251"/>
            <ac:spMk id="126" creationId="{178EBB55-5D31-110A-FC22-C7D1DD477F09}"/>
          </ac:spMkLst>
        </pc:spChg>
        <pc:spChg chg="add del mod">
          <ac:chgData name="Lyle Zhu" userId="168728e5-3e2e-4686-a915-63f066bd48e1" providerId="ADAL" clId="{1EE045E2-A19B-4D9F-B595-EDA21F04E3B4}" dt="2025-03-17T11:06:52.863" v="634" actId="478"/>
          <ac:spMkLst>
            <pc:docMk/>
            <pc:sldMk cId="3961473548" sldId="2147480251"/>
            <ac:spMk id="127" creationId="{B9091281-ED78-C298-6849-AA824B6FCC48}"/>
          </ac:spMkLst>
        </pc:spChg>
        <pc:spChg chg="add del mod">
          <ac:chgData name="Lyle Zhu" userId="168728e5-3e2e-4686-a915-63f066bd48e1" providerId="ADAL" clId="{1EE045E2-A19B-4D9F-B595-EDA21F04E3B4}" dt="2025-03-17T11:08:59.687" v="641" actId="478"/>
          <ac:spMkLst>
            <pc:docMk/>
            <pc:sldMk cId="3961473548" sldId="2147480251"/>
            <ac:spMk id="128" creationId="{13E524A9-767D-36CF-83DA-799E08D1F2A6}"/>
          </ac:spMkLst>
        </pc:spChg>
        <pc:spChg chg="add del mod">
          <ac:chgData name="Lyle Zhu" userId="168728e5-3e2e-4686-a915-63f066bd48e1" providerId="ADAL" clId="{1EE045E2-A19B-4D9F-B595-EDA21F04E3B4}" dt="2025-03-18T11:29:39.743" v="2244" actId="478"/>
          <ac:spMkLst>
            <pc:docMk/>
            <pc:sldMk cId="3961473548" sldId="2147480251"/>
            <ac:spMk id="129" creationId="{89CD217C-F580-6E82-FFCA-48957D8FAB8F}"/>
          </ac:spMkLst>
        </pc:spChg>
        <pc:spChg chg="add del mod">
          <ac:chgData name="Lyle Zhu" userId="168728e5-3e2e-4686-a915-63f066bd48e1" providerId="ADAL" clId="{1EE045E2-A19B-4D9F-B595-EDA21F04E3B4}" dt="2025-03-17T11:09:03.299" v="642" actId="21"/>
          <ac:spMkLst>
            <pc:docMk/>
            <pc:sldMk cId="3961473548" sldId="2147480251"/>
            <ac:spMk id="130" creationId="{B0F0D304-5201-E9D3-5D9A-24871C324810}"/>
          </ac:spMkLst>
        </pc:spChg>
        <pc:spChg chg="add del mod topLvl">
          <ac:chgData name="Lyle Zhu" userId="168728e5-3e2e-4686-a915-63f066bd48e1" providerId="ADAL" clId="{1EE045E2-A19B-4D9F-B595-EDA21F04E3B4}" dt="2025-03-18T05:12:31.900" v="1622" actId="165"/>
          <ac:spMkLst>
            <pc:docMk/>
            <pc:sldMk cId="3961473548" sldId="2147480251"/>
            <ac:spMk id="131" creationId="{B0F0D304-5201-E9D3-5D9A-24871C324810}"/>
          </ac:spMkLst>
        </pc:spChg>
        <pc:spChg chg="add mod topLvl">
          <ac:chgData name="Lyle Zhu" userId="168728e5-3e2e-4686-a915-63f066bd48e1" providerId="ADAL" clId="{1EE045E2-A19B-4D9F-B595-EDA21F04E3B4}" dt="2025-03-18T05:12:31.900" v="1622" actId="165"/>
          <ac:spMkLst>
            <pc:docMk/>
            <pc:sldMk cId="3961473548" sldId="2147480251"/>
            <ac:spMk id="172" creationId="{C6048EAA-A677-AFC2-9AC8-707A822E6C59}"/>
          </ac:spMkLst>
        </pc:spChg>
        <pc:spChg chg="add mod">
          <ac:chgData name="Lyle Zhu" userId="168728e5-3e2e-4686-a915-63f066bd48e1" providerId="ADAL" clId="{1EE045E2-A19B-4D9F-B595-EDA21F04E3B4}" dt="2025-03-18T01:59:36.914" v="1417" actId="164"/>
          <ac:spMkLst>
            <pc:docMk/>
            <pc:sldMk cId="3961473548" sldId="2147480251"/>
            <ac:spMk id="177" creationId="{189EC829-6D31-77FF-C06A-B346AF023360}"/>
          </ac:spMkLst>
        </pc:spChg>
        <pc:spChg chg="add mod">
          <ac:chgData name="Lyle Zhu" userId="168728e5-3e2e-4686-a915-63f066bd48e1" providerId="ADAL" clId="{1EE045E2-A19B-4D9F-B595-EDA21F04E3B4}" dt="2025-03-18T01:59:36.914" v="1417" actId="164"/>
          <ac:spMkLst>
            <pc:docMk/>
            <pc:sldMk cId="3961473548" sldId="2147480251"/>
            <ac:spMk id="178" creationId="{16FF7A09-6AEB-8FF7-7A1B-5F843FA38A94}"/>
          </ac:spMkLst>
        </pc:spChg>
        <pc:spChg chg="add mod">
          <ac:chgData name="Lyle Zhu" userId="168728e5-3e2e-4686-a915-63f066bd48e1" providerId="ADAL" clId="{1EE045E2-A19B-4D9F-B595-EDA21F04E3B4}" dt="2025-03-18T01:59:36.914" v="1417" actId="164"/>
          <ac:spMkLst>
            <pc:docMk/>
            <pc:sldMk cId="3961473548" sldId="2147480251"/>
            <ac:spMk id="180" creationId="{FDC534CB-66D2-ED56-90ED-5317F60679B3}"/>
          </ac:spMkLst>
        </pc:spChg>
        <pc:spChg chg="add mod">
          <ac:chgData name="Lyle Zhu" userId="168728e5-3e2e-4686-a915-63f066bd48e1" providerId="ADAL" clId="{1EE045E2-A19B-4D9F-B595-EDA21F04E3B4}" dt="2025-03-18T01:59:36.914" v="1417" actId="164"/>
          <ac:spMkLst>
            <pc:docMk/>
            <pc:sldMk cId="3961473548" sldId="2147480251"/>
            <ac:spMk id="183" creationId="{1FE8A339-0F06-A4F8-BA4C-BD5F2B651518}"/>
          </ac:spMkLst>
        </pc:spChg>
        <pc:grpChg chg="add del mod">
          <ac:chgData name="Lyle Zhu" userId="168728e5-3e2e-4686-a915-63f066bd48e1" providerId="ADAL" clId="{1EE045E2-A19B-4D9F-B595-EDA21F04E3B4}" dt="2025-03-17T10:32:08.046" v="148" actId="478"/>
          <ac:grpSpMkLst>
            <pc:docMk/>
            <pc:sldMk cId="3961473548" sldId="2147480251"/>
            <ac:grpSpMk id="17" creationId="{24715897-9A7E-3C67-D382-36339639D1E5}"/>
          </ac:grpSpMkLst>
        </pc:grpChg>
        <pc:grpChg chg="add mod">
          <ac:chgData name="Lyle Zhu" userId="168728e5-3e2e-4686-a915-63f066bd48e1" providerId="ADAL" clId="{1EE045E2-A19B-4D9F-B595-EDA21F04E3B4}" dt="2025-03-18T05:10:23.953" v="1602" actId="164"/>
          <ac:grpSpMkLst>
            <pc:docMk/>
            <pc:sldMk cId="3961473548" sldId="2147480251"/>
            <ac:grpSpMk id="17" creationId="{28BC912B-77E5-37A0-080E-5D0F0DF61E4B}"/>
          </ac:grpSpMkLst>
        </pc:grpChg>
        <pc:grpChg chg="add mod">
          <ac:chgData name="Lyle Zhu" userId="168728e5-3e2e-4686-a915-63f066bd48e1" providerId="ADAL" clId="{1EE045E2-A19B-4D9F-B595-EDA21F04E3B4}" dt="2025-03-19T02:07:19.514" v="2498" actId="1076"/>
          <ac:grpSpMkLst>
            <pc:docMk/>
            <pc:sldMk cId="3961473548" sldId="2147480251"/>
            <ac:grpSpMk id="18" creationId="{07F246FA-E7C4-8A82-F0DA-A560AC6BC9A4}"/>
          </ac:grpSpMkLst>
        </pc:grpChg>
        <pc:grpChg chg="mod">
          <ac:chgData name="Lyle Zhu" userId="168728e5-3e2e-4686-a915-63f066bd48e1" providerId="ADAL" clId="{1EE045E2-A19B-4D9F-B595-EDA21F04E3B4}" dt="2025-03-18T05:41:41.887" v="1625"/>
          <ac:grpSpMkLst>
            <pc:docMk/>
            <pc:sldMk cId="3961473548" sldId="2147480251"/>
            <ac:grpSpMk id="19" creationId="{8AC187EF-6D90-9B7B-43D2-E60D1EDE4338}"/>
          </ac:grpSpMkLst>
        </pc:grpChg>
        <pc:grpChg chg="del mod">
          <ac:chgData name="Lyle Zhu" userId="168728e5-3e2e-4686-a915-63f066bd48e1" providerId="ADAL" clId="{1EE045E2-A19B-4D9F-B595-EDA21F04E3B4}" dt="2025-03-17T10:32:58.488" v="160" actId="165"/>
          <ac:grpSpMkLst>
            <pc:docMk/>
            <pc:sldMk cId="3961473548" sldId="2147480251"/>
            <ac:grpSpMk id="37" creationId="{D84697EE-6B85-7765-250F-E0F58D9C4F97}"/>
          </ac:grpSpMkLst>
        </pc:grpChg>
        <pc:grpChg chg="add del mod">
          <ac:chgData name="Lyle Zhu" userId="168728e5-3e2e-4686-a915-63f066bd48e1" providerId="ADAL" clId="{1EE045E2-A19B-4D9F-B595-EDA21F04E3B4}" dt="2025-03-17T10:40:00.220" v="268" actId="165"/>
          <ac:grpSpMkLst>
            <pc:docMk/>
            <pc:sldMk cId="3961473548" sldId="2147480251"/>
            <ac:grpSpMk id="58" creationId="{68AF1774-6DBD-5FEC-FF47-B3195BC1628C}"/>
          </ac:grpSpMkLst>
        </pc:grpChg>
        <pc:grpChg chg="add del mod">
          <ac:chgData name="Lyle Zhu" userId="168728e5-3e2e-4686-a915-63f066bd48e1" providerId="ADAL" clId="{1EE045E2-A19B-4D9F-B595-EDA21F04E3B4}" dt="2025-03-17T10:39:35.527" v="255" actId="165"/>
          <ac:grpSpMkLst>
            <pc:docMk/>
            <pc:sldMk cId="3961473548" sldId="2147480251"/>
            <ac:grpSpMk id="59" creationId="{3A59B6AE-6979-D8D0-8C64-C6A153A3CEA7}"/>
          </ac:grpSpMkLst>
        </pc:grpChg>
        <pc:grpChg chg="add del mod topLvl">
          <ac:chgData name="Lyle Zhu" userId="168728e5-3e2e-4686-a915-63f066bd48e1" providerId="ADAL" clId="{1EE045E2-A19B-4D9F-B595-EDA21F04E3B4}" dt="2025-03-17T11:11:28.856" v="694" actId="165"/>
          <ac:grpSpMkLst>
            <pc:docMk/>
            <pc:sldMk cId="3961473548" sldId="2147480251"/>
            <ac:grpSpMk id="87" creationId="{544E4182-CB0A-EB26-2DEF-93561E660288}"/>
          </ac:grpSpMkLst>
        </pc:grpChg>
        <pc:grpChg chg="add del mod">
          <ac:chgData name="Lyle Zhu" userId="168728e5-3e2e-4686-a915-63f066bd48e1" providerId="ADAL" clId="{1EE045E2-A19B-4D9F-B595-EDA21F04E3B4}" dt="2025-03-17T10:45:41.571" v="329" actId="165"/>
          <ac:grpSpMkLst>
            <pc:docMk/>
            <pc:sldMk cId="3961473548" sldId="2147480251"/>
            <ac:grpSpMk id="88" creationId="{DAA0C54D-58E8-736B-742A-0B41C71CD971}"/>
          </ac:grpSpMkLst>
        </pc:grpChg>
        <pc:grpChg chg="add del mod">
          <ac:chgData name="Lyle Zhu" userId="168728e5-3e2e-4686-a915-63f066bd48e1" providerId="ADAL" clId="{1EE045E2-A19B-4D9F-B595-EDA21F04E3B4}" dt="2025-03-17T11:00:15.805" v="594" actId="478"/>
          <ac:grpSpMkLst>
            <pc:docMk/>
            <pc:sldMk cId="3961473548" sldId="2147480251"/>
            <ac:grpSpMk id="119" creationId="{533D1A19-C8AA-FB0F-419E-1F6D7D8358FE}"/>
          </ac:grpSpMkLst>
        </pc:grpChg>
        <pc:grpChg chg="add del mod">
          <ac:chgData name="Lyle Zhu" userId="168728e5-3e2e-4686-a915-63f066bd48e1" providerId="ADAL" clId="{1EE045E2-A19B-4D9F-B595-EDA21F04E3B4}" dt="2025-03-17T10:57:43.141" v="565" actId="165"/>
          <ac:grpSpMkLst>
            <pc:docMk/>
            <pc:sldMk cId="3961473548" sldId="2147480251"/>
            <ac:grpSpMk id="120" creationId="{5FCFBE3A-40FD-EADD-3F38-E9A99BE535D3}"/>
          </ac:grpSpMkLst>
        </pc:grpChg>
        <pc:grpChg chg="add del mod">
          <ac:chgData name="Lyle Zhu" userId="168728e5-3e2e-4686-a915-63f066bd48e1" providerId="ADAL" clId="{1EE045E2-A19B-4D9F-B595-EDA21F04E3B4}" dt="2025-03-17T10:59:10.930" v="580" actId="478"/>
          <ac:grpSpMkLst>
            <pc:docMk/>
            <pc:sldMk cId="3961473548" sldId="2147480251"/>
            <ac:grpSpMk id="121" creationId="{6E84800A-21CF-6FCA-5C63-04089B95E453}"/>
          </ac:grpSpMkLst>
        </pc:grpChg>
        <pc:grpChg chg="add del mod">
          <ac:chgData name="Lyle Zhu" userId="168728e5-3e2e-4686-a915-63f066bd48e1" providerId="ADAL" clId="{1EE045E2-A19B-4D9F-B595-EDA21F04E3B4}" dt="2025-03-17T11:15:17.503" v="739" actId="165"/>
          <ac:grpSpMkLst>
            <pc:docMk/>
            <pc:sldMk cId="3961473548" sldId="2147480251"/>
            <ac:grpSpMk id="153" creationId="{5D87AF58-A78E-D45B-0B5F-D9BD5415458B}"/>
          </ac:grpSpMkLst>
        </pc:grpChg>
        <pc:grpChg chg="add del mod topLvl">
          <ac:chgData name="Lyle Zhu" userId="168728e5-3e2e-4686-a915-63f066bd48e1" providerId="ADAL" clId="{1EE045E2-A19B-4D9F-B595-EDA21F04E3B4}" dt="2025-03-18T01:53:29.643" v="1300" actId="165"/>
          <ac:grpSpMkLst>
            <pc:docMk/>
            <pc:sldMk cId="3961473548" sldId="2147480251"/>
            <ac:grpSpMk id="171" creationId="{04A5EED0-7224-6103-DD9A-03322B0447CC}"/>
          </ac:grpSpMkLst>
        </pc:grpChg>
        <pc:grpChg chg="add del mod">
          <ac:chgData name="Lyle Zhu" userId="168728e5-3e2e-4686-a915-63f066bd48e1" providerId="ADAL" clId="{1EE045E2-A19B-4D9F-B595-EDA21F04E3B4}" dt="2025-03-18T01:53:23.960" v="1299" actId="165"/>
          <ac:grpSpMkLst>
            <pc:docMk/>
            <pc:sldMk cId="3961473548" sldId="2147480251"/>
            <ac:grpSpMk id="173" creationId="{E4EC1283-D7C8-AF70-A383-02816CC0CF85}"/>
          </ac:grpSpMkLst>
        </pc:grpChg>
        <pc:grpChg chg="add del mod">
          <ac:chgData name="Lyle Zhu" userId="168728e5-3e2e-4686-a915-63f066bd48e1" providerId="ADAL" clId="{1EE045E2-A19B-4D9F-B595-EDA21F04E3B4}" dt="2025-03-18T05:41:37.349" v="1623" actId="478"/>
          <ac:grpSpMkLst>
            <pc:docMk/>
            <pc:sldMk cId="3961473548" sldId="2147480251"/>
            <ac:grpSpMk id="175" creationId="{0D9DC874-341A-C05D-DA25-923039DD5F5D}"/>
          </ac:grpSpMkLst>
        </pc:grpChg>
        <pc:grpChg chg="add del mod">
          <ac:chgData name="Lyle Zhu" userId="168728e5-3e2e-4686-a915-63f066bd48e1" providerId="ADAL" clId="{1EE045E2-A19B-4D9F-B595-EDA21F04E3B4}" dt="2025-03-18T04:55:48.401" v="1531" actId="478"/>
          <ac:grpSpMkLst>
            <pc:docMk/>
            <pc:sldMk cId="3961473548" sldId="2147480251"/>
            <ac:grpSpMk id="188" creationId="{C788BD18-16E3-18E4-BC93-FE35C363B713}"/>
          </ac:grpSpMkLst>
        </pc:grpChg>
        <pc:cxnChg chg="mod topLvl">
          <ac:chgData name="Lyle Zhu" userId="168728e5-3e2e-4686-a915-63f066bd48e1" providerId="ADAL" clId="{1EE045E2-A19B-4D9F-B595-EDA21F04E3B4}" dt="2025-03-18T05:41:37.349" v="1623" actId="478"/>
          <ac:cxnSpMkLst>
            <pc:docMk/>
            <pc:sldMk cId="3961473548" sldId="2147480251"/>
            <ac:cxnSpMk id="7" creationId="{129BF786-FFA3-936B-6A5A-0C059A87EC5B}"/>
          </ac:cxnSpMkLst>
        </pc:cxnChg>
        <pc:cxnChg chg="mod topLvl">
          <ac:chgData name="Lyle Zhu" userId="168728e5-3e2e-4686-a915-63f066bd48e1" providerId="ADAL" clId="{1EE045E2-A19B-4D9F-B595-EDA21F04E3B4}" dt="2025-03-18T05:41:37.349" v="1623" actId="478"/>
          <ac:cxnSpMkLst>
            <pc:docMk/>
            <pc:sldMk cId="3961473548" sldId="2147480251"/>
            <ac:cxnSpMk id="9" creationId="{EB104AA6-3440-A645-74C8-3350E200C1E2}"/>
          </ac:cxnSpMkLst>
        </pc:cxnChg>
        <pc:cxnChg chg="del mod topLvl">
          <ac:chgData name="Lyle Zhu" userId="168728e5-3e2e-4686-a915-63f066bd48e1" providerId="ADAL" clId="{1EE045E2-A19B-4D9F-B595-EDA21F04E3B4}" dt="2025-03-18T05:06:08.321" v="1561" actId="478"/>
          <ac:cxnSpMkLst>
            <pc:docMk/>
            <pc:sldMk cId="3961473548" sldId="2147480251"/>
            <ac:cxnSpMk id="11" creationId="{B1D26F3E-43BE-E2E2-9AAE-E29FC10E9A42}"/>
          </ac:cxnSpMkLst>
        </pc:cxnChg>
        <pc:cxnChg chg="add del mod">
          <ac:chgData name="Lyle Zhu" userId="168728e5-3e2e-4686-a915-63f066bd48e1" providerId="ADAL" clId="{1EE045E2-A19B-4D9F-B595-EDA21F04E3B4}" dt="2025-03-18T05:41:41.849" v="1624" actId="478"/>
          <ac:cxnSpMkLst>
            <pc:docMk/>
            <pc:sldMk cId="3961473548" sldId="2147480251"/>
            <ac:cxnSpMk id="13" creationId="{CF9EBD0A-DD3F-2F8D-2745-F304D8806773}"/>
          </ac:cxnSpMkLst>
        </pc:cxnChg>
        <pc:cxnChg chg="del mod topLvl">
          <ac:chgData name="Lyle Zhu" userId="168728e5-3e2e-4686-a915-63f066bd48e1" providerId="ADAL" clId="{1EE045E2-A19B-4D9F-B595-EDA21F04E3B4}" dt="2025-03-17T10:37:59.774" v="233" actId="478"/>
          <ac:cxnSpMkLst>
            <pc:docMk/>
            <pc:sldMk cId="3961473548" sldId="2147480251"/>
            <ac:cxnSpMk id="14" creationId="{77E5CF30-C422-C128-6377-8DEF5D65F073}"/>
          </ac:cxnSpMkLst>
        </pc:cxnChg>
        <pc:cxnChg chg="del mod topLvl">
          <ac:chgData name="Lyle Zhu" userId="168728e5-3e2e-4686-a915-63f066bd48e1" providerId="ADAL" clId="{1EE045E2-A19B-4D9F-B595-EDA21F04E3B4}" dt="2025-03-17T11:14:41.990" v="736" actId="478"/>
          <ac:cxnSpMkLst>
            <pc:docMk/>
            <pc:sldMk cId="3961473548" sldId="2147480251"/>
            <ac:cxnSpMk id="16" creationId="{E923A9C1-881F-C164-E283-F0AD098B0081}"/>
          </ac:cxnSpMkLst>
        </pc:cxnChg>
        <pc:cxnChg chg="del mod topLvl">
          <ac:chgData name="Lyle Zhu" userId="168728e5-3e2e-4686-a915-63f066bd48e1" providerId="ADAL" clId="{1EE045E2-A19B-4D9F-B595-EDA21F04E3B4}" dt="2025-03-17T11:14:41.154" v="735" actId="478"/>
          <ac:cxnSpMkLst>
            <pc:docMk/>
            <pc:sldMk cId="3961473548" sldId="2147480251"/>
            <ac:cxnSpMk id="20" creationId="{2DB4ECC9-78E3-B8C1-A183-5F51909D2980}"/>
          </ac:cxnSpMkLst>
        </pc:cxnChg>
        <pc:cxnChg chg="mod topLvl">
          <ac:chgData name="Lyle Zhu" userId="168728e5-3e2e-4686-a915-63f066bd48e1" providerId="ADAL" clId="{1EE045E2-A19B-4D9F-B595-EDA21F04E3B4}" dt="2025-03-18T05:41:37.349" v="1623" actId="478"/>
          <ac:cxnSpMkLst>
            <pc:docMk/>
            <pc:sldMk cId="3961473548" sldId="2147480251"/>
            <ac:cxnSpMk id="22" creationId="{1ABD6C6E-9936-3A2D-BD60-45D458A5C810}"/>
          </ac:cxnSpMkLst>
        </pc:cxnChg>
        <pc:cxnChg chg="mod topLvl">
          <ac:chgData name="Lyle Zhu" userId="168728e5-3e2e-4686-a915-63f066bd48e1" providerId="ADAL" clId="{1EE045E2-A19B-4D9F-B595-EDA21F04E3B4}" dt="2025-03-18T05:41:37.349" v="1623" actId="478"/>
          <ac:cxnSpMkLst>
            <pc:docMk/>
            <pc:sldMk cId="3961473548" sldId="2147480251"/>
            <ac:cxnSpMk id="24" creationId="{35D5BBCA-62FD-B968-B1CA-11F983739E6D}"/>
          </ac:cxnSpMkLst>
        </pc:cxnChg>
        <pc:cxnChg chg="mod">
          <ac:chgData name="Lyle Zhu" userId="168728e5-3e2e-4686-a915-63f066bd48e1" providerId="ADAL" clId="{1EE045E2-A19B-4D9F-B595-EDA21F04E3B4}" dt="2025-03-18T05:41:41.887" v="1625"/>
          <ac:cxnSpMkLst>
            <pc:docMk/>
            <pc:sldMk cId="3961473548" sldId="2147480251"/>
            <ac:cxnSpMk id="25" creationId="{B0C0A568-7AB3-D5BD-916A-2D95CBF48201}"/>
          </ac:cxnSpMkLst>
        </pc:cxnChg>
        <pc:cxnChg chg="mod">
          <ac:chgData name="Lyle Zhu" userId="168728e5-3e2e-4686-a915-63f066bd48e1" providerId="ADAL" clId="{1EE045E2-A19B-4D9F-B595-EDA21F04E3B4}" dt="2025-03-17T10:31:51.172" v="143"/>
          <ac:cxnSpMkLst>
            <pc:docMk/>
            <pc:sldMk cId="3961473548" sldId="2147480251"/>
            <ac:cxnSpMk id="26" creationId="{FF1774C3-5E57-EA41-F009-381D02EC7C09}"/>
          </ac:cxnSpMkLst>
        </pc:cxnChg>
        <pc:cxnChg chg="mod">
          <ac:chgData name="Lyle Zhu" userId="168728e5-3e2e-4686-a915-63f066bd48e1" providerId="ADAL" clId="{1EE045E2-A19B-4D9F-B595-EDA21F04E3B4}" dt="2025-03-17T10:31:51.172" v="143"/>
          <ac:cxnSpMkLst>
            <pc:docMk/>
            <pc:sldMk cId="3961473548" sldId="2147480251"/>
            <ac:cxnSpMk id="28" creationId="{55D84A32-F5F2-E699-E41D-B628C075E90F}"/>
          </ac:cxnSpMkLst>
        </pc:cxnChg>
        <pc:cxnChg chg="mod">
          <ac:chgData name="Lyle Zhu" userId="168728e5-3e2e-4686-a915-63f066bd48e1" providerId="ADAL" clId="{1EE045E2-A19B-4D9F-B595-EDA21F04E3B4}" dt="2025-03-18T05:41:41.887" v="1625"/>
          <ac:cxnSpMkLst>
            <pc:docMk/>
            <pc:sldMk cId="3961473548" sldId="2147480251"/>
            <ac:cxnSpMk id="28" creationId="{C29D0EC2-5EA1-2F22-2B1D-190934001648}"/>
          </ac:cxnSpMkLst>
        </pc:cxnChg>
        <pc:cxnChg chg="mod topLvl">
          <ac:chgData name="Lyle Zhu" userId="168728e5-3e2e-4686-a915-63f066bd48e1" providerId="ADAL" clId="{1EE045E2-A19B-4D9F-B595-EDA21F04E3B4}" dt="2025-03-18T05:41:37.349" v="1623" actId="478"/>
          <ac:cxnSpMkLst>
            <pc:docMk/>
            <pc:sldMk cId="3961473548" sldId="2147480251"/>
            <ac:cxnSpMk id="30" creationId="{5B9486AA-713D-5F59-37C0-86AF9F46D220}"/>
          </ac:cxnSpMkLst>
        </pc:cxnChg>
        <pc:cxnChg chg="mod">
          <ac:chgData name="Lyle Zhu" userId="168728e5-3e2e-4686-a915-63f066bd48e1" providerId="ADAL" clId="{1EE045E2-A19B-4D9F-B595-EDA21F04E3B4}" dt="2025-03-17T10:31:51.172" v="143"/>
          <ac:cxnSpMkLst>
            <pc:docMk/>
            <pc:sldMk cId="3961473548" sldId="2147480251"/>
            <ac:cxnSpMk id="31" creationId="{6AC8E87C-A8C6-0937-A2FA-8AC7482BAFEE}"/>
          </ac:cxnSpMkLst>
        </pc:cxnChg>
        <pc:cxnChg chg="mod">
          <ac:chgData name="Lyle Zhu" userId="168728e5-3e2e-4686-a915-63f066bd48e1" providerId="ADAL" clId="{1EE045E2-A19B-4D9F-B595-EDA21F04E3B4}" dt="2025-03-18T05:41:41.887" v="1625"/>
          <ac:cxnSpMkLst>
            <pc:docMk/>
            <pc:sldMk cId="3961473548" sldId="2147480251"/>
            <ac:cxnSpMk id="31" creationId="{C973325E-58F2-C76D-29CE-88183855800E}"/>
          </ac:cxnSpMkLst>
        </pc:cxnChg>
        <pc:cxnChg chg="mod">
          <ac:chgData name="Lyle Zhu" userId="168728e5-3e2e-4686-a915-63f066bd48e1" providerId="ADAL" clId="{1EE045E2-A19B-4D9F-B595-EDA21F04E3B4}" dt="2025-03-18T05:41:41.887" v="1625"/>
          <ac:cxnSpMkLst>
            <pc:docMk/>
            <pc:sldMk cId="3961473548" sldId="2147480251"/>
            <ac:cxnSpMk id="33" creationId="{1F5403D4-6601-6C7B-57B9-EF59C413D2E4}"/>
          </ac:cxnSpMkLst>
        </pc:cxnChg>
        <pc:cxnChg chg="mod">
          <ac:chgData name="Lyle Zhu" userId="168728e5-3e2e-4686-a915-63f066bd48e1" providerId="ADAL" clId="{1EE045E2-A19B-4D9F-B595-EDA21F04E3B4}" dt="2025-03-17T10:31:51.172" v="143"/>
          <ac:cxnSpMkLst>
            <pc:docMk/>
            <pc:sldMk cId="3961473548" sldId="2147480251"/>
            <ac:cxnSpMk id="33" creationId="{8201037A-8FBE-03BB-6449-C1D2387E4E0A}"/>
          </ac:cxnSpMkLst>
        </pc:cxnChg>
        <pc:cxnChg chg="mod">
          <ac:chgData name="Lyle Zhu" userId="168728e5-3e2e-4686-a915-63f066bd48e1" providerId="ADAL" clId="{1EE045E2-A19B-4D9F-B595-EDA21F04E3B4}" dt="2025-03-17T10:32:08.046" v="148" actId="478"/>
          <ac:cxnSpMkLst>
            <pc:docMk/>
            <pc:sldMk cId="3961473548" sldId="2147480251"/>
            <ac:cxnSpMk id="36" creationId="{1BF14248-A031-3612-2C43-41EEE11776C7}"/>
          </ac:cxnSpMkLst>
        </pc:cxnChg>
        <pc:cxnChg chg="mod">
          <ac:chgData name="Lyle Zhu" userId="168728e5-3e2e-4686-a915-63f066bd48e1" providerId="ADAL" clId="{1EE045E2-A19B-4D9F-B595-EDA21F04E3B4}" dt="2025-03-18T05:41:41.887" v="1625"/>
          <ac:cxnSpMkLst>
            <pc:docMk/>
            <pc:sldMk cId="3961473548" sldId="2147480251"/>
            <ac:cxnSpMk id="36" creationId="{4A3005CD-2231-B45A-B801-1524B8AEFFFB}"/>
          </ac:cxnSpMkLst>
        </pc:cxnChg>
        <pc:cxnChg chg="mod">
          <ac:chgData name="Lyle Zhu" userId="168728e5-3e2e-4686-a915-63f066bd48e1" providerId="ADAL" clId="{1EE045E2-A19B-4D9F-B595-EDA21F04E3B4}" dt="2025-03-18T05:41:41.887" v="1625"/>
          <ac:cxnSpMkLst>
            <pc:docMk/>
            <pc:sldMk cId="3961473548" sldId="2147480251"/>
            <ac:cxnSpMk id="38" creationId="{AF6DDE12-492B-099E-6B3C-273462AE494F}"/>
          </ac:cxnSpMkLst>
        </pc:cxnChg>
        <pc:cxnChg chg="mod">
          <ac:chgData name="Lyle Zhu" userId="168728e5-3e2e-4686-a915-63f066bd48e1" providerId="ADAL" clId="{1EE045E2-A19B-4D9F-B595-EDA21F04E3B4}" dt="2025-03-17T10:31:51.172" v="143"/>
          <ac:cxnSpMkLst>
            <pc:docMk/>
            <pc:sldMk cId="3961473548" sldId="2147480251"/>
            <ac:cxnSpMk id="39" creationId="{493089ED-DFBF-D06B-DD6D-EE457E5CDEB6}"/>
          </ac:cxnSpMkLst>
        </pc:cxnChg>
        <pc:cxnChg chg="mod">
          <ac:chgData name="Lyle Zhu" userId="168728e5-3e2e-4686-a915-63f066bd48e1" providerId="ADAL" clId="{1EE045E2-A19B-4D9F-B595-EDA21F04E3B4}" dt="2025-03-18T05:41:41.887" v="1625"/>
          <ac:cxnSpMkLst>
            <pc:docMk/>
            <pc:sldMk cId="3961473548" sldId="2147480251"/>
            <ac:cxnSpMk id="39" creationId="{E2FB543D-270F-D134-8303-3BFC37410130}"/>
          </ac:cxnSpMkLst>
        </pc:cxnChg>
        <pc:cxnChg chg="mod">
          <ac:chgData name="Lyle Zhu" userId="168728e5-3e2e-4686-a915-63f066bd48e1" providerId="ADAL" clId="{1EE045E2-A19B-4D9F-B595-EDA21F04E3B4}" dt="2025-03-17T10:31:51.172" v="143"/>
          <ac:cxnSpMkLst>
            <pc:docMk/>
            <pc:sldMk cId="3961473548" sldId="2147480251"/>
            <ac:cxnSpMk id="41" creationId="{3547D744-8CE1-40DE-31C8-09A566546D0B}"/>
          </ac:cxnSpMkLst>
        </pc:cxnChg>
        <pc:cxnChg chg="mod">
          <ac:chgData name="Lyle Zhu" userId="168728e5-3e2e-4686-a915-63f066bd48e1" providerId="ADAL" clId="{1EE045E2-A19B-4D9F-B595-EDA21F04E3B4}" dt="2025-03-17T10:31:51.172" v="143"/>
          <ac:cxnSpMkLst>
            <pc:docMk/>
            <pc:sldMk cId="3961473548" sldId="2147480251"/>
            <ac:cxnSpMk id="43" creationId="{E528E4FE-AE5C-983E-2A10-505BE7E991DD}"/>
          </ac:cxnSpMkLst>
        </pc:cxnChg>
        <pc:cxnChg chg="mod">
          <ac:chgData name="Lyle Zhu" userId="168728e5-3e2e-4686-a915-63f066bd48e1" providerId="ADAL" clId="{1EE045E2-A19B-4D9F-B595-EDA21F04E3B4}" dt="2025-03-17T10:32:08.046" v="148" actId="478"/>
          <ac:cxnSpMkLst>
            <pc:docMk/>
            <pc:sldMk cId="3961473548" sldId="2147480251"/>
            <ac:cxnSpMk id="44" creationId="{A6C476E1-C08F-228E-709D-542862CEF605}"/>
          </ac:cxnSpMkLst>
        </pc:cxnChg>
        <pc:cxnChg chg="add del mod">
          <ac:chgData name="Lyle Zhu" userId="168728e5-3e2e-4686-a915-63f066bd48e1" providerId="ADAL" clId="{1EE045E2-A19B-4D9F-B595-EDA21F04E3B4}" dt="2025-03-17T10:35:50.649" v="186" actId="1076"/>
          <ac:cxnSpMkLst>
            <pc:docMk/>
            <pc:sldMk cId="3961473548" sldId="2147480251"/>
            <ac:cxnSpMk id="52" creationId="{E22C58E9-49CE-2DD7-4743-659426A8B553}"/>
          </ac:cxnSpMkLst>
        </pc:cxnChg>
        <pc:cxnChg chg="add mod">
          <ac:chgData name="Lyle Zhu" userId="168728e5-3e2e-4686-a915-63f066bd48e1" providerId="ADAL" clId="{1EE045E2-A19B-4D9F-B595-EDA21F04E3B4}" dt="2025-03-17T10:35:50.649" v="186" actId="1076"/>
          <ac:cxnSpMkLst>
            <pc:docMk/>
            <pc:sldMk cId="3961473548" sldId="2147480251"/>
            <ac:cxnSpMk id="53" creationId="{B05DC056-5471-BF4D-FC56-098E35FA7F45}"/>
          </ac:cxnSpMkLst>
        </pc:cxnChg>
        <pc:cxnChg chg="del mod topLvl">
          <ac:chgData name="Lyle Zhu" userId="168728e5-3e2e-4686-a915-63f066bd48e1" providerId="ADAL" clId="{1EE045E2-A19B-4D9F-B595-EDA21F04E3B4}" dt="2025-03-17T10:44:03.974" v="310" actId="478"/>
          <ac:cxnSpMkLst>
            <pc:docMk/>
            <pc:sldMk cId="3961473548" sldId="2147480251"/>
            <ac:cxnSpMk id="62" creationId="{37796550-3CAF-707B-8992-4BC725210AD3}"/>
          </ac:cxnSpMkLst>
        </pc:cxnChg>
        <pc:cxnChg chg="del mod topLvl">
          <ac:chgData name="Lyle Zhu" userId="168728e5-3e2e-4686-a915-63f066bd48e1" providerId="ADAL" clId="{1EE045E2-A19B-4D9F-B595-EDA21F04E3B4}" dt="2025-03-17T10:44:03.974" v="310" actId="478"/>
          <ac:cxnSpMkLst>
            <pc:docMk/>
            <pc:sldMk cId="3961473548" sldId="2147480251"/>
            <ac:cxnSpMk id="64" creationId="{CCA7B457-033C-9D16-C321-DDFD2050555D}"/>
          </ac:cxnSpMkLst>
        </pc:cxnChg>
        <pc:cxnChg chg="del mod topLvl">
          <ac:chgData name="Lyle Zhu" userId="168728e5-3e2e-4686-a915-63f066bd48e1" providerId="ADAL" clId="{1EE045E2-A19B-4D9F-B595-EDA21F04E3B4}" dt="2025-03-17T10:44:03.974" v="310" actId="478"/>
          <ac:cxnSpMkLst>
            <pc:docMk/>
            <pc:sldMk cId="3961473548" sldId="2147480251"/>
            <ac:cxnSpMk id="66" creationId="{6A2E5C8D-D42C-E4FE-16C5-0FDB301BB8DC}"/>
          </ac:cxnSpMkLst>
        </pc:cxnChg>
        <pc:cxnChg chg="del mod topLvl">
          <ac:chgData name="Lyle Zhu" userId="168728e5-3e2e-4686-a915-63f066bd48e1" providerId="ADAL" clId="{1EE045E2-A19B-4D9F-B595-EDA21F04E3B4}" dt="2025-03-17T10:39:42.659" v="257" actId="478"/>
          <ac:cxnSpMkLst>
            <pc:docMk/>
            <pc:sldMk cId="3961473548" sldId="2147480251"/>
            <ac:cxnSpMk id="68" creationId="{3ECE052A-AD6E-2139-842B-CC43D30DEBB7}"/>
          </ac:cxnSpMkLst>
        </pc:cxnChg>
        <pc:cxnChg chg="del mod topLvl">
          <ac:chgData name="Lyle Zhu" userId="168728e5-3e2e-4686-a915-63f066bd48e1" providerId="ADAL" clId="{1EE045E2-A19B-4D9F-B595-EDA21F04E3B4}" dt="2025-03-17T10:39:39.703" v="256" actId="478"/>
          <ac:cxnSpMkLst>
            <pc:docMk/>
            <pc:sldMk cId="3961473548" sldId="2147480251"/>
            <ac:cxnSpMk id="69" creationId="{7F2F6793-F702-278E-4C02-AAE3A7C5223A}"/>
          </ac:cxnSpMkLst>
        </pc:cxnChg>
        <pc:cxnChg chg="del mod topLvl">
          <ac:chgData name="Lyle Zhu" userId="168728e5-3e2e-4686-a915-63f066bd48e1" providerId="ADAL" clId="{1EE045E2-A19B-4D9F-B595-EDA21F04E3B4}" dt="2025-03-17T10:44:03.974" v="310" actId="478"/>
          <ac:cxnSpMkLst>
            <pc:docMk/>
            <pc:sldMk cId="3961473548" sldId="2147480251"/>
            <ac:cxnSpMk id="71" creationId="{F7DBF517-81D8-193E-A96A-F77A2820B913}"/>
          </ac:cxnSpMkLst>
        </pc:cxnChg>
        <pc:cxnChg chg="del mod topLvl">
          <ac:chgData name="Lyle Zhu" userId="168728e5-3e2e-4686-a915-63f066bd48e1" providerId="ADAL" clId="{1EE045E2-A19B-4D9F-B595-EDA21F04E3B4}" dt="2025-03-17T10:44:03.974" v="310" actId="478"/>
          <ac:cxnSpMkLst>
            <pc:docMk/>
            <pc:sldMk cId="3961473548" sldId="2147480251"/>
            <ac:cxnSpMk id="73" creationId="{2FEF77C9-9AC3-0C42-43AF-73A053893263}"/>
          </ac:cxnSpMkLst>
        </pc:cxnChg>
        <pc:cxnChg chg="del mod topLvl">
          <ac:chgData name="Lyle Zhu" userId="168728e5-3e2e-4686-a915-63f066bd48e1" providerId="ADAL" clId="{1EE045E2-A19B-4D9F-B595-EDA21F04E3B4}" dt="2025-03-17T10:44:03.974" v="310" actId="478"/>
          <ac:cxnSpMkLst>
            <pc:docMk/>
            <pc:sldMk cId="3961473548" sldId="2147480251"/>
            <ac:cxnSpMk id="74" creationId="{81F26FFF-F703-AAB7-6DBA-A507E17C1923}"/>
          </ac:cxnSpMkLst>
        </pc:cxnChg>
        <pc:cxnChg chg="del mod">
          <ac:chgData name="Lyle Zhu" userId="168728e5-3e2e-4686-a915-63f066bd48e1" providerId="ADAL" clId="{1EE045E2-A19B-4D9F-B595-EDA21F04E3B4}" dt="2025-03-17T10:44:38.731" v="321" actId="478"/>
          <ac:cxnSpMkLst>
            <pc:docMk/>
            <pc:sldMk cId="3961473548" sldId="2147480251"/>
            <ac:cxnSpMk id="91" creationId="{CB2F229F-C731-B90B-F1A4-A97B3CC1358C}"/>
          </ac:cxnSpMkLst>
        </pc:cxnChg>
        <pc:cxnChg chg="del mod topLvl">
          <ac:chgData name="Lyle Zhu" userId="168728e5-3e2e-4686-a915-63f066bd48e1" providerId="ADAL" clId="{1EE045E2-A19B-4D9F-B595-EDA21F04E3B4}" dt="2025-03-18T01:53:33.096" v="1301" actId="478"/>
          <ac:cxnSpMkLst>
            <pc:docMk/>
            <pc:sldMk cId="3961473548" sldId="2147480251"/>
            <ac:cxnSpMk id="93" creationId="{9C7E3E2E-3199-47C2-F485-B3E178ED3B0F}"/>
          </ac:cxnSpMkLst>
        </pc:cxnChg>
        <pc:cxnChg chg="del mod topLvl">
          <ac:chgData name="Lyle Zhu" userId="168728e5-3e2e-4686-a915-63f066bd48e1" providerId="ADAL" clId="{1EE045E2-A19B-4D9F-B595-EDA21F04E3B4}" dt="2025-03-17T11:17:37.652" v="777" actId="478"/>
          <ac:cxnSpMkLst>
            <pc:docMk/>
            <pc:sldMk cId="3961473548" sldId="2147480251"/>
            <ac:cxnSpMk id="95" creationId="{5EFEA49B-276B-A000-11AD-20D88CBB198C}"/>
          </ac:cxnSpMkLst>
        </pc:cxnChg>
        <pc:cxnChg chg="del mod">
          <ac:chgData name="Lyle Zhu" userId="168728e5-3e2e-4686-a915-63f066bd48e1" providerId="ADAL" clId="{1EE045E2-A19B-4D9F-B595-EDA21F04E3B4}" dt="2025-03-17T10:44:26.053" v="317" actId="478"/>
          <ac:cxnSpMkLst>
            <pc:docMk/>
            <pc:sldMk cId="3961473548" sldId="2147480251"/>
            <ac:cxnSpMk id="97" creationId="{347DA4AA-938D-7F5D-AD89-A964A19D7CAD}"/>
          </ac:cxnSpMkLst>
        </pc:cxnChg>
        <pc:cxnChg chg="del mod">
          <ac:chgData name="Lyle Zhu" userId="168728e5-3e2e-4686-a915-63f066bd48e1" providerId="ADAL" clId="{1EE045E2-A19B-4D9F-B595-EDA21F04E3B4}" dt="2025-03-17T10:44:20.699" v="314" actId="478"/>
          <ac:cxnSpMkLst>
            <pc:docMk/>
            <pc:sldMk cId="3961473548" sldId="2147480251"/>
            <ac:cxnSpMk id="98" creationId="{BA2AD369-C617-D16A-5962-E102274ECBFA}"/>
          </ac:cxnSpMkLst>
        </pc:cxnChg>
        <pc:cxnChg chg="del mod topLvl">
          <ac:chgData name="Lyle Zhu" userId="168728e5-3e2e-4686-a915-63f066bd48e1" providerId="ADAL" clId="{1EE045E2-A19B-4D9F-B595-EDA21F04E3B4}" dt="2025-03-17T11:17:37.652" v="777" actId="478"/>
          <ac:cxnSpMkLst>
            <pc:docMk/>
            <pc:sldMk cId="3961473548" sldId="2147480251"/>
            <ac:cxnSpMk id="100" creationId="{F3A312D4-0D7A-10F4-7FDF-A4C2198887D2}"/>
          </ac:cxnSpMkLst>
        </pc:cxnChg>
        <pc:cxnChg chg="del mod topLvl">
          <ac:chgData name="Lyle Zhu" userId="168728e5-3e2e-4686-a915-63f066bd48e1" providerId="ADAL" clId="{1EE045E2-A19B-4D9F-B595-EDA21F04E3B4}" dt="2025-03-18T01:53:47.145" v="1336" actId="478"/>
          <ac:cxnSpMkLst>
            <pc:docMk/>
            <pc:sldMk cId="3961473548" sldId="2147480251"/>
            <ac:cxnSpMk id="102" creationId="{AD551A1E-3F03-2C5A-0320-B9ABC7A0665C}"/>
          </ac:cxnSpMkLst>
        </pc:cxnChg>
        <pc:cxnChg chg="del mod topLvl">
          <ac:chgData name="Lyle Zhu" userId="168728e5-3e2e-4686-a915-63f066bd48e1" providerId="ADAL" clId="{1EE045E2-A19B-4D9F-B595-EDA21F04E3B4}" dt="2025-03-17T11:17:37.652" v="777" actId="478"/>
          <ac:cxnSpMkLst>
            <pc:docMk/>
            <pc:sldMk cId="3961473548" sldId="2147480251"/>
            <ac:cxnSpMk id="103" creationId="{CB4B7AB4-8E77-5449-E27A-926EA74B4D33}"/>
          </ac:cxnSpMkLst>
        </pc:cxnChg>
        <pc:cxnChg chg="add del mod topLvl">
          <ac:chgData name="Lyle Zhu" userId="168728e5-3e2e-4686-a915-63f066bd48e1" providerId="ADAL" clId="{1EE045E2-A19B-4D9F-B595-EDA21F04E3B4}" dt="2025-03-17T10:59:10.930" v="580" actId="478"/>
          <ac:cxnSpMkLst>
            <pc:docMk/>
            <pc:sldMk cId="3961473548" sldId="2147480251"/>
            <ac:cxnSpMk id="107" creationId="{D778CC0B-A6BD-1DFE-016C-5816C6BB246A}"/>
          </ac:cxnSpMkLst>
        </pc:cxnChg>
        <pc:cxnChg chg="add del mod">
          <ac:chgData name="Lyle Zhu" userId="168728e5-3e2e-4686-a915-63f066bd48e1" providerId="ADAL" clId="{1EE045E2-A19B-4D9F-B595-EDA21F04E3B4}" dt="2025-03-17T10:59:07.465" v="579" actId="478"/>
          <ac:cxnSpMkLst>
            <pc:docMk/>
            <pc:sldMk cId="3961473548" sldId="2147480251"/>
            <ac:cxnSpMk id="108" creationId="{E8F8E0D8-6460-F3C9-3D9B-E0187CF195C2}"/>
          </ac:cxnSpMkLst>
        </pc:cxnChg>
        <pc:cxnChg chg="add del mod topLvl">
          <ac:chgData name="Lyle Zhu" userId="168728e5-3e2e-4686-a915-63f066bd48e1" providerId="ADAL" clId="{1EE045E2-A19B-4D9F-B595-EDA21F04E3B4}" dt="2025-03-17T10:58:58.546" v="578" actId="478"/>
          <ac:cxnSpMkLst>
            <pc:docMk/>
            <pc:sldMk cId="3961473548" sldId="2147480251"/>
            <ac:cxnSpMk id="113" creationId="{6743F69F-3EFC-5F45-25B0-03D7B88DD803}"/>
          </ac:cxnSpMkLst>
        </pc:cxnChg>
        <pc:cxnChg chg="add del mod topLvl">
          <ac:chgData name="Lyle Zhu" userId="168728e5-3e2e-4686-a915-63f066bd48e1" providerId="ADAL" clId="{1EE045E2-A19B-4D9F-B595-EDA21F04E3B4}" dt="2025-03-17T10:58:55.407" v="577" actId="478"/>
          <ac:cxnSpMkLst>
            <pc:docMk/>
            <pc:sldMk cId="3961473548" sldId="2147480251"/>
            <ac:cxnSpMk id="114" creationId="{20393EB0-D6F3-23B0-D1E4-71B6BBA56B7F}"/>
          </ac:cxnSpMkLst>
        </pc:cxnChg>
        <pc:cxnChg chg="add mod">
          <ac:chgData name="Lyle Zhu" userId="168728e5-3e2e-4686-a915-63f066bd48e1" providerId="ADAL" clId="{1EE045E2-A19B-4D9F-B595-EDA21F04E3B4}" dt="2025-03-17T10:50:51.519" v="468" actId="164"/>
          <ac:cxnSpMkLst>
            <pc:docMk/>
            <pc:sldMk cId="3961473548" sldId="2147480251"/>
            <ac:cxnSpMk id="117" creationId="{BE87BFCB-AA74-1B1C-0F2E-73F1A3A800E4}"/>
          </ac:cxnSpMkLst>
        </pc:cxnChg>
        <pc:cxnChg chg="add mod">
          <ac:chgData name="Lyle Zhu" userId="168728e5-3e2e-4686-a915-63f066bd48e1" providerId="ADAL" clId="{1EE045E2-A19B-4D9F-B595-EDA21F04E3B4}" dt="2025-03-17T10:50:51.519" v="468" actId="164"/>
          <ac:cxnSpMkLst>
            <pc:docMk/>
            <pc:sldMk cId="3961473548" sldId="2147480251"/>
            <ac:cxnSpMk id="118" creationId="{2B26F6C4-D851-D637-2D69-473DAFF9B4AD}"/>
          </ac:cxnSpMkLst>
        </pc:cxnChg>
        <pc:cxnChg chg="add del mod">
          <ac:chgData name="Lyle Zhu" userId="168728e5-3e2e-4686-a915-63f066bd48e1" providerId="ADAL" clId="{1EE045E2-A19B-4D9F-B595-EDA21F04E3B4}" dt="2025-03-17T11:17:37.652" v="777" actId="478"/>
          <ac:cxnSpMkLst>
            <pc:docMk/>
            <pc:sldMk cId="3961473548" sldId="2147480251"/>
            <ac:cxnSpMk id="123" creationId="{4457C465-427E-41C8-C810-1C8F41AFB720}"/>
          </ac:cxnSpMkLst>
        </pc:cxnChg>
        <pc:cxnChg chg="add mod">
          <ac:chgData name="Lyle Zhu" userId="168728e5-3e2e-4686-a915-63f066bd48e1" providerId="ADAL" clId="{1EE045E2-A19B-4D9F-B595-EDA21F04E3B4}" dt="2025-03-18T04:55:48.401" v="1531" actId="478"/>
          <ac:cxnSpMkLst>
            <pc:docMk/>
            <pc:sldMk cId="3961473548" sldId="2147480251"/>
            <ac:cxnSpMk id="179" creationId="{925A6F6F-F40B-2EFC-B64B-DF0387C47ECB}"/>
          </ac:cxnSpMkLst>
        </pc:cxnChg>
        <pc:cxnChg chg="add mod">
          <ac:chgData name="Lyle Zhu" userId="168728e5-3e2e-4686-a915-63f066bd48e1" providerId="ADAL" clId="{1EE045E2-A19B-4D9F-B595-EDA21F04E3B4}" dt="2025-03-18T04:55:48.401" v="1531" actId="478"/>
          <ac:cxnSpMkLst>
            <pc:docMk/>
            <pc:sldMk cId="3961473548" sldId="2147480251"/>
            <ac:cxnSpMk id="181" creationId="{45E714C2-3D8B-CD90-757D-E4C14E476566}"/>
          </ac:cxnSpMkLst>
        </pc:cxnChg>
        <pc:cxnChg chg="add mod">
          <ac:chgData name="Lyle Zhu" userId="168728e5-3e2e-4686-a915-63f066bd48e1" providerId="ADAL" clId="{1EE045E2-A19B-4D9F-B595-EDA21F04E3B4}" dt="2025-03-18T04:55:48.401" v="1531" actId="478"/>
          <ac:cxnSpMkLst>
            <pc:docMk/>
            <pc:sldMk cId="3961473548" sldId="2147480251"/>
            <ac:cxnSpMk id="182" creationId="{2E6EDAC1-3D8C-6D72-E412-DEF526B07871}"/>
          </ac:cxnSpMkLst>
        </pc:cxnChg>
        <pc:cxnChg chg="add mod">
          <ac:chgData name="Lyle Zhu" userId="168728e5-3e2e-4686-a915-63f066bd48e1" providerId="ADAL" clId="{1EE045E2-A19B-4D9F-B595-EDA21F04E3B4}" dt="2025-03-18T04:55:48.401" v="1531" actId="478"/>
          <ac:cxnSpMkLst>
            <pc:docMk/>
            <pc:sldMk cId="3961473548" sldId="2147480251"/>
            <ac:cxnSpMk id="185" creationId="{E023A999-6E04-B89F-314E-995430052BB5}"/>
          </ac:cxnSpMkLst>
        </pc:cxnChg>
        <pc:cxnChg chg="add mod">
          <ac:chgData name="Lyle Zhu" userId="168728e5-3e2e-4686-a915-63f066bd48e1" providerId="ADAL" clId="{1EE045E2-A19B-4D9F-B595-EDA21F04E3B4}" dt="2025-03-18T04:55:48.401" v="1531" actId="478"/>
          <ac:cxnSpMkLst>
            <pc:docMk/>
            <pc:sldMk cId="3961473548" sldId="2147480251"/>
            <ac:cxnSpMk id="187" creationId="{6CC37C6A-A2A2-F712-E151-872EB37610CC}"/>
          </ac:cxnSpMkLst>
        </pc:cxnChg>
      </pc:sldChg>
      <pc:sldChg chg="addSp delSp modSp new mod modClrScheme chgLayout">
        <pc:chgData name="Lyle Zhu" userId="168728e5-3e2e-4686-a915-63f066bd48e1" providerId="ADAL" clId="{1EE045E2-A19B-4D9F-B595-EDA21F04E3B4}" dt="2025-03-26T08:37:55.439" v="2893" actId="207"/>
        <pc:sldMkLst>
          <pc:docMk/>
          <pc:sldMk cId="1421649232" sldId="2147480252"/>
        </pc:sldMkLst>
        <pc:spChg chg="del mod ord">
          <ac:chgData name="Lyle Zhu" userId="168728e5-3e2e-4686-a915-63f066bd48e1" providerId="ADAL" clId="{1EE045E2-A19B-4D9F-B595-EDA21F04E3B4}" dt="2025-03-18T11:25:28.462" v="2185" actId="700"/>
          <ac:spMkLst>
            <pc:docMk/>
            <pc:sldMk cId="1421649232" sldId="2147480252"/>
            <ac:spMk id="2" creationId="{0D7FDC14-D5CC-B5C4-C2F5-9E674E26C052}"/>
          </ac:spMkLst>
        </pc:spChg>
        <pc:spChg chg="add del mod ord">
          <ac:chgData name="Lyle Zhu" userId="168728e5-3e2e-4686-a915-63f066bd48e1" providerId="ADAL" clId="{1EE045E2-A19B-4D9F-B595-EDA21F04E3B4}" dt="2025-03-26T08:24:23.112" v="2773" actId="700"/>
          <ac:spMkLst>
            <pc:docMk/>
            <pc:sldMk cId="1421649232" sldId="2147480252"/>
            <ac:spMk id="2" creationId="{9112CEBD-75CC-AAA2-8C4D-B25C134EB0C9}"/>
          </ac:spMkLst>
        </pc:spChg>
        <pc:spChg chg="del">
          <ac:chgData name="Lyle Zhu" userId="168728e5-3e2e-4686-a915-63f066bd48e1" providerId="ADAL" clId="{1EE045E2-A19B-4D9F-B595-EDA21F04E3B4}" dt="2025-03-18T11:25:28.462" v="2185" actId="700"/>
          <ac:spMkLst>
            <pc:docMk/>
            <pc:sldMk cId="1421649232" sldId="2147480252"/>
            <ac:spMk id="3" creationId="{A9666619-9477-CC76-7722-DA80491D5514}"/>
          </ac:spMkLst>
        </pc:spChg>
        <pc:spChg chg="add del mod ord">
          <ac:chgData name="Lyle Zhu" userId="168728e5-3e2e-4686-a915-63f066bd48e1" providerId="ADAL" clId="{1EE045E2-A19B-4D9F-B595-EDA21F04E3B4}" dt="2025-03-26T08:24:23.112" v="2773" actId="700"/>
          <ac:spMkLst>
            <pc:docMk/>
            <pc:sldMk cId="1421649232" sldId="2147480252"/>
            <ac:spMk id="3" creationId="{E2424B24-A613-C3D3-B21D-6C2E11426D7D}"/>
          </ac:spMkLst>
        </pc:spChg>
        <pc:spChg chg="del mod ord">
          <ac:chgData name="Lyle Zhu" userId="168728e5-3e2e-4686-a915-63f066bd48e1" providerId="ADAL" clId="{1EE045E2-A19B-4D9F-B595-EDA21F04E3B4}" dt="2025-03-18T11:25:28.462" v="2185" actId="700"/>
          <ac:spMkLst>
            <pc:docMk/>
            <pc:sldMk cId="1421649232" sldId="2147480252"/>
            <ac:spMk id="4" creationId="{6C9DFC8F-65BC-2FD2-0C97-9556055CC34F}"/>
          </ac:spMkLst>
        </pc:spChg>
        <pc:spChg chg="add del mod ord">
          <ac:chgData name="Lyle Zhu" userId="168728e5-3e2e-4686-a915-63f066bd48e1" providerId="ADAL" clId="{1EE045E2-A19B-4D9F-B595-EDA21F04E3B4}" dt="2025-03-26T08:24:34.142" v="2776" actId="700"/>
          <ac:spMkLst>
            <pc:docMk/>
            <pc:sldMk cId="1421649232" sldId="2147480252"/>
            <ac:spMk id="4" creationId="{9C9B84F2-FB11-051C-C292-A43003DDE006}"/>
          </ac:spMkLst>
        </pc:spChg>
        <pc:spChg chg="add del mod ord">
          <ac:chgData name="Lyle Zhu" userId="168728e5-3e2e-4686-a915-63f066bd48e1" providerId="ADAL" clId="{1EE045E2-A19B-4D9F-B595-EDA21F04E3B4}" dt="2025-03-26T08:27:05.447" v="2790" actId="478"/>
          <ac:spMkLst>
            <pc:docMk/>
            <pc:sldMk cId="1421649232" sldId="2147480252"/>
            <ac:spMk id="5" creationId="{A2435468-FC57-5302-4142-B20B93C2352F}"/>
          </ac:spMkLst>
        </pc:spChg>
        <pc:spChg chg="add del mod ord">
          <ac:chgData name="Lyle Zhu" userId="168728e5-3e2e-4686-a915-63f066bd48e1" providerId="ADAL" clId="{1EE045E2-A19B-4D9F-B595-EDA21F04E3B4}" dt="2025-03-26T08:24:48.950" v="2778" actId="700"/>
          <ac:spMkLst>
            <pc:docMk/>
            <pc:sldMk cId="1421649232" sldId="2147480252"/>
            <ac:spMk id="6" creationId="{BADF4BA4-D688-ADB5-EC05-C0FA57EC00CB}"/>
          </ac:spMkLst>
        </pc:spChg>
        <pc:spChg chg="add del mod ord">
          <ac:chgData name="Lyle Zhu" userId="168728e5-3e2e-4686-a915-63f066bd48e1" providerId="ADAL" clId="{1EE045E2-A19B-4D9F-B595-EDA21F04E3B4}" dt="2025-03-18T11:25:39.689" v="2188" actId="478"/>
          <ac:spMkLst>
            <pc:docMk/>
            <pc:sldMk cId="1421649232" sldId="2147480252"/>
            <ac:spMk id="6" creationId="{CFC63666-9864-099D-6186-47CA5CFB3961}"/>
          </ac:spMkLst>
        </pc:spChg>
        <pc:spChg chg="add del mod ord">
          <ac:chgData name="Lyle Zhu" userId="168728e5-3e2e-4686-a915-63f066bd48e1" providerId="ADAL" clId="{1EE045E2-A19B-4D9F-B595-EDA21F04E3B4}" dt="2025-03-26T08:24:48.950" v="2778" actId="700"/>
          <ac:spMkLst>
            <pc:docMk/>
            <pc:sldMk cId="1421649232" sldId="2147480252"/>
            <ac:spMk id="7" creationId="{5ACE6183-C9F6-80DA-2C38-46F0CACAB6F5}"/>
          </ac:spMkLst>
        </pc:spChg>
        <pc:spChg chg="mod topLvl">
          <ac:chgData name="Lyle Zhu" userId="168728e5-3e2e-4686-a915-63f066bd48e1" providerId="ADAL" clId="{1EE045E2-A19B-4D9F-B595-EDA21F04E3B4}" dt="2025-03-18T11:45:20.223" v="2251" actId="14100"/>
          <ac:spMkLst>
            <pc:docMk/>
            <pc:sldMk cId="1421649232" sldId="2147480252"/>
            <ac:spMk id="8" creationId="{EA23A283-F22D-BF03-B525-FA10F857C216}"/>
          </ac:spMkLst>
        </pc:spChg>
        <pc:spChg chg="mod topLvl">
          <ac:chgData name="Lyle Zhu" userId="168728e5-3e2e-4686-a915-63f066bd48e1" providerId="ADAL" clId="{1EE045E2-A19B-4D9F-B595-EDA21F04E3B4}" dt="2025-03-18T11:45:29.847" v="2253" actId="14100"/>
          <ac:spMkLst>
            <pc:docMk/>
            <pc:sldMk cId="1421649232" sldId="2147480252"/>
            <ac:spMk id="9" creationId="{4482AF69-16C7-66C7-E1B0-B1C3885944AC}"/>
          </ac:spMkLst>
        </pc:spChg>
        <pc:spChg chg="mod topLvl">
          <ac:chgData name="Lyle Zhu" userId="168728e5-3e2e-4686-a915-63f066bd48e1" providerId="ADAL" clId="{1EE045E2-A19B-4D9F-B595-EDA21F04E3B4}" dt="2025-03-26T08:37:55.439" v="2893" actId="207"/>
          <ac:spMkLst>
            <pc:docMk/>
            <pc:sldMk cId="1421649232" sldId="2147480252"/>
            <ac:spMk id="10" creationId="{D3B7BA9C-9DE3-6E98-E317-6604F51D6254}"/>
          </ac:spMkLst>
        </pc:spChg>
        <pc:spChg chg="add del mod ord">
          <ac:chgData name="Lyle Zhu" userId="168728e5-3e2e-4686-a915-63f066bd48e1" providerId="ADAL" clId="{1EE045E2-A19B-4D9F-B595-EDA21F04E3B4}" dt="2025-03-26T08:25:21.337" v="2781" actId="700"/>
          <ac:spMkLst>
            <pc:docMk/>
            <pc:sldMk cId="1421649232" sldId="2147480252"/>
            <ac:spMk id="11" creationId="{8B9F496F-C3A1-5699-523C-DE852ABA5ADE}"/>
          </ac:spMkLst>
        </pc:spChg>
        <pc:spChg chg="del mod topLvl">
          <ac:chgData name="Lyle Zhu" userId="168728e5-3e2e-4686-a915-63f066bd48e1" providerId="ADAL" clId="{1EE045E2-A19B-4D9F-B595-EDA21F04E3B4}" dt="2025-03-18T11:45:12.070" v="2249" actId="478"/>
          <ac:spMkLst>
            <pc:docMk/>
            <pc:sldMk cId="1421649232" sldId="2147480252"/>
            <ac:spMk id="11" creationId="{BF1E30B6-3687-6B0A-A90E-A4B457CFD333}"/>
          </ac:spMkLst>
        </pc:spChg>
        <pc:spChg chg="add del mod ord">
          <ac:chgData name="Lyle Zhu" userId="168728e5-3e2e-4686-a915-63f066bd48e1" providerId="ADAL" clId="{1EE045E2-A19B-4D9F-B595-EDA21F04E3B4}" dt="2025-03-26T08:25:21.337" v="2781" actId="700"/>
          <ac:spMkLst>
            <pc:docMk/>
            <pc:sldMk cId="1421649232" sldId="2147480252"/>
            <ac:spMk id="12" creationId="{0953FB40-B844-7E13-1A10-81B4855BA1AE}"/>
          </ac:spMkLst>
        </pc:spChg>
        <pc:spChg chg="del mod topLvl">
          <ac:chgData name="Lyle Zhu" userId="168728e5-3e2e-4686-a915-63f066bd48e1" providerId="ADAL" clId="{1EE045E2-A19B-4D9F-B595-EDA21F04E3B4}" dt="2025-03-18T11:26:11.211" v="2193" actId="478"/>
          <ac:spMkLst>
            <pc:docMk/>
            <pc:sldMk cId="1421649232" sldId="2147480252"/>
            <ac:spMk id="12" creationId="{3C7D80CF-2A77-7491-4C94-9147C4DC862E}"/>
          </ac:spMkLst>
        </pc:spChg>
        <pc:spChg chg="mod topLvl">
          <ac:chgData name="Lyle Zhu" userId="168728e5-3e2e-4686-a915-63f066bd48e1" providerId="ADAL" clId="{1EE045E2-A19B-4D9F-B595-EDA21F04E3B4}" dt="2025-03-26T08:36:59.337" v="2883" actId="207"/>
          <ac:spMkLst>
            <pc:docMk/>
            <pc:sldMk cId="1421649232" sldId="2147480252"/>
            <ac:spMk id="13" creationId="{70B6A2B2-9B7B-3AA4-C1DA-88094B2BDF89}"/>
          </ac:spMkLst>
        </pc:spChg>
        <pc:spChg chg="mod topLvl">
          <ac:chgData name="Lyle Zhu" userId="168728e5-3e2e-4686-a915-63f066bd48e1" providerId="ADAL" clId="{1EE045E2-A19B-4D9F-B595-EDA21F04E3B4}" dt="2025-03-26T08:37:22.203" v="2886" actId="207"/>
          <ac:spMkLst>
            <pc:docMk/>
            <pc:sldMk cId="1421649232" sldId="2147480252"/>
            <ac:spMk id="14" creationId="{02BA5303-89BF-E647-31EF-D4C769A6E5E9}"/>
          </ac:spMkLst>
        </pc:spChg>
        <pc:spChg chg="mod topLvl">
          <ac:chgData name="Lyle Zhu" userId="168728e5-3e2e-4686-a915-63f066bd48e1" providerId="ADAL" clId="{1EE045E2-A19B-4D9F-B595-EDA21F04E3B4}" dt="2025-03-26T08:37:22.203" v="2886" actId="207"/>
          <ac:spMkLst>
            <pc:docMk/>
            <pc:sldMk cId="1421649232" sldId="2147480252"/>
            <ac:spMk id="15" creationId="{CCAC599A-A2A6-EEAC-54AE-49A93F54C857}"/>
          </ac:spMkLst>
        </pc:spChg>
        <pc:spChg chg="mod topLvl">
          <ac:chgData name="Lyle Zhu" userId="168728e5-3e2e-4686-a915-63f066bd48e1" providerId="ADAL" clId="{1EE045E2-A19B-4D9F-B595-EDA21F04E3B4}" dt="2025-03-26T08:36:59.337" v="2883" actId="207"/>
          <ac:spMkLst>
            <pc:docMk/>
            <pc:sldMk cId="1421649232" sldId="2147480252"/>
            <ac:spMk id="16" creationId="{D833654C-0C29-774B-CBFD-5FDDFB1A8A57}"/>
          </ac:spMkLst>
        </pc:spChg>
        <pc:spChg chg="mod topLvl">
          <ac:chgData name="Lyle Zhu" userId="168728e5-3e2e-4686-a915-63f066bd48e1" providerId="ADAL" clId="{1EE045E2-A19B-4D9F-B595-EDA21F04E3B4}" dt="2025-03-26T08:37:22.203" v="2886" actId="207"/>
          <ac:spMkLst>
            <pc:docMk/>
            <pc:sldMk cId="1421649232" sldId="2147480252"/>
            <ac:spMk id="17" creationId="{0EA410D8-C9E2-B13F-5CD5-692A491BD565}"/>
          </ac:spMkLst>
        </pc:spChg>
        <pc:spChg chg="mod topLvl">
          <ac:chgData name="Lyle Zhu" userId="168728e5-3e2e-4686-a915-63f066bd48e1" providerId="ADAL" clId="{1EE045E2-A19B-4D9F-B595-EDA21F04E3B4}" dt="2025-03-26T08:37:22.203" v="2886" actId="207"/>
          <ac:spMkLst>
            <pc:docMk/>
            <pc:sldMk cId="1421649232" sldId="2147480252"/>
            <ac:spMk id="18" creationId="{DC147345-B7B1-B33C-27DE-E2CF82FE2FF8}"/>
          </ac:spMkLst>
        </pc:spChg>
        <pc:spChg chg="mod topLvl">
          <ac:chgData name="Lyle Zhu" userId="168728e5-3e2e-4686-a915-63f066bd48e1" providerId="ADAL" clId="{1EE045E2-A19B-4D9F-B595-EDA21F04E3B4}" dt="2025-03-26T08:36:59.337" v="2883" actId="207"/>
          <ac:spMkLst>
            <pc:docMk/>
            <pc:sldMk cId="1421649232" sldId="2147480252"/>
            <ac:spMk id="19" creationId="{869020D7-7127-3FA9-084A-45BE0E815C27}"/>
          </ac:spMkLst>
        </pc:spChg>
        <pc:spChg chg="mod topLvl">
          <ac:chgData name="Lyle Zhu" userId="168728e5-3e2e-4686-a915-63f066bd48e1" providerId="ADAL" clId="{1EE045E2-A19B-4D9F-B595-EDA21F04E3B4}" dt="2025-03-26T08:37:22.203" v="2886" actId="207"/>
          <ac:spMkLst>
            <pc:docMk/>
            <pc:sldMk cId="1421649232" sldId="2147480252"/>
            <ac:spMk id="20" creationId="{A180E8F2-65CD-01F2-0D96-904379E0A3D8}"/>
          </ac:spMkLst>
        </pc:spChg>
        <pc:spChg chg="mod topLvl">
          <ac:chgData name="Lyle Zhu" userId="168728e5-3e2e-4686-a915-63f066bd48e1" providerId="ADAL" clId="{1EE045E2-A19B-4D9F-B595-EDA21F04E3B4}" dt="2025-03-26T08:37:22.203" v="2886" actId="207"/>
          <ac:spMkLst>
            <pc:docMk/>
            <pc:sldMk cId="1421649232" sldId="2147480252"/>
            <ac:spMk id="21" creationId="{DA8E92F4-5550-96B5-6170-CA4E161B7211}"/>
          </ac:spMkLst>
        </pc:spChg>
        <pc:spChg chg="mod topLvl">
          <ac:chgData name="Lyle Zhu" userId="168728e5-3e2e-4686-a915-63f066bd48e1" providerId="ADAL" clId="{1EE045E2-A19B-4D9F-B595-EDA21F04E3B4}" dt="2025-03-26T08:37:22.203" v="2886" actId="207"/>
          <ac:spMkLst>
            <pc:docMk/>
            <pc:sldMk cId="1421649232" sldId="2147480252"/>
            <ac:spMk id="22" creationId="{1FA83827-F80F-86C5-461B-6D40D9940D2F}"/>
          </ac:spMkLst>
        </pc:spChg>
        <pc:spChg chg="mod topLvl">
          <ac:chgData name="Lyle Zhu" userId="168728e5-3e2e-4686-a915-63f066bd48e1" providerId="ADAL" clId="{1EE045E2-A19B-4D9F-B595-EDA21F04E3B4}" dt="2025-03-26T08:37:22.203" v="2886" actId="207"/>
          <ac:spMkLst>
            <pc:docMk/>
            <pc:sldMk cId="1421649232" sldId="2147480252"/>
            <ac:spMk id="23" creationId="{DAD5C758-1428-44F7-4639-D4A63B1297D8}"/>
          </ac:spMkLst>
        </pc:spChg>
        <pc:spChg chg="mod topLvl">
          <ac:chgData name="Lyle Zhu" userId="168728e5-3e2e-4686-a915-63f066bd48e1" providerId="ADAL" clId="{1EE045E2-A19B-4D9F-B595-EDA21F04E3B4}" dt="2025-03-26T08:36:59.337" v="2883" actId="207"/>
          <ac:spMkLst>
            <pc:docMk/>
            <pc:sldMk cId="1421649232" sldId="2147480252"/>
            <ac:spMk id="24" creationId="{140991BE-636D-91E1-544C-3E4892E35880}"/>
          </ac:spMkLst>
        </pc:spChg>
        <pc:spChg chg="mod topLvl">
          <ac:chgData name="Lyle Zhu" userId="168728e5-3e2e-4686-a915-63f066bd48e1" providerId="ADAL" clId="{1EE045E2-A19B-4D9F-B595-EDA21F04E3B4}" dt="2025-03-26T08:36:59.337" v="2883" actId="207"/>
          <ac:spMkLst>
            <pc:docMk/>
            <pc:sldMk cId="1421649232" sldId="2147480252"/>
            <ac:spMk id="25" creationId="{0E8BBE25-92BD-E1C8-1A6B-7813509083D6}"/>
          </ac:spMkLst>
        </pc:spChg>
        <pc:spChg chg="mod topLvl">
          <ac:chgData name="Lyle Zhu" userId="168728e5-3e2e-4686-a915-63f066bd48e1" providerId="ADAL" clId="{1EE045E2-A19B-4D9F-B595-EDA21F04E3B4}" dt="2025-03-26T08:37:22.203" v="2886" actId="207"/>
          <ac:spMkLst>
            <pc:docMk/>
            <pc:sldMk cId="1421649232" sldId="2147480252"/>
            <ac:spMk id="26" creationId="{9F3920C1-E24E-DA84-8DFA-133F43BF9DBC}"/>
          </ac:spMkLst>
        </pc:spChg>
        <pc:spChg chg="mod topLvl">
          <ac:chgData name="Lyle Zhu" userId="168728e5-3e2e-4686-a915-63f066bd48e1" providerId="ADAL" clId="{1EE045E2-A19B-4D9F-B595-EDA21F04E3B4}" dt="2025-03-26T08:36:59.337" v="2883" actId="207"/>
          <ac:spMkLst>
            <pc:docMk/>
            <pc:sldMk cId="1421649232" sldId="2147480252"/>
            <ac:spMk id="27" creationId="{159F1669-DE72-2804-3224-AECC2438E9D4}"/>
          </ac:spMkLst>
        </pc:spChg>
        <pc:spChg chg="mod topLvl">
          <ac:chgData name="Lyle Zhu" userId="168728e5-3e2e-4686-a915-63f066bd48e1" providerId="ADAL" clId="{1EE045E2-A19B-4D9F-B595-EDA21F04E3B4}" dt="2025-03-26T08:36:59.337" v="2883" actId="207"/>
          <ac:spMkLst>
            <pc:docMk/>
            <pc:sldMk cId="1421649232" sldId="2147480252"/>
            <ac:spMk id="28" creationId="{7B0A80AD-C426-9769-4CCC-D13285FAF451}"/>
          </ac:spMkLst>
        </pc:spChg>
        <pc:spChg chg="mod topLvl">
          <ac:chgData name="Lyle Zhu" userId="168728e5-3e2e-4686-a915-63f066bd48e1" providerId="ADAL" clId="{1EE045E2-A19B-4D9F-B595-EDA21F04E3B4}" dt="2025-03-24T11:46:46.918" v="2553" actId="1076"/>
          <ac:spMkLst>
            <pc:docMk/>
            <pc:sldMk cId="1421649232" sldId="2147480252"/>
            <ac:spMk id="30" creationId="{CD066368-189F-6215-FBD3-A2EE1631F163}"/>
          </ac:spMkLst>
        </pc:spChg>
        <pc:spChg chg="mod topLvl">
          <ac:chgData name="Lyle Zhu" userId="168728e5-3e2e-4686-a915-63f066bd48e1" providerId="ADAL" clId="{1EE045E2-A19B-4D9F-B595-EDA21F04E3B4}" dt="2025-03-26T08:36:59.337" v="2883" actId="207"/>
          <ac:spMkLst>
            <pc:docMk/>
            <pc:sldMk cId="1421649232" sldId="2147480252"/>
            <ac:spMk id="31" creationId="{A60F398A-25F7-6159-6116-C6C077B7417A}"/>
          </ac:spMkLst>
        </pc:spChg>
        <pc:spChg chg="add mod">
          <ac:chgData name="Lyle Zhu" userId="168728e5-3e2e-4686-a915-63f066bd48e1" providerId="ADAL" clId="{1EE045E2-A19B-4D9F-B595-EDA21F04E3B4}" dt="2025-03-26T08:25:43.733" v="2786"/>
          <ac:spMkLst>
            <pc:docMk/>
            <pc:sldMk cId="1421649232" sldId="2147480252"/>
            <ac:spMk id="32" creationId="{467ADAD3-B287-7647-B3F4-B0799C6F64D5}"/>
          </ac:spMkLst>
        </pc:spChg>
        <pc:spChg chg="add mod ord">
          <ac:chgData name="Lyle Zhu" userId="168728e5-3e2e-4686-a915-63f066bd48e1" providerId="ADAL" clId="{1EE045E2-A19B-4D9F-B595-EDA21F04E3B4}" dt="2025-03-26T08:27:06.847" v="2791"/>
          <ac:spMkLst>
            <pc:docMk/>
            <pc:sldMk cId="1421649232" sldId="2147480252"/>
            <ac:spMk id="33" creationId="{9C219236-624F-C91E-A9C8-E22A686CF89F}"/>
          </ac:spMkLst>
        </pc:spChg>
        <pc:spChg chg="add del mod ord">
          <ac:chgData name="Lyle Zhu" userId="168728e5-3e2e-4686-a915-63f066bd48e1" providerId="ADAL" clId="{1EE045E2-A19B-4D9F-B595-EDA21F04E3B4}" dt="2025-03-26T08:33:58.213" v="2865" actId="478"/>
          <ac:spMkLst>
            <pc:docMk/>
            <pc:sldMk cId="1421649232" sldId="2147480252"/>
            <ac:spMk id="34" creationId="{76706F46-24E1-9ECC-EEB3-9A00F316410C}"/>
          </ac:spMkLst>
        </pc:spChg>
        <pc:spChg chg="add mod ord">
          <ac:chgData name="Lyle Zhu" userId="168728e5-3e2e-4686-a915-63f066bd48e1" providerId="ADAL" clId="{1EE045E2-A19B-4D9F-B595-EDA21F04E3B4}" dt="2025-03-26T08:26:57.105" v="2788" actId="700"/>
          <ac:spMkLst>
            <pc:docMk/>
            <pc:sldMk cId="1421649232" sldId="2147480252"/>
            <ac:spMk id="35" creationId="{F83E4C56-08B8-5D6A-623C-0351CA6D9C95}"/>
          </ac:spMkLst>
        </pc:spChg>
        <pc:spChg chg="add mod">
          <ac:chgData name="Lyle Zhu" userId="168728e5-3e2e-4686-a915-63f066bd48e1" providerId="ADAL" clId="{1EE045E2-A19B-4D9F-B595-EDA21F04E3B4}" dt="2025-03-18T11:43:50.344" v="2246" actId="1076"/>
          <ac:spMkLst>
            <pc:docMk/>
            <pc:sldMk cId="1421649232" sldId="2147480252"/>
            <ac:spMk id="37" creationId="{96187FE5-CFFE-AE31-FC61-1D5A8601781F}"/>
          </ac:spMkLst>
        </pc:spChg>
        <pc:grpChg chg="add del mod">
          <ac:chgData name="Lyle Zhu" userId="168728e5-3e2e-4686-a915-63f066bd48e1" providerId="ADAL" clId="{1EE045E2-A19B-4D9F-B595-EDA21F04E3B4}" dt="2025-03-18T11:26:04.510" v="2192" actId="165"/>
          <ac:grpSpMkLst>
            <pc:docMk/>
            <pc:sldMk cId="1421649232" sldId="2147480252"/>
            <ac:grpSpMk id="7" creationId="{E9CEDD02-BABE-D278-EA1A-5B34B96C1859}"/>
          </ac:grpSpMkLst>
        </pc:grpChg>
        <pc:grpChg chg="add del mod">
          <ac:chgData name="Lyle Zhu" userId="168728e5-3e2e-4686-a915-63f066bd48e1" providerId="ADAL" clId="{1EE045E2-A19B-4D9F-B595-EDA21F04E3B4}" dt="2025-03-18T11:44:27.538" v="2247" actId="165"/>
          <ac:grpSpMkLst>
            <pc:docMk/>
            <pc:sldMk cId="1421649232" sldId="2147480252"/>
            <ac:grpSpMk id="36" creationId="{1ED3238A-9310-1A67-8198-5244F66D678A}"/>
          </ac:grpSpMkLst>
        </pc:grpChg>
        <pc:cxnChg chg="mod topLvl">
          <ac:chgData name="Lyle Zhu" userId="168728e5-3e2e-4686-a915-63f066bd48e1" providerId="ADAL" clId="{1EE045E2-A19B-4D9F-B595-EDA21F04E3B4}" dt="2025-03-24T11:46:41.288" v="2552" actId="14100"/>
          <ac:cxnSpMkLst>
            <pc:docMk/>
            <pc:sldMk cId="1421649232" sldId="2147480252"/>
            <ac:cxnSpMk id="29" creationId="{AE3DEBE9-C7BA-6B2F-3807-C56F113DB479}"/>
          </ac:cxnSpMkLst>
        </pc:cxnChg>
      </pc:sldChg>
      <pc:sldChg chg="new del">
        <pc:chgData name="Lyle Zhu" userId="168728e5-3e2e-4686-a915-63f066bd48e1" providerId="ADAL" clId="{1EE045E2-A19B-4D9F-B595-EDA21F04E3B4}" dt="2025-03-21T03:39:11.227" v="2547" actId="2696"/>
        <pc:sldMkLst>
          <pc:docMk/>
          <pc:sldMk cId="696856825" sldId="2147480253"/>
        </pc:sldMkLst>
      </pc:sldChg>
      <pc:sldChg chg="addSp delSp modSp new mod modClrScheme chgLayout">
        <pc:chgData name="Lyle Zhu" userId="168728e5-3e2e-4686-a915-63f066bd48e1" providerId="ADAL" clId="{1EE045E2-A19B-4D9F-B595-EDA21F04E3B4}" dt="2025-03-26T08:40:44.037" v="2913" actId="404"/>
        <pc:sldMkLst>
          <pc:docMk/>
          <pc:sldMk cId="3760251222" sldId="2147480253"/>
        </pc:sldMkLst>
        <pc:spChg chg="del mod ord">
          <ac:chgData name="Lyle Zhu" userId="168728e5-3e2e-4686-a915-63f066bd48e1" providerId="ADAL" clId="{1EE045E2-A19B-4D9F-B595-EDA21F04E3B4}" dt="2025-03-26T08:27:56.141" v="2796" actId="700"/>
          <ac:spMkLst>
            <pc:docMk/>
            <pc:sldMk cId="3760251222" sldId="2147480253"/>
            <ac:spMk id="2" creationId="{998CCE67-198F-A493-00C2-203925621345}"/>
          </ac:spMkLst>
        </pc:spChg>
        <pc:spChg chg="del mod ord">
          <ac:chgData name="Lyle Zhu" userId="168728e5-3e2e-4686-a915-63f066bd48e1" providerId="ADAL" clId="{1EE045E2-A19B-4D9F-B595-EDA21F04E3B4}" dt="2025-03-26T08:27:56.141" v="2796" actId="700"/>
          <ac:spMkLst>
            <pc:docMk/>
            <pc:sldMk cId="3760251222" sldId="2147480253"/>
            <ac:spMk id="3" creationId="{7FDCF45B-2520-23B3-2FD0-4AFDAED415CA}"/>
          </ac:spMkLst>
        </pc:spChg>
        <pc:spChg chg="del">
          <ac:chgData name="Lyle Zhu" userId="168728e5-3e2e-4686-a915-63f066bd48e1" providerId="ADAL" clId="{1EE045E2-A19B-4D9F-B595-EDA21F04E3B4}" dt="2025-03-26T08:27:56.141" v="2796" actId="700"/>
          <ac:spMkLst>
            <pc:docMk/>
            <pc:sldMk cId="3760251222" sldId="2147480253"/>
            <ac:spMk id="4" creationId="{CF4148F6-A21E-1236-C53E-B93548867E40}"/>
          </ac:spMkLst>
        </pc:spChg>
        <pc:spChg chg="add mod ord">
          <ac:chgData name="Lyle Zhu" userId="168728e5-3e2e-4686-a915-63f066bd48e1" providerId="ADAL" clId="{1EE045E2-A19B-4D9F-B595-EDA21F04E3B4}" dt="2025-03-26T08:28:08.985" v="2798" actId="6549"/>
          <ac:spMkLst>
            <pc:docMk/>
            <pc:sldMk cId="3760251222" sldId="2147480253"/>
            <ac:spMk id="5" creationId="{C391ED8E-B967-8131-D8E7-679B349E2063}"/>
          </ac:spMkLst>
        </pc:spChg>
        <pc:spChg chg="add del mod ord">
          <ac:chgData name="Lyle Zhu" userId="168728e5-3e2e-4686-a915-63f066bd48e1" providerId="ADAL" clId="{1EE045E2-A19B-4D9F-B595-EDA21F04E3B4}" dt="2025-03-26T08:28:15.669" v="2799" actId="478"/>
          <ac:spMkLst>
            <pc:docMk/>
            <pc:sldMk cId="3760251222" sldId="2147480253"/>
            <ac:spMk id="6" creationId="{11FC0743-AC97-B32A-7CC3-E20084A71915}"/>
          </ac:spMkLst>
        </pc:spChg>
        <pc:spChg chg="add del mod ord">
          <ac:chgData name="Lyle Zhu" userId="168728e5-3e2e-4686-a915-63f066bd48e1" providerId="ADAL" clId="{1EE045E2-A19B-4D9F-B595-EDA21F04E3B4}" dt="2025-03-26T08:28:42.001" v="2807" actId="478"/>
          <ac:spMkLst>
            <pc:docMk/>
            <pc:sldMk cId="3760251222" sldId="2147480253"/>
            <ac:spMk id="7" creationId="{9F28DCEB-5749-9FBB-4FEC-9293B531D014}"/>
          </ac:spMkLst>
        </pc:spChg>
        <pc:spChg chg="add mod">
          <ac:chgData name="Lyle Zhu" userId="168728e5-3e2e-4686-a915-63f066bd48e1" providerId="ADAL" clId="{1EE045E2-A19B-4D9F-B595-EDA21F04E3B4}" dt="2025-03-26T08:28:17.920" v="2803"/>
          <ac:spMkLst>
            <pc:docMk/>
            <pc:sldMk cId="3760251222" sldId="2147480253"/>
            <ac:spMk id="8" creationId="{093ABC14-9EC4-0BFF-C1C2-C9F550AA370A}"/>
          </ac:spMkLst>
        </pc:spChg>
        <pc:spChg chg="add mod">
          <ac:chgData name="Lyle Zhu" userId="168728e5-3e2e-4686-a915-63f066bd48e1" providerId="ADAL" clId="{1EE045E2-A19B-4D9F-B595-EDA21F04E3B4}" dt="2025-03-26T08:40:44.037" v="2913" actId="404"/>
          <ac:spMkLst>
            <pc:docMk/>
            <pc:sldMk cId="3760251222" sldId="2147480253"/>
            <ac:spMk id="9" creationId="{E213651A-6A25-3C24-9885-35D10995B234}"/>
          </ac:spMkLst>
        </pc:spChg>
        <pc:spChg chg="mod">
          <ac:chgData name="Lyle Zhu" userId="168728e5-3e2e-4686-a915-63f066bd48e1" providerId="ADAL" clId="{1EE045E2-A19B-4D9F-B595-EDA21F04E3B4}" dt="2025-03-26T08:28:25.690" v="2806"/>
          <ac:spMkLst>
            <pc:docMk/>
            <pc:sldMk cId="3760251222" sldId="2147480253"/>
            <ac:spMk id="11" creationId="{6872FE0C-2802-A333-4494-7E55CAB74246}"/>
          </ac:spMkLst>
        </pc:spChg>
        <pc:spChg chg="mod">
          <ac:chgData name="Lyle Zhu" userId="168728e5-3e2e-4686-a915-63f066bd48e1" providerId="ADAL" clId="{1EE045E2-A19B-4D9F-B595-EDA21F04E3B4}" dt="2025-03-26T08:28:25.690" v="2806"/>
          <ac:spMkLst>
            <pc:docMk/>
            <pc:sldMk cId="3760251222" sldId="2147480253"/>
            <ac:spMk id="12" creationId="{F776CA93-6870-6430-FB35-3F4C267FBDB1}"/>
          </ac:spMkLst>
        </pc:spChg>
        <pc:spChg chg="mod">
          <ac:chgData name="Lyle Zhu" userId="168728e5-3e2e-4686-a915-63f066bd48e1" providerId="ADAL" clId="{1EE045E2-A19B-4D9F-B595-EDA21F04E3B4}" dt="2025-03-26T08:28:25.690" v="2806"/>
          <ac:spMkLst>
            <pc:docMk/>
            <pc:sldMk cId="3760251222" sldId="2147480253"/>
            <ac:spMk id="13" creationId="{A8587E3D-5E0A-8AF9-D012-8BAC554FB87B}"/>
          </ac:spMkLst>
        </pc:spChg>
        <pc:spChg chg="mod">
          <ac:chgData name="Lyle Zhu" userId="168728e5-3e2e-4686-a915-63f066bd48e1" providerId="ADAL" clId="{1EE045E2-A19B-4D9F-B595-EDA21F04E3B4}" dt="2025-03-26T08:28:25.690" v="2806"/>
          <ac:spMkLst>
            <pc:docMk/>
            <pc:sldMk cId="3760251222" sldId="2147480253"/>
            <ac:spMk id="14" creationId="{161CEE59-DDD4-E482-1291-20FDBD04C01A}"/>
          </ac:spMkLst>
        </pc:spChg>
        <pc:spChg chg="mod">
          <ac:chgData name="Lyle Zhu" userId="168728e5-3e2e-4686-a915-63f066bd48e1" providerId="ADAL" clId="{1EE045E2-A19B-4D9F-B595-EDA21F04E3B4}" dt="2025-03-26T08:28:25.690" v="2806"/>
          <ac:spMkLst>
            <pc:docMk/>
            <pc:sldMk cId="3760251222" sldId="2147480253"/>
            <ac:spMk id="15" creationId="{0A026615-5CA4-D14F-6E5D-A3F637C22C16}"/>
          </ac:spMkLst>
        </pc:spChg>
        <pc:spChg chg="mod">
          <ac:chgData name="Lyle Zhu" userId="168728e5-3e2e-4686-a915-63f066bd48e1" providerId="ADAL" clId="{1EE045E2-A19B-4D9F-B595-EDA21F04E3B4}" dt="2025-03-26T08:38:20.413" v="2894" actId="207"/>
          <ac:spMkLst>
            <pc:docMk/>
            <pc:sldMk cId="3760251222" sldId="2147480253"/>
            <ac:spMk id="16" creationId="{82ECFF68-C1C5-6E82-E12F-B9DA98FCD163}"/>
          </ac:spMkLst>
        </pc:spChg>
        <pc:spChg chg="mod">
          <ac:chgData name="Lyle Zhu" userId="168728e5-3e2e-4686-a915-63f066bd48e1" providerId="ADAL" clId="{1EE045E2-A19B-4D9F-B595-EDA21F04E3B4}" dt="2025-03-26T08:38:32.733" v="2895" actId="207"/>
          <ac:spMkLst>
            <pc:docMk/>
            <pc:sldMk cId="3760251222" sldId="2147480253"/>
            <ac:spMk id="17" creationId="{38409C46-600F-E4D7-5454-17BEE87ADD9C}"/>
          </ac:spMkLst>
        </pc:spChg>
        <pc:spChg chg="mod">
          <ac:chgData name="Lyle Zhu" userId="168728e5-3e2e-4686-a915-63f066bd48e1" providerId="ADAL" clId="{1EE045E2-A19B-4D9F-B595-EDA21F04E3B4}" dt="2025-03-26T08:38:32.733" v="2895" actId="207"/>
          <ac:spMkLst>
            <pc:docMk/>
            <pc:sldMk cId="3760251222" sldId="2147480253"/>
            <ac:spMk id="18" creationId="{DE627F46-67FB-1CBA-C589-3045A02E76F9}"/>
          </ac:spMkLst>
        </pc:spChg>
        <pc:spChg chg="mod">
          <ac:chgData name="Lyle Zhu" userId="168728e5-3e2e-4686-a915-63f066bd48e1" providerId="ADAL" clId="{1EE045E2-A19B-4D9F-B595-EDA21F04E3B4}" dt="2025-03-26T08:38:32.733" v="2895" actId="207"/>
          <ac:spMkLst>
            <pc:docMk/>
            <pc:sldMk cId="3760251222" sldId="2147480253"/>
            <ac:spMk id="19" creationId="{68F5CD82-9760-9958-2DFD-8BDCC51E397A}"/>
          </ac:spMkLst>
        </pc:spChg>
        <pc:spChg chg="mod">
          <ac:chgData name="Lyle Zhu" userId="168728e5-3e2e-4686-a915-63f066bd48e1" providerId="ADAL" clId="{1EE045E2-A19B-4D9F-B595-EDA21F04E3B4}" dt="2025-03-26T08:38:32.733" v="2895" actId="207"/>
          <ac:spMkLst>
            <pc:docMk/>
            <pc:sldMk cId="3760251222" sldId="2147480253"/>
            <ac:spMk id="20" creationId="{C3F11175-11A8-3CD5-D355-9AE6952DCDD4}"/>
          </ac:spMkLst>
        </pc:spChg>
        <pc:spChg chg="mod">
          <ac:chgData name="Lyle Zhu" userId="168728e5-3e2e-4686-a915-63f066bd48e1" providerId="ADAL" clId="{1EE045E2-A19B-4D9F-B595-EDA21F04E3B4}" dt="2025-03-26T08:38:32.733" v="2895" actId="207"/>
          <ac:spMkLst>
            <pc:docMk/>
            <pc:sldMk cId="3760251222" sldId="2147480253"/>
            <ac:spMk id="21" creationId="{A787FD65-910F-884D-CC69-AEE45FF4C672}"/>
          </ac:spMkLst>
        </pc:spChg>
        <pc:spChg chg="mod">
          <ac:chgData name="Lyle Zhu" userId="168728e5-3e2e-4686-a915-63f066bd48e1" providerId="ADAL" clId="{1EE045E2-A19B-4D9F-B595-EDA21F04E3B4}" dt="2025-03-26T08:38:20.413" v="2894" actId="207"/>
          <ac:spMkLst>
            <pc:docMk/>
            <pc:sldMk cId="3760251222" sldId="2147480253"/>
            <ac:spMk id="22" creationId="{75D08604-FDE1-E08F-B5D5-43AD919B496C}"/>
          </ac:spMkLst>
        </pc:spChg>
        <pc:spChg chg="mod">
          <ac:chgData name="Lyle Zhu" userId="168728e5-3e2e-4686-a915-63f066bd48e1" providerId="ADAL" clId="{1EE045E2-A19B-4D9F-B595-EDA21F04E3B4}" dt="2025-03-26T08:38:20.413" v="2894" actId="207"/>
          <ac:spMkLst>
            <pc:docMk/>
            <pc:sldMk cId="3760251222" sldId="2147480253"/>
            <ac:spMk id="23" creationId="{D2A6DD5C-8B5A-ABF6-5753-6F38AF89FD4A}"/>
          </ac:spMkLst>
        </pc:spChg>
        <pc:spChg chg="mod">
          <ac:chgData name="Lyle Zhu" userId="168728e5-3e2e-4686-a915-63f066bd48e1" providerId="ADAL" clId="{1EE045E2-A19B-4D9F-B595-EDA21F04E3B4}" dt="2025-03-26T08:38:20.413" v="2894" actId="207"/>
          <ac:spMkLst>
            <pc:docMk/>
            <pc:sldMk cId="3760251222" sldId="2147480253"/>
            <ac:spMk id="24" creationId="{A455372A-8D78-D0CA-9DD0-C7EBD682DF86}"/>
          </ac:spMkLst>
        </pc:spChg>
        <pc:spChg chg="mod">
          <ac:chgData name="Lyle Zhu" userId="168728e5-3e2e-4686-a915-63f066bd48e1" providerId="ADAL" clId="{1EE045E2-A19B-4D9F-B595-EDA21F04E3B4}" dt="2025-03-26T08:38:20.413" v="2894" actId="207"/>
          <ac:spMkLst>
            <pc:docMk/>
            <pc:sldMk cId="3760251222" sldId="2147480253"/>
            <ac:spMk id="25" creationId="{DBD3D21A-2D05-92FC-B0AF-EEA12E2CFBD3}"/>
          </ac:spMkLst>
        </pc:spChg>
        <pc:spChg chg="mod">
          <ac:chgData name="Lyle Zhu" userId="168728e5-3e2e-4686-a915-63f066bd48e1" providerId="ADAL" clId="{1EE045E2-A19B-4D9F-B595-EDA21F04E3B4}" dt="2025-03-26T08:28:25.690" v="2806"/>
          <ac:spMkLst>
            <pc:docMk/>
            <pc:sldMk cId="3760251222" sldId="2147480253"/>
            <ac:spMk id="26" creationId="{15A7A791-5C71-B23C-2EFA-B0A8F151D173}"/>
          </ac:spMkLst>
        </pc:spChg>
        <pc:spChg chg="mod">
          <ac:chgData name="Lyle Zhu" userId="168728e5-3e2e-4686-a915-63f066bd48e1" providerId="ADAL" clId="{1EE045E2-A19B-4D9F-B595-EDA21F04E3B4}" dt="2025-03-26T08:28:25.690" v="2806"/>
          <ac:spMkLst>
            <pc:docMk/>
            <pc:sldMk cId="3760251222" sldId="2147480253"/>
            <ac:spMk id="27" creationId="{646938EF-26CF-761B-AB53-1BAF9CAD2C8B}"/>
          </ac:spMkLst>
        </pc:spChg>
        <pc:spChg chg="mod">
          <ac:chgData name="Lyle Zhu" userId="168728e5-3e2e-4686-a915-63f066bd48e1" providerId="ADAL" clId="{1EE045E2-A19B-4D9F-B595-EDA21F04E3B4}" dt="2025-03-26T08:28:25.690" v="2806"/>
          <ac:spMkLst>
            <pc:docMk/>
            <pc:sldMk cId="3760251222" sldId="2147480253"/>
            <ac:spMk id="28" creationId="{E18B07E3-F339-8345-FC3C-F9781FCF46F9}"/>
          </ac:spMkLst>
        </pc:spChg>
        <pc:spChg chg="mod">
          <ac:chgData name="Lyle Zhu" userId="168728e5-3e2e-4686-a915-63f066bd48e1" providerId="ADAL" clId="{1EE045E2-A19B-4D9F-B595-EDA21F04E3B4}" dt="2025-03-26T08:28:25.690" v="2806"/>
          <ac:spMkLst>
            <pc:docMk/>
            <pc:sldMk cId="3760251222" sldId="2147480253"/>
            <ac:spMk id="29" creationId="{68CBF5AC-AE0D-0167-EBE6-F0592E12EFE7}"/>
          </ac:spMkLst>
        </pc:spChg>
        <pc:spChg chg="mod">
          <ac:chgData name="Lyle Zhu" userId="168728e5-3e2e-4686-a915-63f066bd48e1" providerId="ADAL" clId="{1EE045E2-A19B-4D9F-B595-EDA21F04E3B4}" dt="2025-03-26T08:28:25.690" v="2806"/>
          <ac:spMkLst>
            <pc:docMk/>
            <pc:sldMk cId="3760251222" sldId="2147480253"/>
            <ac:spMk id="30" creationId="{80644BF0-1C37-9B05-227B-CBEED924CA67}"/>
          </ac:spMkLst>
        </pc:spChg>
        <pc:spChg chg="mod">
          <ac:chgData name="Lyle Zhu" userId="168728e5-3e2e-4686-a915-63f066bd48e1" providerId="ADAL" clId="{1EE045E2-A19B-4D9F-B595-EDA21F04E3B4}" dt="2025-03-26T08:38:20.413" v="2894" actId="207"/>
          <ac:spMkLst>
            <pc:docMk/>
            <pc:sldMk cId="3760251222" sldId="2147480253"/>
            <ac:spMk id="31" creationId="{F2A31CB8-97E4-6C04-DD34-C3BCA838B0B0}"/>
          </ac:spMkLst>
        </pc:spChg>
        <pc:spChg chg="mod">
          <ac:chgData name="Lyle Zhu" userId="168728e5-3e2e-4686-a915-63f066bd48e1" providerId="ADAL" clId="{1EE045E2-A19B-4D9F-B595-EDA21F04E3B4}" dt="2025-03-26T08:38:20.413" v="2894" actId="207"/>
          <ac:spMkLst>
            <pc:docMk/>
            <pc:sldMk cId="3760251222" sldId="2147480253"/>
            <ac:spMk id="32" creationId="{41FBC070-794F-58AB-8DFF-4FA832BB6B4F}"/>
          </ac:spMkLst>
        </pc:spChg>
        <pc:spChg chg="mod">
          <ac:chgData name="Lyle Zhu" userId="168728e5-3e2e-4686-a915-63f066bd48e1" providerId="ADAL" clId="{1EE045E2-A19B-4D9F-B595-EDA21F04E3B4}" dt="2025-03-26T08:28:25.690" v="2806"/>
          <ac:spMkLst>
            <pc:docMk/>
            <pc:sldMk cId="3760251222" sldId="2147480253"/>
            <ac:spMk id="33" creationId="{774C0F2E-E4F6-497D-AC07-A5851F3FFDEA}"/>
          </ac:spMkLst>
        </pc:spChg>
        <pc:spChg chg="mod">
          <ac:chgData name="Lyle Zhu" userId="168728e5-3e2e-4686-a915-63f066bd48e1" providerId="ADAL" clId="{1EE045E2-A19B-4D9F-B595-EDA21F04E3B4}" dt="2025-03-26T08:28:25.690" v="2806"/>
          <ac:spMkLst>
            <pc:docMk/>
            <pc:sldMk cId="3760251222" sldId="2147480253"/>
            <ac:spMk id="34" creationId="{4ACAB09A-B4F7-44AD-0FB6-40FAFA70F850}"/>
          </ac:spMkLst>
        </pc:spChg>
        <pc:spChg chg="mod">
          <ac:chgData name="Lyle Zhu" userId="168728e5-3e2e-4686-a915-63f066bd48e1" providerId="ADAL" clId="{1EE045E2-A19B-4D9F-B595-EDA21F04E3B4}" dt="2025-03-26T08:28:25.690" v="2806"/>
          <ac:spMkLst>
            <pc:docMk/>
            <pc:sldMk cId="3760251222" sldId="2147480253"/>
            <ac:spMk id="35" creationId="{32E6F39C-D943-B7E8-77E9-28AD1F608055}"/>
          </ac:spMkLst>
        </pc:spChg>
        <pc:spChg chg="mod">
          <ac:chgData name="Lyle Zhu" userId="168728e5-3e2e-4686-a915-63f066bd48e1" providerId="ADAL" clId="{1EE045E2-A19B-4D9F-B595-EDA21F04E3B4}" dt="2025-03-26T08:28:25.690" v="2806"/>
          <ac:spMkLst>
            <pc:docMk/>
            <pc:sldMk cId="3760251222" sldId="2147480253"/>
            <ac:spMk id="36" creationId="{5A55FDC2-F2DC-0A56-BCC0-26445CBC59CF}"/>
          </ac:spMkLst>
        </pc:spChg>
        <pc:spChg chg="mod">
          <ac:chgData name="Lyle Zhu" userId="168728e5-3e2e-4686-a915-63f066bd48e1" providerId="ADAL" clId="{1EE045E2-A19B-4D9F-B595-EDA21F04E3B4}" dt="2025-03-26T08:28:25.690" v="2806"/>
          <ac:spMkLst>
            <pc:docMk/>
            <pc:sldMk cId="3760251222" sldId="2147480253"/>
            <ac:spMk id="37" creationId="{CBE72740-3ADB-6EC4-5408-E3589494444F}"/>
          </ac:spMkLst>
        </pc:spChg>
        <pc:spChg chg="mod">
          <ac:chgData name="Lyle Zhu" userId="168728e5-3e2e-4686-a915-63f066bd48e1" providerId="ADAL" clId="{1EE045E2-A19B-4D9F-B595-EDA21F04E3B4}" dt="2025-03-26T08:38:32.733" v="2895" actId="207"/>
          <ac:spMkLst>
            <pc:docMk/>
            <pc:sldMk cId="3760251222" sldId="2147480253"/>
            <ac:spMk id="38" creationId="{71291F5A-3606-1A03-06E7-05D04EAF63EF}"/>
          </ac:spMkLst>
        </pc:spChg>
        <pc:spChg chg="mod">
          <ac:chgData name="Lyle Zhu" userId="168728e5-3e2e-4686-a915-63f066bd48e1" providerId="ADAL" clId="{1EE045E2-A19B-4D9F-B595-EDA21F04E3B4}" dt="2025-03-26T08:28:25.690" v="2806"/>
          <ac:spMkLst>
            <pc:docMk/>
            <pc:sldMk cId="3760251222" sldId="2147480253"/>
            <ac:spMk id="39" creationId="{E6B00C08-9C82-95A8-716D-6FF7ECF27D5C}"/>
          </ac:spMkLst>
        </pc:spChg>
        <pc:spChg chg="mod">
          <ac:chgData name="Lyle Zhu" userId="168728e5-3e2e-4686-a915-63f066bd48e1" providerId="ADAL" clId="{1EE045E2-A19B-4D9F-B595-EDA21F04E3B4}" dt="2025-03-26T08:38:42.943" v="2896" actId="207"/>
          <ac:spMkLst>
            <pc:docMk/>
            <pc:sldMk cId="3760251222" sldId="2147480253"/>
            <ac:spMk id="40" creationId="{51186F14-DB23-A35B-EAFE-0F2D50427797}"/>
          </ac:spMkLst>
        </pc:spChg>
        <pc:spChg chg="mod">
          <ac:chgData name="Lyle Zhu" userId="168728e5-3e2e-4686-a915-63f066bd48e1" providerId="ADAL" clId="{1EE045E2-A19B-4D9F-B595-EDA21F04E3B4}" dt="2025-03-26T08:28:25.690" v="2806"/>
          <ac:spMkLst>
            <pc:docMk/>
            <pc:sldMk cId="3760251222" sldId="2147480253"/>
            <ac:spMk id="42" creationId="{36981B43-CB07-8069-502D-47A04B5150F1}"/>
          </ac:spMkLst>
        </pc:spChg>
        <pc:grpChg chg="add mod">
          <ac:chgData name="Lyle Zhu" userId="168728e5-3e2e-4686-a915-63f066bd48e1" providerId="ADAL" clId="{1EE045E2-A19B-4D9F-B595-EDA21F04E3B4}" dt="2025-03-26T08:28:25.690" v="2806"/>
          <ac:grpSpMkLst>
            <pc:docMk/>
            <pc:sldMk cId="3760251222" sldId="2147480253"/>
            <ac:grpSpMk id="10" creationId="{2E26BB4F-4EB0-D487-74AD-5FFA6E88F2E4}"/>
          </ac:grpSpMkLst>
        </pc:grpChg>
        <pc:cxnChg chg="mod">
          <ac:chgData name="Lyle Zhu" userId="168728e5-3e2e-4686-a915-63f066bd48e1" providerId="ADAL" clId="{1EE045E2-A19B-4D9F-B595-EDA21F04E3B4}" dt="2025-03-26T08:28:25.690" v="2806"/>
          <ac:cxnSpMkLst>
            <pc:docMk/>
            <pc:sldMk cId="3760251222" sldId="2147480253"/>
            <ac:cxnSpMk id="41" creationId="{B76AC075-7A4A-C615-1FB6-88EF7A9F4848}"/>
          </ac:cxnSpMkLst>
        </pc:cxnChg>
      </pc:sldChg>
      <pc:sldChg chg="addSp modSp add del mod">
        <pc:chgData name="Lyle Zhu" userId="168728e5-3e2e-4686-a915-63f066bd48e1" providerId="ADAL" clId="{1EE045E2-A19B-4D9F-B595-EDA21F04E3B4}" dt="2025-03-26T08:31:26.336" v="2830" actId="2696"/>
        <pc:sldMkLst>
          <pc:docMk/>
          <pc:sldMk cId="1469306625" sldId="2147480254"/>
        </pc:sldMkLst>
        <pc:spChg chg="mod">
          <ac:chgData name="Lyle Zhu" userId="168728e5-3e2e-4686-a915-63f066bd48e1" providerId="ADAL" clId="{1EE045E2-A19B-4D9F-B595-EDA21F04E3B4}" dt="2025-03-26T08:29:29.467" v="2812"/>
          <ac:spMkLst>
            <pc:docMk/>
            <pc:sldMk cId="1469306625" sldId="2147480254"/>
            <ac:spMk id="2" creationId="{DB56BE32-D31F-928E-BC9D-83644AD4A0F7}"/>
          </ac:spMkLst>
        </pc:spChg>
        <pc:spChg chg="add mod">
          <ac:chgData name="Lyle Zhu" userId="168728e5-3e2e-4686-a915-63f066bd48e1" providerId="ADAL" clId="{1EE045E2-A19B-4D9F-B595-EDA21F04E3B4}" dt="2025-03-26T08:30:04.580" v="2814"/>
          <ac:spMkLst>
            <pc:docMk/>
            <pc:sldMk cId="1469306625" sldId="2147480254"/>
            <ac:spMk id="5" creationId="{6D1EC6EF-2038-9764-3E7F-89073A47AC13}"/>
          </ac:spMkLst>
        </pc:spChg>
        <pc:spChg chg="add mod">
          <ac:chgData name="Lyle Zhu" userId="168728e5-3e2e-4686-a915-63f066bd48e1" providerId="ADAL" clId="{1EE045E2-A19B-4D9F-B595-EDA21F04E3B4}" dt="2025-03-26T08:29:39.296" v="2813"/>
          <ac:spMkLst>
            <pc:docMk/>
            <pc:sldMk cId="1469306625" sldId="2147480254"/>
            <ac:spMk id="6" creationId="{3E302755-F909-D73D-3A02-BA5B55BC7E49}"/>
          </ac:spMkLst>
        </pc:spChg>
      </pc:sldChg>
      <pc:sldChg chg="new del">
        <pc:chgData name="Lyle Zhu" userId="168728e5-3e2e-4686-a915-63f066bd48e1" providerId="ADAL" clId="{1EE045E2-A19B-4D9F-B595-EDA21F04E3B4}" dt="2025-03-26T08:29:22.040" v="2810" actId="2696"/>
        <pc:sldMkLst>
          <pc:docMk/>
          <pc:sldMk cId="1808175440" sldId="2147480254"/>
        </pc:sldMkLst>
      </pc:sldChg>
      <pc:sldChg chg="addSp delSp modSp new del mod">
        <pc:chgData name="Lyle Zhu" userId="168728e5-3e2e-4686-a915-63f066bd48e1" providerId="ADAL" clId="{1EE045E2-A19B-4D9F-B595-EDA21F04E3B4}" dt="2025-03-26T08:47:38.988" v="3002" actId="2696"/>
        <pc:sldMkLst>
          <pc:docMk/>
          <pc:sldMk cId="2460602765" sldId="2147480254"/>
        </pc:sldMkLst>
        <pc:spChg chg="add del">
          <ac:chgData name="Lyle Zhu" userId="168728e5-3e2e-4686-a915-63f066bd48e1" providerId="ADAL" clId="{1EE045E2-A19B-4D9F-B595-EDA21F04E3B4}" dt="2025-03-26T08:45:43.944" v="2980" actId="478"/>
          <ac:spMkLst>
            <pc:docMk/>
            <pc:sldMk cId="2460602765" sldId="2147480254"/>
            <ac:spMk id="2" creationId="{85E84957-FEC0-F5CE-9ACC-44085C4E473D}"/>
          </ac:spMkLst>
        </pc:spChg>
        <pc:spChg chg="add del ord">
          <ac:chgData name="Lyle Zhu" userId="168728e5-3e2e-4686-a915-63f066bd48e1" providerId="ADAL" clId="{1EE045E2-A19B-4D9F-B595-EDA21F04E3B4}" dt="2025-03-26T08:46:04.188" v="2985" actId="478"/>
          <ac:spMkLst>
            <pc:docMk/>
            <pc:sldMk cId="2460602765" sldId="2147480254"/>
            <ac:spMk id="4" creationId="{EFEB5611-F1AB-BFC2-4EB1-7586628435D2}"/>
          </ac:spMkLst>
        </pc:spChg>
        <pc:spChg chg="add del mod ord">
          <ac:chgData name="Lyle Zhu" userId="168728e5-3e2e-4686-a915-63f066bd48e1" providerId="ADAL" clId="{1EE045E2-A19B-4D9F-B595-EDA21F04E3B4}" dt="2025-03-26T08:45:39.471" v="2979" actId="167"/>
          <ac:spMkLst>
            <pc:docMk/>
            <pc:sldMk cId="2460602765" sldId="2147480254"/>
            <ac:spMk id="5" creationId="{EBCA990B-8369-C723-BD3D-547F7845F55E}"/>
          </ac:spMkLst>
        </pc:spChg>
        <pc:spChg chg="add del mod ord">
          <ac:chgData name="Lyle Zhu" userId="168728e5-3e2e-4686-a915-63f066bd48e1" providerId="ADAL" clId="{1EE045E2-A19B-4D9F-B595-EDA21F04E3B4}" dt="2025-03-26T08:46:01.343" v="2984" actId="167"/>
          <ac:spMkLst>
            <pc:docMk/>
            <pc:sldMk cId="2460602765" sldId="2147480254"/>
            <ac:spMk id="6" creationId="{D2C38140-A4A8-7F58-B4BB-68CD69B115A4}"/>
          </ac:spMkLst>
        </pc:spChg>
      </pc:sldChg>
      <pc:sldChg chg="addSp delSp modSp new del mod modClrScheme chgLayout">
        <pc:chgData name="Lyle Zhu" userId="168728e5-3e2e-4686-a915-63f066bd48e1" providerId="ADAL" clId="{1EE045E2-A19B-4D9F-B595-EDA21F04E3B4}" dt="2025-03-26T08:47:36.834" v="3001" actId="2696"/>
        <pc:sldMkLst>
          <pc:docMk/>
          <pc:sldMk cId="3262975186" sldId="2147480255"/>
        </pc:sldMkLst>
        <pc:spChg chg="del mod ord">
          <ac:chgData name="Lyle Zhu" userId="168728e5-3e2e-4686-a915-63f066bd48e1" providerId="ADAL" clId="{1EE045E2-A19B-4D9F-B595-EDA21F04E3B4}" dt="2025-03-26T08:46:28.033" v="2987" actId="700"/>
          <ac:spMkLst>
            <pc:docMk/>
            <pc:sldMk cId="3262975186" sldId="2147480255"/>
            <ac:spMk id="2" creationId="{AAEF2F85-3076-F601-FCE0-F0E43F846C4D}"/>
          </ac:spMkLst>
        </pc:spChg>
        <pc:spChg chg="del">
          <ac:chgData name="Lyle Zhu" userId="168728e5-3e2e-4686-a915-63f066bd48e1" providerId="ADAL" clId="{1EE045E2-A19B-4D9F-B595-EDA21F04E3B4}" dt="2025-03-26T08:46:28.033" v="2987" actId="700"/>
          <ac:spMkLst>
            <pc:docMk/>
            <pc:sldMk cId="3262975186" sldId="2147480255"/>
            <ac:spMk id="3" creationId="{9269ED53-D142-B302-BB53-5AD56B60D221}"/>
          </ac:spMkLst>
        </pc:spChg>
        <pc:spChg chg="del">
          <ac:chgData name="Lyle Zhu" userId="168728e5-3e2e-4686-a915-63f066bd48e1" providerId="ADAL" clId="{1EE045E2-A19B-4D9F-B595-EDA21F04E3B4}" dt="2025-03-26T08:46:28.033" v="2987" actId="700"/>
          <ac:spMkLst>
            <pc:docMk/>
            <pc:sldMk cId="3262975186" sldId="2147480255"/>
            <ac:spMk id="4" creationId="{E725B04E-7450-FF39-4965-560BF5A6A705}"/>
          </ac:spMkLst>
        </pc:spChg>
        <pc:spChg chg="add del mod ord">
          <ac:chgData name="Lyle Zhu" userId="168728e5-3e2e-4686-a915-63f066bd48e1" providerId="ADAL" clId="{1EE045E2-A19B-4D9F-B595-EDA21F04E3B4}" dt="2025-03-26T08:46:39.246" v="2988" actId="478"/>
          <ac:spMkLst>
            <pc:docMk/>
            <pc:sldMk cId="3262975186" sldId="2147480255"/>
            <ac:spMk id="5" creationId="{CF8AA1F5-C6D0-4FD5-AD63-E30F3E94075D}"/>
          </ac:spMkLst>
        </pc:spChg>
        <pc:spChg chg="add del mod ord">
          <ac:chgData name="Lyle Zhu" userId="168728e5-3e2e-4686-a915-63f066bd48e1" providerId="ADAL" clId="{1EE045E2-A19B-4D9F-B595-EDA21F04E3B4}" dt="2025-03-26T08:46:39.246" v="2988" actId="478"/>
          <ac:spMkLst>
            <pc:docMk/>
            <pc:sldMk cId="3262975186" sldId="2147480255"/>
            <ac:spMk id="6" creationId="{A583B9CB-34E7-13B7-6AEC-1F015AC17FB7}"/>
          </ac:spMkLst>
        </pc:spChg>
        <pc:spChg chg="add del mod ord">
          <ac:chgData name="Lyle Zhu" userId="168728e5-3e2e-4686-a915-63f066bd48e1" providerId="ADAL" clId="{1EE045E2-A19B-4D9F-B595-EDA21F04E3B4}" dt="2025-03-26T08:46:39.246" v="2988" actId="478"/>
          <ac:spMkLst>
            <pc:docMk/>
            <pc:sldMk cId="3262975186" sldId="2147480255"/>
            <ac:spMk id="7" creationId="{6A1117B0-DA5C-823E-FFDA-9D2B6B747A44}"/>
          </ac:spMkLst>
        </pc:spChg>
        <pc:spChg chg="add del mod ord">
          <ac:chgData name="Lyle Zhu" userId="168728e5-3e2e-4686-a915-63f066bd48e1" providerId="ADAL" clId="{1EE045E2-A19B-4D9F-B595-EDA21F04E3B4}" dt="2025-03-26T08:46:39.246" v="2988" actId="478"/>
          <ac:spMkLst>
            <pc:docMk/>
            <pc:sldMk cId="3262975186" sldId="2147480255"/>
            <ac:spMk id="8" creationId="{1499581F-1A84-71F0-8049-54F648DC66EE}"/>
          </ac:spMkLst>
        </pc:spChg>
        <pc:spChg chg="add mod ord">
          <ac:chgData name="Lyle Zhu" userId="168728e5-3e2e-4686-a915-63f066bd48e1" providerId="ADAL" clId="{1EE045E2-A19B-4D9F-B595-EDA21F04E3B4}" dt="2025-03-26T08:46:28.033" v="2987" actId="700"/>
          <ac:spMkLst>
            <pc:docMk/>
            <pc:sldMk cId="3262975186" sldId="2147480255"/>
            <ac:spMk id="9" creationId="{DA4A1F7B-1F98-5565-3E62-FE06E4FC7F5A}"/>
          </ac:spMkLst>
        </pc:spChg>
      </pc:sldChg>
      <pc:sldChg chg="addSp delSp modSp add mod ord">
        <pc:chgData name="Lyle Zhu" userId="168728e5-3e2e-4686-a915-63f066bd48e1" providerId="ADAL" clId="{1EE045E2-A19B-4D9F-B595-EDA21F04E3B4}" dt="2025-03-26T10:34:46.826" v="3098"/>
        <pc:sldMkLst>
          <pc:docMk/>
          <pc:sldMk cId="1379618805" sldId="2147480256"/>
        </pc:sldMkLst>
        <pc:spChg chg="add mod">
          <ac:chgData name="Lyle Zhu" userId="168728e5-3e2e-4686-a915-63f066bd48e1" providerId="ADAL" clId="{1EE045E2-A19B-4D9F-B595-EDA21F04E3B4}" dt="2025-03-26T08:47:04.922" v="2993"/>
          <ac:spMkLst>
            <pc:docMk/>
            <pc:sldMk cId="1379618805" sldId="2147480256"/>
            <ac:spMk id="2" creationId="{8D406B9F-DF29-C968-6106-E1CCF63C945B}"/>
          </ac:spMkLst>
        </pc:spChg>
        <pc:spChg chg="add mod">
          <ac:chgData name="Lyle Zhu" userId="168728e5-3e2e-4686-a915-63f066bd48e1" providerId="ADAL" clId="{1EE045E2-A19B-4D9F-B595-EDA21F04E3B4}" dt="2025-03-26T08:47:04.922" v="2993"/>
          <ac:spMkLst>
            <pc:docMk/>
            <pc:sldMk cId="1379618805" sldId="2147480256"/>
            <ac:spMk id="3" creationId="{8702F8D6-C2BB-69AA-216F-010339A09F37}"/>
          </ac:spMkLst>
        </pc:spChg>
        <pc:spChg chg="del">
          <ac:chgData name="Lyle Zhu" userId="168728e5-3e2e-4686-a915-63f066bd48e1" providerId="ADAL" clId="{1EE045E2-A19B-4D9F-B595-EDA21F04E3B4}" dt="2025-03-26T08:47:27.840" v="2999" actId="478"/>
          <ac:spMkLst>
            <pc:docMk/>
            <pc:sldMk cId="1379618805" sldId="2147480256"/>
            <ac:spMk id="5" creationId="{C391ED8E-B967-8131-D8E7-679B349E2063}"/>
          </ac:spMkLst>
        </pc:spChg>
        <pc:spChg chg="add del mod">
          <ac:chgData name="Lyle Zhu" userId="168728e5-3e2e-4686-a915-63f066bd48e1" providerId="ADAL" clId="{1EE045E2-A19B-4D9F-B595-EDA21F04E3B4}" dt="2025-03-26T08:47:21.243" v="2997" actId="478"/>
          <ac:spMkLst>
            <pc:docMk/>
            <pc:sldMk cId="1379618805" sldId="2147480256"/>
            <ac:spMk id="6" creationId="{E2CEB56A-4508-A080-C0C2-14D70308EE55}"/>
          </ac:spMkLst>
        </pc:spChg>
        <pc:spChg chg="add mod ord">
          <ac:chgData name="Lyle Zhu" userId="168728e5-3e2e-4686-a915-63f066bd48e1" providerId="ADAL" clId="{1EE045E2-A19B-4D9F-B595-EDA21F04E3B4}" dt="2025-03-26T08:47:19.073" v="2996" actId="167"/>
          <ac:spMkLst>
            <pc:docMk/>
            <pc:sldMk cId="1379618805" sldId="2147480256"/>
            <ac:spMk id="7" creationId="{42EDBC7B-C0F7-4A71-E815-286B3DB8B421}"/>
          </ac:spMkLst>
        </pc:spChg>
        <pc:spChg chg="add mod ord">
          <ac:chgData name="Lyle Zhu" userId="168728e5-3e2e-4686-a915-63f066bd48e1" providerId="ADAL" clId="{1EE045E2-A19B-4D9F-B595-EDA21F04E3B4}" dt="2025-03-26T08:47:25.415" v="2998" actId="167"/>
          <ac:spMkLst>
            <pc:docMk/>
            <pc:sldMk cId="1379618805" sldId="2147480256"/>
            <ac:spMk id="8" creationId="{BBDD3A7F-ACC6-7774-C9D0-F12BB19FB4B5}"/>
          </ac:spMkLst>
        </pc:spChg>
        <pc:spChg chg="del">
          <ac:chgData name="Lyle Zhu" userId="168728e5-3e2e-4686-a915-63f066bd48e1" providerId="ADAL" clId="{1EE045E2-A19B-4D9F-B595-EDA21F04E3B4}" dt="2025-03-26T08:47:10.570" v="2994" actId="478"/>
          <ac:spMkLst>
            <pc:docMk/>
            <pc:sldMk cId="1379618805" sldId="2147480256"/>
            <ac:spMk id="9" creationId="{E213651A-6A25-3C24-9885-35D10995B234}"/>
          </ac:spMkLst>
        </pc:spChg>
        <pc:spChg chg="add del mod">
          <ac:chgData name="Lyle Zhu" userId="168728e5-3e2e-4686-a915-63f066bd48e1" providerId="ADAL" clId="{1EE045E2-A19B-4D9F-B595-EDA21F04E3B4}" dt="2025-03-26T08:47:30.932" v="3000" actId="478"/>
          <ac:spMkLst>
            <pc:docMk/>
            <pc:sldMk cId="1379618805" sldId="2147480256"/>
            <ac:spMk id="44" creationId="{BC5CE7DC-165E-653C-4D3B-841592F935EB}"/>
          </ac:spMkLst>
        </pc:spChg>
        <pc:grpChg chg="del">
          <ac:chgData name="Lyle Zhu" userId="168728e5-3e2e-4686-a915-63f066bd48e1" providerId="ADAL" clId="{1EE045E2-A19B-4D9F-B595-EDA21F04E3B4}" dt="2025-03-26T08:47:47.361" v="3003" actId="478"/>
          <ac:grpSpMkLst>
            <pc:docMk/>
            <pc:sldMk cId="1379618805" sldId="2147480256"/>
            <ac:grpSpMk id="10" creationId="{2E26BB4F-4EB0-D487-74AD-5FFA6E88F2E4}"/>
          </ac:grpSpMkLst>
        </pc:grpChg>
        <pc:picChg chg="add mod">
          <ac:chgData name="Lyle Zhu" userId="168728e5-3e2e-4686-a915-63f066bd48e1" providerId="ADAL" clId="{1EE045E2-A19B-4D9F-B595-EDA21F04E3B4}" dt="2025-03-26T10:34:46.826" v="3098"/>
          <ac:picMkLst>
            <pc:docMk/>
            <pc:sldMk cId="1379618805" sldId="2147480256"/>
            <ac:picMk id="2" creationId="{0199F894-4B0B-8520-031B-2DD271858D5A}"/>
          </ac:picMkLst>
        </pc:picChg>
        <pc:picChg chg="add mod">
          <ac:chgData name="Lyle Zhu" userId="168728e5-3e2e-4686-a915-63f066bd48e1" providerId="ADAL" clId="{1EE045E2-A19B-4D9F-B595-EDA21F04E3B4}" dt="2025-03-26T10:34:46.826" v="3098"/>
          <ac:picMkLst>
            <pc:docMk/>
            <pc:sldMk cId="1379618805" sldId="2147480256"/>
            <ac:picMk id="3" creationId="{5858564A-772F-AA3E-0398-FB80FAAEB328}"/>
          </ac:picMkLst>
        </pc:picChg>
        <pc:picChg chg="add mod">
          <ac:chgData name="Lyle Zhu" userId="168728e5-3e2e-4686-a915-63f066bd48e1" providerId="ADAL" clId="{1EE045E2-A19B-4D9F-B595-EDA21F04E3B4}" dt="2025-03-26T10:34:46.826" v="3098"/>
          <ac:picMkLst>
            <pc:docMk/>
            <pc:sldMk cId="1379618805" sldId="2147480256"/>
            <ac:picMk id="4" creationId="{98BD0817-2446-A897-DB05-81AE6FC17908}"/>
          </ac:picMkLst>
        </pc:picChg>
        <pc:picChg chg="add mod">
          <ac:chgData name="Lyle Zhu" userId="168728e5-3e2e-4686-a915-63f066bd48e1" providerId="ADAL" clId="{1EE045E2-A19B-4D9F-B595-EDA21F04E3B4}" dt="2025-03-26T10:34:46.826" v="3098"/>
          <ac:picMkLst>
            <pc:docMk/>
            <pc:sldMk cId="1379618805" sldId="2147480256"/>
            <ac:picMk id="5" creationId="{A2EE9218-44B9-92A3-EAB1-2F879902171C}"/>
          </ac:picMkLst>
        </pc:picChg>
        <pc:picChg chg="add mod">
          <ac:chgData name="Lyle Zhu" userId="168728e5-3e2e-4686-a915-63f066bd48e1" providerId="ADAL" clId="{1EE045E2-A19B-4D9F-B595-EDA21F04E3B4}" dt="2025-03-26T10:34:46.826" v="3098"/>
          <ac:picMkLst>
            <pc:docMk/>
            <pc:sldMk cId="1379618805" sldId="2147480256"/>
            <ac:picMk id="6" creationId="{98ED770D-E583-233A-7FC1-BFEF25A7C8CD}"/>
          </ac:picMkLst>
        </pc:picChg>
        <pc:picChg chg="add del mod">
          <ac:chgData name="Lyle Zhu" userId="168728e5-3e2e-4686-a915-63f066bd48e1" providerId="ADAL" clId="{1EE045E2-A19B-4D9F-B595-EDA21F04E3B4}" dt="2025-03-26T10:34:46.542" v="3097" actId="478"/>
          <ac:picMkLst>
            <pc:docMk/>
            <pc:sldMk cId="1379618805" sldId="2147480256"/>
            <ac:picMk id="45" creationId="{F249E8F9-4693-0243-7C44-174AE49442F0}"/>
          </ac:picMkLst>
        </pc:picChg>
        <pc:picChg chg="add del mod">
          <ac:chgData name="Lyle Zhu" userId="168728e5-3e2e-4686-a915-63f066bd48e1" providerId="ADAL" clId="{1EE045E2-A19B-4D9F-B595-EDA21F04E3B4}" dt="2025-03-26T10:34:46.542" v="3097" actId="478"/>
          <ac:picMkLst>
            <pc:docMk/>
            <pc:sldMk cId="1379618805" sldId="2147480256"/>
            <ac:picMk id="46" creationId="{3D1C11E9-DFD4-CDA3-49D4-D11AF01A7C45}"/>
          </ac:picMkLst>
        </pc:picChg>
        <pc:picChg chg="add del mod">
          <ac:chgData name="Lyle Zhu" userId="168728e5-3e2e-4686-a915-63f066bd48e1" providerId="ADAL" clId="{1EE045E2-A19B-4D9F-B595-EDA21F04E3B4}" dt="2025-03-26T10:34:46.542" v="3097" actId="478"/>
          <ac:picMkLst>
            <pc:docMk/>
            <pc:sldMk cId="1379618805" sldId="2147480256"/>
            <ac:picMk id="47" creationId="{3E65211E-AE1C-595C-E9A4-3AAD54B3EE89}"/>
          </ac:picMkLst>
        </pc:picChg>
        <pc:picChg chg="add del mod">
          <ac:chgData name="Lyle Zhu" userId="168728e5-3e2e-4686-a915-63f066bd48e1" providerId="ADAL" clId="{1EE045E2-A19B-4D9F-B595-EDA21F04E3B4}" dt="2025-03-26T10:34:46.542" v="3097" actId="478"/>
          <ac:picMkLst>
            <pc:docMk/>
            <pc:sldMk cId="1379618805" sldId="2147480256"/>
            <ac:picMk id="48" creationId="{04D28AC1-4576-6EB6-607C-D82C0CE44318}"/>
          </ac:picMkLst>
        </pc:picChg>
        <pc:picChg chg="add del mod">
          <ac:chgData name="Lyle Zhu" userId="168728e5-3e2e-4686-a915-63f066bd48e1" providerId="ADAL" clId="{1EE045E2-A19B-4D9F-B595-EDA21F04E3B4}" dt="2025-03-26T10:34:46.542" v="3097" actId="478"/>
          <ac:picMkLst>
            <pc:docMk/>
            <pc:sldMk cId="1379618805" sldId="2147480256"/>
            <ac:picMk id="49" creationId="{CCD2B21B-E01C-5E12-A2B5-A0E4A4674D76}"/>
          </ac:picMkLst>
        </pc:picChg>
      </pc:sldChg>
      <pc:sldChg chg="addSp delSp modSp new del mod">
        <pc:chgData name="Lyle Zhu" userId="168728e5-3e2e-4686-a915-63f066bd48e1" providerId="ADAL" clId="{1EE045E2-A19B-4D9F-B595-EDA21F04E3B4}" dt="2025-03-26T10:34:40.869" v="3096" actId="2696"/>
        <pc:sldMkLst>
          <pc:docMk/>
          <pc:sldMk cId="183523339" sldId="2147480257"/>
        </pc:sldMkLst>
        <pc:spChg chg="add del">
          <ac:chgData name="Lyle Zhu" userId="168728e5-3e2e-4686-a915-63f066bd48e1" providerId="ADAL" clId="{1EE045E2-A19B-4D9F-B595-EDA21F04E3B4}" dt="2025-03-26T10:31:19.352" v="3086" actId="478"/>
          <ac:spMkLst>
            <pc:docMk/>
            <pc:sldMk cId="183523339" sldId="2147480257"/>
            <ac:spMk id="2" creationId="{EF1BBF02-CB58-9C0E-997F-5BA3B1F90B8F}"/>
          </ac:spMkLst>
        </pc:spChg>
        <pc:spChg chg="add del mod">
          <ac:chgData name="Lyle Zhu" userId="168728e5-3e2e-4686-a915-63f066bd48e1" providerId="ADAL" clId="{1EE045E2-A19B-4D9F-B595-EDA21F04E3B4}" dt="2025-03-26T10:31:22.312" v="3087" actId="6549"/>
          <ac:spMkLst>
            <pc:docMk/>
            <pc:sldMk cId="183523339" sldId="2147480257"/>
            <ac:spMk id="3" creationId="{30A66DD0-1636-3929-5688-F4FA13355820}"/>
          </ac:spMkLst>
        </pc:spChg>
        <pc:spChg chg="add del">
          <ac:chgData name="Lyle Zhu" userId="168728e5-3e2e-4686-a915-63f066bd48e1" providerId="ADAL" clId="{1EE045E2-A19B-4D9F-B595-EDA21F04E3B4}" dt="2025-03-26T10:31:19.352" v="3086" actId="478"/>
          <ac:spMkLst>
            <pc:docMk/>
            <pc:sldMk cId="183523339" sldId="2147480257"/>
            <ac:spMk id="4" creationId="{FE06FF04-3EDE-4232-1732-0FFE80E848EC}"/>
          </ac:spMkLst>
        </pc:spChg>
        <pc:spChg chg="add del mod">
          <ac:chgData name="Lyle Zhu" userId="168728e5-3e2e-4686-a915-63f066bd48e1" providerId="ADAL" clId="{1EE045E2-A19B-4D9F-B595-EDA21F04E3B4}" dt="2025-03-26T10:31:19.352" v="3086" actId="478"/>
          <ac:spMkLst>
            <pc:docMk/>
            <pc:sldMk cId="183523339" sldId="2147480257"/>
            <ac:spMk id="18" creationId="{EF9BED2E-1C85-FFC6-A80B-74DE56D35D15}"/>
          </ac:spMkLst>
        </pc:spChg>
        <pc:picChg chg="add del mod">
          <ac:chgData name="Lyle Zhu" userId="168728e5-3e2e-4686-a915-63f066bd48e1" providerId="ADAL" clId="{1EE045E2-A19B-4D9F-B595-EDA21F04E3B4}" dt="2025-03-26T10:33:23.766" v="3095" actId="1076"/>
          <ac:picMkLst>
            <pc:docMk/>
            <pc:sldMk cId="183523339" sldId="2147480257"/>
            <ac:picMk id="6" creationId="{08261127-509F-D224-A24E-1AECF7C006B0}"/>
          </ac:picMkLst>
        </pc:picChg>
        <pc:picChg chg="add del mod">
          <ac:chgData name="Lyle Zhu" userId="168728e5-3e2e-4686-a915-63f066bd48e1" providerId="ADAL" clId="{1EE045E2-A19B-4D9F-B595-EDA21F04E3B4}" dt="2025-03-26T10:33:19.946" v="3093" actId="1076"/>
          <ac:picMkLst>
            <pc:docMk/>
            <pc:sldMk cId="183523339" sldId="2147480257"/>
            <ac:picMk id="8" creationId="{895C891C-6365-D913-940D-9FA3D846D958}"/>
          </ac:picMkLst>
        </pc:picChg>
        <pc:picChg chg="add del mod">
          <ac:chgData name="Lyle Zhu" userId="168728e5-3e2e-4686-a915-63f066bd48e1" providerId="ADAL" clId="{1EE045E2-A19B-4D9F-B595-EDA21F04E3B4}" dt="2025-03-26T10:19:54.934" v="3076" actId="478"/>
          <ac:picMkLst>
            <pc:docMk/>
            <pc:sldMk cId="183523339" sldId="2147480257"/>
            <ac:picMk id="10" creationId="{1CAD4F05-00B9-F5C7-40B0-7153FFA3E8C5}"/>
          </ac:picMkLst>
        </pc:picChg>
        <pc:picChg chg="add del mod">
          <ac:chgData name="Lyle Zhu" userId="168728e5-3e2e-4686-a915-63f066bd48e1" providerId="ADAL" clId="{1EE045E2-A19B-4D9F-B595-EDA21F04E3B4}" dt="2025-03-26T10:33:16.242" v="3091" actId="14100"/>
          <ac:picMkLst>
            <pc:docMk/>
            <pc:sldMk cId="183523339" sldId="2147480257"/>
            <ac:picMk id="12" creationId="{DD2AF15B-E2CD-1238-F06B-E24B996ABA42}"/>
          </ac:picMkLst>
        </pc:picChg>
        <pc:picChg chg="add del mod">
          <ac:chgData name="Lyle Zhu" userId="168728e5-3e2e-4686-a915-63f066bd48e1" providerId="ADAL" clId="{1EE045E2-A19B-4D9F-B595-EDA21F04E3B4}" dt="2025-03-26T10:33:13.649" v="3090" actId="14100"/>
          <ac:picMkLst>
            <pc:docMk/>
            <pc:sldMk cId="183523339" sldId="2147480257"/>
            <ac:picMk id="14" creationId="{E5D4D2C0-8B80-31E1-B8A4-1E3FB31EE9D8}"/>
          </ac:picMkLst>
        </pc:picChg>
        <pc:picChg chg="add del mod">
          <ac:chgData name="Lyle Zhu" userId="168728e5-3e2e-4686-a915-63f066bd48e1" providerId="ADAL" clId="{1EE045E2-A19B-4D9F-B595-EDA21F04E3B4}" dt="2025-03-26T10:33:11.618" v="3089" actId="14100"/>
          <ac:picMkLst>
            <pc:docMk/>
            <pc:sldMk cId="183523339" sldId="2147480257"/>
            <ac:picMk id="16" creationId="{CD8902ED-12FD-F5C4-DB5A-AF4FA373C084}"/>
          </ac:picMkLst>
        </pc:picChg>
      </pc:sldChg>
      <pc:sldChg chg="new del">
        <pc:chgData name="Lyle Zhu" userId="168728e5-3e2e-4686-a915-63f066bd48e1" providerId="ADAL" clId="{1EE045E2-A19B-4D9F-B595-EDA21F04E3B4}" dt="2025-03-26T10:10:43.657" v="3059" actId="2696"/>
        <pc:sldMkLst>
          <pc:docMk/>
          <pc:sldMk cId="2788553902" sldId="2147480257"/>
        </pc:sldMkLst>
      </pc:sldChg>
      <pc:sldMasterChg chg="add del addSldLayout delSldLayout">
        <pc:chgData name="Lyle Zhu" userId="168728e5-3e2e-4686-a915-63f066bd48e1" providerId="ADAL" clId="{1EE045E2-A19B-4D9F-B595-EDA21F04E3B4}" dt="2025-03-26T08:48:14.670" v="3019" actId="2696"/>
        <pc:sldMasterMkLst>
          <pc:docMk/>
          <pc:sldMasterMk cId="864580622" sldId="2147483745"/>
        </pc:sldMasterMkLst>
        <pc:sldLayoutChg chg="add del">
          <pc:chgData name="Lyle Zhu" userId="168728e5-3e2e-4686-a915-63f066bd48e1" providerId="ADAL" clId="{1EE045E2-A19B-4D9F-B595-EDA21F04E3B4}" dt="2025-03-26T08:48:14.670" v="3019" actId="2696"/>
          <pc:sldLayoutMkLst>
            <pc:docMk/>
            <pc:sldMasterMk cId="864580622" sldId="2147483745"/>
            <pc:sldLayoutMk cId="4289716343" sldId="2147483746"/>
          </pc:sldLayoutMkLst>
        </pc:sldLayoutChg>
        <pc:sldLayoutChg chg="add del">
          <pc:chgData name="Lyle Zhu" userId="168728e5-3e2e-4686-a915-63f066bd48e1" providerId="ADAL" clId="{1EE045E2-A19B-4D9F-B595-EDA21F04E3B4}" dt="2025-03-26T08:48:14.670" v="3019" actId="2696"/>
          <pc:sldLayoutMkLst>
            <pc:docMk/>
            <pc:sldMasterMk cId="864580622" sldId="2147483745"/>
            <pc:sldLayoutMk cId="873064940" sldId="2147483747"/>
          </pc:sldLayoutMkLst>
        </pc:sldLayoutChg>
        <pc:sldLayoutChg chg="add del">
          <pc:chgData name="Lyle Zhu" userId="168728e5-3e2e-4686-a915-63f066bd48e1" providerId="ADAL" clId="{1EE045E2-A19B-4D9F-B595-EDA21F04E3B4}" dt="2025-03-26T08:48:14.670" v="3019" actId="2696"/>
          <pc:sldLayoutMkLst>
            <pc:docMk/>
            <pc:sldMasterMk cId="864580622" sldId="2147483745"/>
            <pc:sldLayoutMk cId="4102361829" sldId="2147483748"/>
          </pc:sldLayoutMkLst>
        </pc:sldLayoutChg>
        <pc:sldLayoutChg chg="add del">
          <pc:chgData name="Lyle Zhu" userId="168728e5-3e2e-4686-a915-63f066bd48e1" providerId="ADAL" clId="{1EE045E2-A19B-4D9F-B595-EDA21F04E3B4}" dt="2025-03-26T08:48:14.670" v="3019" actId="2696"/>
          <pc:sldLayoutMkLst>
            <pc:docMk/>
            <pc:sldMasterMk cId="864580622" sldId="2147483745"/>
            <pc:sldLayoutMk cId="2347578732" sldId="2147483749"/>
          </pc:sldLayoutMkLst>
        </pc:sldLayoutChg>
        <pc:sldLayoutChg chg="add del">
          <pc:chgData name="Lyle Zhu" userId="168728e5-3e2e-4686-a915-63f066bd48e1" providerId="ADAL" clId="{1EE045E2-A19B-4D9F-B595-EDA21F04E3B4}" dt="2025-03-26T08:48:14.670" v="3019" actId="2696"/>
          <pc:sldLayoutMkLst>
            <pc:docMk/>
            <pc:sldMasterMk cId="864580622" sldId="2147483745"/>
            <pc:sldLayoutMk cId="598395640" sldId="2147483750"/>
          </pc:sldLayoutMkLst>
        </pc:sldLayoutChg>
        <pc:sldLayoutChg chg="add del">
          <pc:chgData name="Lyle Zhu" userId="168728e5-3e2e-4686-a915-63f066bd48e1" providerId="ADAL" clId="{1EE045E2-A19B-4D9F-B595-EDA21F04E3B4}" dt="2025-03-26T08:48:14.670" v="3019" actId="2696"/>
          <pc:sldLayoutMkLst>
            <pc:docMk/>
            <pc:sldMasterMk cId="864580622" sldId="2147483745"/>
            <pc:sldLayoutMk cId="55598980" sldId="2147483751"/>
          </pc:sldLayoutMkLst>
        </pc:sldLayoutChg>
        <pc:sldLayoutChg chg="add del">
          <pc:chgData name="Lyle Zhu" userId="168728e5-3e2e-4686-a915-63f066bd48e1" providerId="ADAL" clId="{1EE045E2-A19B-4D9F-B595-EDA21F04E3B4}" dt="2025-03-26T08:48:14.670" v="3019" actId="2696"/>
          <pc:sldLayoutMkLst>
            <pc:docMk/>
            <pc:sldMasterMk cId="864580622" sldId="2147483745"/>
            <pc:sldLayoutMk cId="3382776176" sldId="2147483752"/>
          </pc:sldLayoutMkLst>
        </pc:sldLayoutChg>
        <pc:sldLayoutChg chg="add del">
          <pc:chgData name="Lyle Zhu" userId="168728e5-3e2e-4686-a915-63f066bd48e1" providerId="ADAL" clId="{1EE045E2-A19B-4D9F-B595-EDA21F04E3B4}" dt="2025-03-26T08:48:14.670" v="3019" actId="2696"/>
          <pc:sldLayoutMkLst>
            <pc:docMk/>
            <pc:sldMasterMk cId="864580622" sldId="2147483745"/>
            <pc:sldLayoutMk cId="2868070182" sldId="2147483753"/>
          </pc:sldLayoutMkLst>
        </pc:sldLayoutChg>
        <pc:sldLayoutChg chg="add del">
          <pc:chgData name="Lyle Zhu" userId="168728e5-3e2e-4686-a915-63f066bd48e1" providerId="ADAL" clId="{1EE045E2-A19B-4D9F-B595-EDA21F04E3B4}" dt="2025-03-26T08:48:14.670" v="3019" actId="2696"/>
          <pc:sldLayoutMkLst>
            <pc:docMk/>
            <pc:sldMasterMk cId="864580622" sldId="2147483745"/>
            <pc:sldLayoutMk cId="4287782471" sldId="2147483754"/>
          </pc:sldLayoutMkLst>
        </pc:sldLayoutChg>
        <pc:sldLayoutChg chg="add del">
          <pc:chgData name="Lyle Zhu" userId="168728e5-3e2e-4686-a915-63f066bd48e1" providerId="ADAL" clId="{1EE045E2-A19B-4D9F-B595-EDA21F04E3B4}" dt="2025-03-26T08:48:14.670" v="3019" actId="2696"/>
          <pc:sldLayoutMkLst>
            <pc:docMk/>
            <pc:sldMasterMk cId="864580622" sldId="2147483745"/>
            <pc:sldLayoutMk cId="3738608551" sldId="2147483755"/>
          </pc:sldLayoutMkLst>
        </pc:sldLayoutChg>
        <pc:sldLayoutChg chg="add del">
          <pc:chgData name="Lyle Zhu" userId="168728e5-3e2e-4686-a915-63f066bd48e1" providerId="ADAL" clId="{1EE045E2-A19B-4D9F-B595-EDA21F04E3B4}" dt="2025-03-26T08:48:14.670" v="3019" actId="2696"/>
          <pc:sldLayoutMkLst>
            <pc:docMk/>
            <pc:sldMasterMk cId="864580622" sldId="2147483745"/>
            <pc:sldLayoutMk cId="3219847634" sldId="2147483756"/>
          </pc:sldLayoutMkLst>
        </pc:sldLayoutChg>
        <pc:sldLayoutChg chg="add del">
          <pc:chgData name="Lyle Zhu" userId="168728e5-3e2e-4686-a915-63f066bd48e1" providerId="ADAL" clId="{1EE045E2-A19B-4D9F-B595-EDA21F04E3B4}" dt="2025-03-26T08:48:14.670" v="3019" actId="2696"/>
          <pc:sldLayoutMkLst>
            <pc:docMk/>
            <pc:sldMasterMk cId="864580622" sldId="2147483745"/>
            <pc:sldLayoutMk cId="3536200913" sldId="2147483757"/>
          </pc:sldLayoutMkLst>
        </pc:sldLayoutChg>
        <pc:sldLayoutChg chg="add del">
          <pc:chgData name="Lyle Zhu" userId="168728e5-3e2e-4686-a915-63f066bd48e1" providerId="ADAL" clId="{1EE045E2-A19B-4D9F-B595-EDA21F04E3B4}" dt="2025-03-26T08:48:14.670" v="3019" actId="2696"/>
          <pc:sldLayoutMkLst>
            <pc:docMk/>
            <pc:sldMasterMk cId="864580622" sldId="2147483745"/>
            <pc:sldLayoutMk cId="84261796" sldId="2147483758"/>
          </pc:sldLayoutMkLst>
        </pc:sldLayoutChg>
        <pc:sldLayoutChg chg="add del">
          <pc:chgData name="Lyle Zhu" userId="168728e5-3e2e-4686-a915-63f066bd48e1" providerId="ADAL" clId="{1EE045E2-A19B-4D9F-B595-EDA21F04E3B4}" dt="2025-03-26T08:48:14.670" v="3019" actId="2696"/>
          <pc:sldLayoutMkLst>
            <pc:docMk/>
            <pc:sldMasterMk cId="864580622" sldId="2147483745"/>
            <pc:sldLayoutMk cId="1286159523" sldId="2147483759"/>
          </pc:sldLayoutMkLst>
        </pc:sldLayoutChg>
        <pc:sldLayoutChg chg="add del">
          <pc:chgData name="Lyle Zhu" userId="168728e5-3e2e-4686-a915-63f066bd48e1" providerId="ADAL" clId="{1EE045E2-A19B-4D9F-B595-EDA21F04E3B4}" dt="2025-03-26T08:48:14.670" v="3019" actId="2696"/>
          <pc:sldLayoutMkLst>
            <pc:docMk/>
            <pc:sldMasterMk cId="864580622" sldId="2147483745"/>
            <pc:sldLayoutMk cId="3628550420" sldId="2147483760"/>
          </pc:sldLayoutMkLst>
        </pc:sldLayoutChg>
        <pc:sldLayoutChg chg="add del">
          <pc:chgData name="Lyle Zhu" userId="168728e5-3e2e-4686-a915-63f066bd48e1" providerId="ADAL" clId="{1EE045E2-A19B-4D9F-B595-EDA21F04E3B4}" dt="2025-03-26T08:48:14.670" v="3019" actId="2696"/>
          <pc:sldLayoutMkLst>
            <pc:docMk/>
            <pc:sldMasterMk cId="864580622" sldId="2147483745"/>
            <pc:sldLayoutMk cId="3925615634" sldId="2147483761"/>
          </pc:sldLayoutMkLst>
        </pc:sldLayoutChg>
        <pc:sldLayoutChg chg="add del">
          <pc:chgData name="Lyle Zhu" userId="168728e5-3e2e-4686-a915-63f066bd48e1" providerId="ADAL" clId="{1EE045E2-A19B-4D9F-B595-EDA21F04E3B4}" dt="2025-03-26T08:48:14.670" v="3019" actId="2696"/>
          <pc:sldLayoutMkLst>
            <pc:docMk/>
            <pc:sldMasterMk cId="864580622" sldId="2147483745"/>
            <pc:sldLayoutMk cId="3964982892" sldId="2147483762"/>
          </pc:sldLayoutMkLst>
        </pc:sldLayoutChg>
        <pc:sldLayoutChg chg="add del">
          <pc:chgData name="Lyle Zhu" userId="168728e5-3e2e-4686-a915-63f066bd48e1" providerId="ADAL" clId="{1EE045E2-A19B-4D9F-B595-EDA21F04E3B4}" dt="2025-03-26T08:48:14.670" v="3019" actId="2696"/>
          <pc:sldLayoutMkLst>
            <pc:docMk/>
            <pc:sldMasterMk cId="864580622" sldId="2147483745"/>
            <pc:sldLayoutMk cId="2589323848" sldId="2147483763"/>
          </pc:sldLayoutMkLst>
        </pc:sldLayoutChg>
        <pc:sldLayoutChg chg="add del">
          <pc:chgData name="Lyle Zhu" userId="168728e5-3e2e-4686-a915-63f066bd48e1" providerId="ADAL" clId="{1EE045E2-A19B-4D9F-B595-EDA21F04E3B4}" dt="2025-03-26T08:48:14.670" v="3019" actId="2696"/>
          <pc:sldLayoutMkLst>
            <pc:docMk/>
            <pc:sldMasterMk cId="864580622" sldId="2147483745"/>
            <pc:sldLayoutMk cId="2417963294" sldId="2147483764"/>
          </pc:sldLayoutMkLst>
        </pc:sldLayoutChg>
        <pc:sldLayoutChg chg="add del">
          <pc:chgData name="Lyle Zhu" userId="168728e5-3e2e-4686-a915-63f066bd48e1" providerId="ADAL" clId="{1EE045E2-A19B-4D9F-B595-EDA21F04E3B4}" dt="2025-03-26T08:48:14.670" v="3019" actId="2696"/>
          <pc:sldLayoutMkLst>
            <pc:docMk/>
            <pc:sldMasterMk cId="864580622" sldId="2147483745"/>
            <pc:sldLayoutMk cId="1533479879" sldId="2147483765"/>
          </pc:sldLayoutMkLst>
        </pc:sldLayoutChg>
        <pc:sldLayoutChg chg="add del">
          <pc:chgData name="Lyle Zhu" userId="168728e5-3e2e-4686-a915-63f066bd48e1" providerId="ADAL" clId="{1EE045E2-A19B-4D9F-B595-EDA21F04E3B4}" dt="2025-03-26T08:48:14.670" v="3019" actId="2696"/>
          <pc:sldLayoutMkLst>
            <pc:docMk/>
            <pc:sldMasterMk cId="864580622" sldId="2147483745"/>
            <pc:sldLayoutMk cId="2834018748" sldId="2147483766"/>
          </pc:sldLayoutMkLst>
        </pc:sldLayoutChg>
        <pc:sldLayoutChg chg="del">
          <pc:chgData name="Lyle Zhu" userId="168728e5-3e2e-4686-a915-63f066bd48e1" providerId="ADAL" clId="{1EE045E2-A19B-4D9F-B595-EDA21F04E3B4}" dt="2025-03-26T08:29:08.483" v="2808" actId="2696"/>
          <pc:sldLayoutMkLst>
            <pc:docMk/>
            <pc:sldMasterMk cId="864580622" sldId="2147483745"/>
            <pc:sldLayoutMk cId="2646185673" sldId="2147483767"/>
          </pc:sldLayoutMkLst>
        </pc:sldLayoutChg>
      </pc:sldMasterChg>
    </pc:docChg>
  </pc:docChgLst>
  <pc:docChgLst>
    <pc:chgData name="Lyle Zhu" userId="168728e5-3e2e-4686-a915-63f066bd48e1" providerId="ADAL" clId="{672491B9-713E-4236-A1D8-51C3B69AA11E}"/>
    <pc:docChg chg="undo redo custSel addSld delSld modSld delMainMaster">
      <pc:chgData name="Lyle Zhu" userId="168728e5-3e2e-4686-a915-63f066bd48e1" providerId="ADAL" clId="{672491B9-713E-4236-A1D8-51C3B69AA11E}" dt="2025-03-14T04:04:46.321" v="6473" actId="2696"/>
      <pc:docMkLst>
        <pc:docMk/>
      </pc:docMkLst>
      <pc:sldChg chg="modSp mod">
        <pc:chgData name="Lyle Zhu" userId="168728e5-3e2e-4686-a915-63f066bd48e1" providerId="ADAL" clId="{672491B9-713E-4236-A1D8-51C3B69AA11E}" dt="2025-03-11T11:43:24.188" v="29" actId="6549"/>
        <pc:sldMkLst>
          <pc:docMk/>
          <pc:sldMk cId="1332391568" sldId="256"/>
        </pc:sldMkLst>
        <pc:spChg chg="mod">
          <ac:chgData name="Lyle Zhu" userId="168728e5-3e2e-4686-a915-63f066bd48e1" providerId="ADAL" clId="{672491B9-713E-4236-A1D8-51C3B69AA11E}" dt="2025-03-11T11:43:13.494" v="27" actId="20577"/>
          <ac:spMkLst>
            <pc:docMk/>
            <pc:sldMk cId="1332391568" sldId="256"/>
            <ac:spMk id="4" creationId="{A570FB6C-3214-7C9C-DB7E-EE09DA447015}"/>
          </ac:spMkLst>
        </pc:spChg>
        <pc:spChg chg="mod">
          <ac:chgData name="Lyle Zhu" userId="168728e5-3e2e-4686-a915-63f066bd48e1" providerId="ADAL" clId="{672491B9-713E-4236-A1D8-51C3B69AA11E}" dt="2025-03-11T11:43:24.188" v="29" actId="6549"/>
          <ac:spMkLst>
            <pc:docMk/>
            <pc:sldMk cId="1332391568" sldId="256"/>
            <ac:spMk id="5" creationId="{63DD0CA2-29F9-8DD3-8486-DF8C00FEE617}"/>
          </ac:spMkLst>
        </pc:spChg>
        <pc:spChg chg="mod">
          <ac:chgData name="Lyle Zhu" userId="168728e5-3e2e-4686-a915-63f066bd48e1" providerId="ADAL" clId="{672491B9-713E-4236-A1D8-51C3B69AA11E}" dt="2025-03-11T11:43:21.180" v="28" actId="20577"/>
          <ac:spMkLst>
            <pc:docMk/>
            <pc:sldMk cId="1332391568" sldId="256"/>
            <ac:spMk id="6" creationId="{301B2A42-C122-07E5-EF99-01084BFDA6A7}"/>
          </ac:spMkLst>
        </pc:spChg>
      </pc:sldChg>
      <pc:sldChg chg="del mod modShow">
        <pc:chgData name="Lyle Zhu" userId="168728e5-3e2e-4686-a915-63f066bd48e1" providerId="ADAL" clId="{672491B9-713E-4236-A1D8-51C3B69AA11E}" dt="2025-03-14T04:03:31.544" v="6469" actId="2696"/>
        <pc:sldMkLst>
          <pc:docMk/>
          <pc:sldMk cId="2665201159" sldId="260"/>
        </pc:sldMkLst>
      </pc:sldChg>
      <pc:sldChg chg="del mod modShow">
        <pc:chgData name="Lyle Zhu" userId="168728e5-3e2e-4686-a915-63f066bd48e1" providerId="ADAL" clId="{672491B9-713E-4236-A1D8-51C3B69AA11E}" dt="2025-03-14T04:03:39.262" v="6470" actId="2696"/>
        <pc:sldMkLst>
          <pc:docMk/>
          <pc:sldMk cId="383353380" sldId="2086971514"/>
        </pc:sldMkLst>
      </pc:sldChg>
      <pc:sldChg chg="del mod modShow">
        <pc:chgData name="Lyle Zhu" userId="168728e5-3e2e-4686-a915-63f066bd48e1" providerId="ADAL" clId="{672491B9-713E-4236-A1D8-51C3B69AA11E}" dt="2025-03-14T04:03:39.262" v="6470" actId="2696"/>
        <pc:sldMkLst>
          <pc:docMk/>
          <pc:sldMk cId="3873101180" sldId="2147478146"/>
        </pc:sldMkLst>
      </pc:sldChg>
      <pc:sldChg chg="del mod modShow">
        <pc:chgData name="Lyle Zhu" userId="168728e5-3e2e-4686-a915-63f066bd48e1" providerId="ADAL" clId="{672491B9-713E-4236-A1D8-51C3B69AA11E}" dt="2025-03-14T04:03:39.262" v="6470" actId="2696"/>
        <pc:sldMkLst>
          <pc:docMk/>
          <pc:sldMk cId="2860887797" sldId="2147478151"/>
        </pc:sldMkLst>
      </pc:sldChg>
      <pc:sldChg chg="del mod modShow">
        <pc:chgData name="Lyle Zhu" userId="168728e5-3e2e-4686-a915-63f066bd48e1" providerId="ADAL" clId="{672491B9-713E-4236-A1D8-51C3B69AA11E}" dt="2025-03-14T04:03:31.544" v="6469" actId="2696"/>
        <pc:sldMkLst>
          <pc:docMk/>
          <pc:sldMk cId="2743951711" sldId="2147480242"/>
        </pc:sldMkLst>
      </pc:sldChg>
      <pc:sldChg chg="addSp delSp modSp new mod modClrScheme chgLayout">
        <pc:chgData name="Lyle Zhu" userId="168728e5-3e2e-4686-a915-63f066bd48e1" providerId="ADAL" clId="{672491B9-713E-4236-A1D8-51C3B69AA11E}" dt="2025-03-13T06:36:37.724" v="5063" actId="20577"/>
        <pc:sldMkLst>
          <pc:docMk/>
          <pc:sldMk cId="1621935307" sldId="2147480243"/>
        </pc:sldMkLst>
        <pc:spChg chg="mod ord">
          <ac:chgData name="Lyle Zhu" userId="168728e5-3e2e-4686-a915-63f066bd48e1" providerId="ADAL" clId="{672491B9-713E-4236-A1D8-51C3B69AA11E}" dt="2025-03-13T03:34:41.302" v="4122" actId="26606"/>
          <ac:spMkLst>
            <pc:docMk/>
            <pc:sldMk cId="1621935307" sldId="2147480243"/>
            <ac:spMk id="2" creationId="{DA16717D-D5EA-F95C-2EF0-624AD1D1968F}"/>
          </ac:spMkLst>
        </pc:spChg>
        <pc:spChg chg="mod">
          <ac:chgData name="Lyle Zhu" userId="168728e5-3e2e-4686-a915-63f066bd48e1" providerId="ADAL" clId="{672491B9-713E-4236-A1D8-51C3B69AA11E}" dt="2025-03-13T06:36:37.724" v="5063" actId="20577"/>
          <ac:spMkLst>
            <pc:docMk/>
            <pc:sldMk cId="1621935307" sldId="2147480243"/>
            <ac:spMk id="3" creationId="{9636CD0D-00FB-2867-856D-30234CD4A408}"/>
          </ac:spMkLst>
        </pc:spChg>
        <pc:spChg chg="del">
          <ac:chgData name="Lyle Zhu" userId="168728e5-3e2e-4686-a915-63f066bd48e1" providerId="ADAL" clId="{672491B9-713E-4236-A1D8-51C3B69AA11E}" dt="2025-03-11T11:55:29.365" v="141" actId="478"/>
          <ac:spMkLst>
            <pc:docMk/>
            <pc:sldMk cId="1621935307" sldId="2147480243"/>
            <ac:spMk id="4" creationId="{4C39B402-00FA-C39A-7C28-AAEBEA4B3A91}"/>
          </ac:spMkLst>
        </pc:spChg>
        <pc:spChg chg="add del mod">
          <ac:chgData name="Lyle Zhu" userId="168728e5-3e2e-4686-a915-63f066bd48e1" providerId="ADAL" clId="{672491B9-713E-4236-A1D8-51C3B69AA11E}" dt="2025-03-12T08:11:59.490" v="1503" actId="478"/>
          <ac:spMkLst>
            <pc:docMk/>
            <pc:sldMk cId="1621935307" sldId="2147480243"/>
            <ac:spMk id="4" creationId="{E259577E-3EA3-972E-E857-A2BDE0C646A6}"/>
          </ac:spMkLst>
        </pc:spChg>
        <pc:spChg chg="add del mod">
          <ac:chgData name="Lyle Zhu" userId="168728e5-3e2e-4686-a915-63f066bd48e1" providerId="ADAL" clId="{672491B9-713E-4236-A1D8-51C3B69AA11E}" dt="2025-03-11T11:50:08.296" v="52" actId="478"/>
          <ac:spMkLst>
            <pc:docMk/>
            <pc:sldMk cId="1621935307" sldId="2147480243"/>
            <ac:spMk id="5" creationId="{92E8C057-3E55-E984-1C7E-DBF6688AD65E}"/>
          </ac:spMkLst>
        </pc:spChg>
        <pc:spChg chg="add mo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5" creationId="{CADC3FA2-5C24-F524-5A18-0FC877DC7E23}"/>
          </ac:spMkLst>
        </pc:spChg>
        <pc:spChg chg="add mo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6" creationId="{05B68CAA-66DE-08EC-0230-0CDE75951C41}"/>
          </ac:spMkLst>
        </pc:spChg>
        <pc:spChg chg="add mo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7" creationId="{18C1F8F7-AF8B-1A44-0BFE-890367709DAB}"/>
          </ac:spMkLst>
        </pc:spChg>
        <pc:spChg chg="add mo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8" creationId="{AC2C1D11-83F8-3F39-D323-4A7E22BDEAD2}"/>
          </ac:spMkLst>
        </pc:spChg>
        <pc:spChg chg="add del mod">
          <ac:chgData name="Lyle Zhu" userId="168728e5-3e2e-4686-a915-63f066bd48e1" providerId="ADAL" clId="{672491B9-713E-4236-A1D8-51C3B69AA11E}" dt="2025-03-11T11:52:35.248" v="85" actId="478"/>
          <ac:spMkLst>
            <pc:docMk/>
            <pc:sldMk cId="1621935307" sldId="2147480243"/>
            <ac:spMk id="8" creationId="{C846BE2B-5F27-FC6A-2F18-690A56A9A2BC}"/>
          </ac:spMkLst>
        </pc:spChg>
        <pc:spChg chg="add del mo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9" creationId="{4B23EB85-B32A-4C06-2D8B-0950ED8C687F}"/>
          </ac:spMkLst>
        </pc:spChg>
        <pc:spChg chg="add mo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10" creationId="{92E6CFA2-424E-3269-AE4E-39E5E2873D60}"/>
          </ac:spMkLst>
        </pc:spChg>
        <pc:spChg chg="add mod">
          <ac:chgData name="Lyle Zhu" userId="168728e5-3e2e-4686-a915-63f066bd48e1" providerId="ADAL" clId="{672491B9-713E-4236-A1D8-51C3B69AA11E}" dt="2025-03-11T11:55:01.067" v="131"/>
          <ac:spMkLst>
            <pc:docMk/>
            <pc:sldMk cId="1621935307" sldId="2147480243"/>
            <ac:spMk id="11" creationId="{4B23EB85-B32A-4C06-2D8B-0950ED8C687F}"/>
          </ac:spMkLst>
        </pc:spChg>
        <pc:spChg chg="add mod topLvl">
          <ac:chgData name="Lyle Zhu" userId="168728e5-3e2e-4686-a915-63f066bd48e1" providerId="ADAL" clId="{672491B9-713E-4236-A1D8-51C3B69AA11E}" dt="2025-03-12T08:43:21.424" v="2027" actId="404"/>
          <ac:spMkLst>
            <pc:docMk/>
            <pc:sldMk cId="1621935307" sldId="2147480243"/>
            <ac:spMk id="12" creationId="{2FE201F4-8479-CDE9-5F9E-A4F7C7DC2FE9}"/>
          </ac:spMkLst>
        </pc:spChg>
        <pc:spChg chg="add mo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13" creationId="{C1F72C15-77FC-6B94-BB07-D6A9840F7F48}"/>
          </ac:spMkLst>
        </pc:spChg>
        <pc:spChg chg="add mo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14" creationId="{3ABFDD95-10CC-B6FC-AD58-D13876BA48FC}"/>
          </ac:spMkLst>
        </pc:spChg>
        <pc:spChg chg="add mo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15" creationId="{6863437E-7F19-EF84-E6C3-1BBF76E92B8B}"/>
          </ac:spMkLst>
        </pc:spChg>
        <pc:spChg chg="add mo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16" creationId="{2A7E732D-41F7-7518-185E-C1E69BAFA67C}"/>
          </ac:spMkLst>
        </pc:spChg>
        <pc:spChg chg="add mo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17" creationId="{A5877153-D85A-BB71-2581-BD7A15FFDAAF}"/>
          </ac:spMkLst>
        </pc:spChg>
        <pc:spChg chg="add mo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18" creationId="{32E2E141-8627-1B3E-5338-8CD777755CC4}"/>
          </ac:spMkLst>
        </pc:spChg>
        <pc:spChg chg="add mo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19" creationId="{EF99060D-D998-207E-23A3-BEAF8E08D2B7}"/>
          </ac:spMkLst>
        </pc:spChg>
        <pc:spChg chg="add mod or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20" creationId="{D66FC5A1-CBAB-A77E-D273-DFB9B8142571}"/>
          </ac:spMkLst>
        </pc:spChg>
        <pc:spChg chg="add del mod">
          <ac:chgData name="Lyle Zhu" userId="168728e5-3e2e-4686-a915-63f066bd48e1" providerId="ADAL" clId="{672491B9-713E-4236-A1D8-51C3B69AA11E}" dt="2025-03-11T12:00:45.425" v="218" actId="478"/>
          <ac:spMkLst>
            <pc:docMk/>
            <pc:sldMk cId="1621935307" sldId="2147480243"/>
            <ac:spMk id="21" creationId="{7515D79A-FFDF-C9A3-6AA4-23D49CB1B9DF}"/>
          </ac:spMkLst>
        </pc:spChg>
        <pc:spChg chg="add mo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22" creationId="{1169F17F-29D7-0420-072D-8412A27CCEDD}"/>
          </ac:spMkLst>
        </pc:spChg>
        <pc:spChg chg="add del mod">
          <ac:chgData name="Lyle Zhu" userId="168728e5-3e2e-4686-a915-63f066bd48e1" providerId="ADAL" clId="{672491B9-713E-4236-A1D8-51C3B69AA11E}" dt="2025-03-12T08:44:18.749" v="2048" actId="478"/>
          <ac:spMkLst>
            <pc:docMk/>
            <pc:sldMk cId="1621935307" sldId="2147480243"/>
            <ac:spMk id="23" creationId="{A6055F87-B8F3-5B4A-1703-3E4BF5604B1E}"/>
          </ac:spMkLst>
        </pc:spChg>
        <pc:spChg chg="add del mod ord">
          <ac:chgData name="Lyle Zhu" userId="168728e5-3e2e-4686-a915-63f066bd48e1" providerId="ADAL" clId="{672491B9-713E-4236-A1D8-51C3B69AA11E}" dt="2025-03-11T12:40:47.302" v="385" actId="478"/>
          <ac:spMkLst>
            <pc:docMk/>
            <pc:sldMk cId="1621935307" sldId="2147480243"/>
            <ac:spMk id="23" creationId="{E0575DE4-F443-C487-56DF-07560C3D0FCC}"/>
          </ac:spMkLst>
        </pc:spChg>
        <pc:spChg chg="add mo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24" creationId="{11E129FA-125B-E626-71C0-CDEA53E9BBAF}"/>
          </ac:spMkLst>
        </pc:spChg>
        <pc:spChg chg="add mo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25" creationId="{4706C078-CF50-24A7-EF05-B5D54D967827}"/>
          </ac:spMkLst>
        </pc:spChg>
        <pc:spChg chg="add mod or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26" creationId="{6516F3BD-F028-7DC9-AB69-88ECA61C5E31}"/>
          </ac:spMkLst>
        </pc:spChg>
        <pc:spChg chg="add mo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27" creationId="{D0FD1767-1631-991A-4B94-CB96F4FDF077}"/>
          </ac:spMkLst>
        </pc:spChg>
        <pc:spChg chg="add mod or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28" creationId="{920B60BA-406F-5FC7-B6A6-6D99C55ECA85}"/>
          </ac:spMkLst>
        </pc:spChg>
        <pc:spChg chg="add mo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29" creationId="{D62B5421-B234-3F2E-ADB6-F7DF638FBB49}"/>
          </ac:spMkLst>
        </pc:spChg>
        <pc:spChg chg="add mo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30" creationId="{46F5DDE7-F0B7-387D-9031-32986916A066}"/>
          </ac:spMkLst>
        </pc:spChg>
        <pc:spChg chg="add mod or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31" creationId="{6B9E307B-D043-BD5C-B846-8556263ABBD4}"/>
          </ac:spMkLst>
        </pc:spChg>
        <pc:spChg chg="add del mod ord">
          <ac:chgData name="Lyle Zhu" userId="168728e5-3e2e-4686-a915-63f066bd48e1" providerId="ADAL" clId="{672491B9-713E-4236-A1D8-51C3B69AA11E}" dt="2025-03-12T08:15:55.763" v="1533" actId="478"/>
          <ac:spMkLst>
            <pc:docMk/>
            <pc:sldMk cId="1621935307" sldId="2147480243"/>
            <ac:spMk id="32" creationId="{5A095066-8401-093A-37E6-D37AAF8E1DE0}"/>
          </ac:spMkLst>
        </pc:spChg>
        <pc:spChg chg="add mo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33" creationId="{3FBE8D83-C10D-A127-8D41-55D2F7350419}"/>
          </ac:spMkLst>
        </pc:spChg>
        <pc:spChg chg="add mo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34" creationId="{CD2E5115-114C-3C94-AFE4-8C1BEDA00799}"/>
          </ac:spMkLst>
        </pc:spChg>
        <pc:spChg chg="add mod or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35" creationId="{BC264CA1-3ECA-2816-20F9-A7CFA75D223B}"/>
          </ac:spMkLst>
        </pc:spChg>
        <pc:spChg chg="add mo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36" creationId="{F43E7FCC-880C-86ED-8CA0-0FEA775E07FF}"/>
          </ac:spMkLst>
        </pc:spChg>
        <pc:spChg chg="add mod topLvl">
          <ac:chgData name="Lyle Zhu" userId="168728e5-3e2e-4686-a915-63f066bd48e1" providerId="ADAL" clId="{672491B9-713E-4236-A1D8-51C3B69AA11E}" dt="2025-03-12T08:41:58.042" v="2018" actId="164"/>
          <ac:spMkLst>
            <pc:docMk/>
            <pc:sldMk cId="1621935307" sldId="2147480243"/>
            <ac:spMk id="37" creationId="{9066DF23-BA76-8D39-E0B8-2206FD3B881B}"/>
          </ac:spMkLst>
        </pc:spChg>
        <pc:spChg chg="add del mod">
          <ac:chgData name="Lyle Zhu" userId="168728e5-3e2e-4686-a915-63f066bd48e1" providerId="ADAL" clId="{672491B9-713E-4236-A1D8-51C3B69AA11E}" dt="2025-03-12T08:44:45.279" v="2061"/>
          <ac:spMkLst>
            <pc:docMk/>
            <pc:sldMk cId="1621935307" sldId="2147480243"/>
            <ac:spMk id="38" creationId="{ED0251E0-8FA6-F146-BCB7-5EBC6CD7CF45}"/>
          </ac:spMkLst>
        </pc:spChg>
        <pc:spChg chg="add del mod">
          <ac:chgData name="Lyle Zhu" userId="168728e5-3e2e-4686-a915-63f066bd48e1" providerId="ADAL" clId="{672491B9-713E-4236-A1D8-51C3B69AA11E}" dt="2025-03-12T09:37:31.773" v="3155" actId="478"/>
          <ac:spMkLst>
            <pc:docMk/>
            <pc:sldMk cId="1621935307" sldId="2147480243"/>
            <ac:spMk id="39" creationId="{024E956D-3297-4A18-BE75-AE6DD4C83BF7}"/>
          </ac:spMkLst>
        </pc:spChg>
        <pc:spChg chg="add mod">
          <ac:chgData name="Lyle Zhu" userId="168728e5-3e2e-4686-a915-63f066bd48e1" providerId="ADAL" clId="{672491B9-713E-4236-A1D8-51C3B69AA11E}" dt="2025-03-12T08:45:52.815" v="2108"/>
          <ac:spMkLst>
            <pc:docMk/>
            <pc:sldMk cId="1621935307" sldId="2147480243"/>
            <ac:spMk id="40" creationId="{CF41AAA4-3144-BE71-10FC-4547A3654D0B}"/>
          </ac:spMkLst>
        </pc:spChg>
        <pc:spChg chg="add del mod">
          <ac:chgData name="Lyle Zhu" userId="168728e5-3e2e-4686-a915-63f066bd48e1" providerId="ADAL" clId="{672491B9-713E-4236-A1D8-51C3B69AA11E}" dt="2025-03-12T08:45:58.230" v="2111" actId="478"/>
          <ac:spMkLst>
            <pc:docMk/>
            <pc:sldMk cId="1621935307" sldId="2147480243"/>
            <ac:spMk id="41" creationId="{586AF9BC-C96F-5E0C-94FD-0804E331924C}"/>
          </ac:spMkLst>
        </pc:spChg>
        <pc:spChg chg="add mod topLvl">
          <ac:chgData name="Lyle Zhu" userId="168728e5-3e2e-4686-a915-63f066bd48e1" providerId="ADAL" clId="{672491B9-713E-4236-A1D8-51C3B69AA11E}" dt="2025-03-13T02:26:20.841" v="4032" actId="164"/>
          <ac:spMkLst>
            <pc:docMk/>
            <pc:sldMk cId="1621935307" sldId="2147480243"/>
            <ac:spMk id="42" creationId="{559A9DED-7D7F-35AF-CFAA-8FCC9742FD48}"/>
          </ac:spMkLst>
        </pc:spChg>
        <pc:spChg chg="add mod topLvl">
          <ac:chgData name="Lyle Zhu" userId="168728e5-3e2e-4686-a915-63f066bd48e1" providerId="ADAL" clId="{672491B9-713E-4236-A1D8-51C3B69AA11E}" dt="2025-03-13T02:26:20.841" v="4032" actId="164"/>
          <ac:spMkLst>
            <pc:docMk/>
            <pc:sldMk cId="1621935307" sldId="2147480243"/>
            <ac:spMk id="43" creationId="{62F65918-253A-5738-E1BC-2541A7872F7B}"/>
          </ac:spMkLst>
        </pc:spChg>
        <pc:spChg chg="add mod topLvl">
          <ac:chgData name="Lyle Zhu" userId="168728e5-3e2e-4686-a915-63f066bd48e1" providerId="ADAL" clId="{672491B9-713E-4236-A1D8-51C3B69AA11E}" dt="2025-03-13T02:26:20.841" v="4032" actId="164"/>
          <ac:spMkLst>
            <pc:docMk/>
            <pc:sldMk cId="1621935307" sldId="2147480243"/>
            <ac:spMk id="44" creationId="{52930CF5-DF03-6440-698A-A28CDFFC6CD4}"/>
          </ac:spMkLst>
        </pc:spChg>
        <pc:spChg chg="add mod topLvl">
          <ac:chgData name="Lyle Zhu" userId="168728e5-3e2e-4686-a915-63f066bd48e1" providerId="ADAL" clId="{672491B9-713E-4236-A1D8-51C3B69AA11E}" dt="2025-03-13T02:26:20.841" v="4032" actId="164"/>
          <ac:spMkLst>
            <pc:docMk/>
            <pc:sldMk cId="1621935307" sldId="2147480243"/>
            <ac:spMk id="45" creationId="{A0B9263C-E659-0AE8-137A-2E2E8201E173}"/>
          </ac:spMkLst>
        </pc:spChg>
        <pc:spChg chg="add mod topLvl">
          <ac:chgData name="Lyle Zhu" userId="168728e5-3e2e-4686-a915-63f066bd48e1" providerId="ADAL" clId="{672491B9-713E-4236-A1D8-51C3B69AA11E}" dt="2025-03-13T02:26:20.841" v="4032" actId="164"/>
          <ac:spMkLst>
            <pc:docMk/>
            <pc:sldMk cId="1621935307" sldId="2147480243"/>
            <ac:spMk id="46" creationId="{8B04FAA8-8380-22CE-3975-22A2B2E977F6}"/>
          </ac:spMkLst>
        </pc:spChg>
        <pc:spChg chg="add mod topLvl">
          <ac:chgData name="Lyle Zhu" userId="168728e5-3e2e-4686-a915-63f066bd48e1" providerId="ADAL" clId="{672491B9-713E-4236-A1D8-51C3B69AA11E}" dt="2025-03-13T02:26:20.841" v="4032" actId="164"/>
          <ac:spMkLst>
            <pc:docMk/>
            <pc:sldMk cId="1621935307" sldId="2147480243"/>
            <ac:spMk id="47" creationId="{BE7B7077-158A-8496-B8BF-E07B55BA995B}"/>
          </ac:spMkLst>
        </pc:spChg>
        <pc:spChg chg="add mod topLvl">
          <ac:chgData name="Lyle Zhu" userId="168728e5-3e2e-4686-a915-63f066bd48e1" providerId="ADAL" clId="{672491B9-713E-4236-A1D8-51C3B69AA11E}" dt="2025-03-13T02:26:20.841" v="4032" actId="164"/>
          <ac:spMkLst>
            <pc:docMk/>
            <pc:sldMk cId="1621935307" sldId="2147480243"/>
            <ac:spMk id="48" creationId="{F1D2CD00-0733-681A-6EC1-F77379574349}"/>
          </ac:spMkLst>
        </pc:spChg>
        <pc:spChg chg="add mod topLvl">
          <ac:chgData name="Lyle Zhu" userId="168728e5-3e2e-4686-a915-63f066bd48e1" providerId="ADAL" clId="{672491B9-713E-4236-A1D8-51C3B69AA11E}" dt="2025-03-13T02:26:20.841" v="4032" actId="164"/>
          <ac:spMkLst>
            <pc:docMk/>
            <pc:sldMk cId="1621935307" sldId="2147480243"/>
            <ac:spMk id="49" creationId="{C37A12F7-20DD-6389-C7F2-C52C0B2BE7D1}"/>
          </ac:spMkLst>
        </pc:spChg>
        <pc:spChg chg="add mod topLvl">
          <ac:chgData name="Lyle Zhu" userId="168728e5-3e2e-4686-a915-63f066bd48e1" providerId="ADAL" clId="{672491B9-713E-4236-A1D8-51C3B69AA11E}" dt="2025-03-13T02:26:20.841" v="4032" actId="164"/>
          <ac:spMkLst>
            <pc:docMk/>
            <pc:sldMk cId="1621935307" sldId="2147480243"/>
            <ac:spMk id="50" creationId="{08269B5C-EA4F-C476-C9C0-FE31F72D07D1}"/>
          </ac:spMkLst>
        </pc:spChg>
        <pc:spChg chg="add mod topLvl">
          <ac:chgData name="Lyle Zhu" userId="168728e5-3e2e-4686-a915-63f066bd48e1" providerId="ADAL" clId="{672491B9-713E-4236-A1D8-51C3B69AA11E}" dt="2025-03-13T02:26:20.841" v="4032" actId="164"/>
          <ac:spMkLst>
            <pc:docMk/>
            <pc:sldMk cId="1621935307" sldId="2147480243"/>
            <ac:spMk id="51" creationId="{F1E8D61E-7315-5275-661B-048FC9E17471}"/>
          </ac:spMkLst>
        </pc:spChg>
        <pc:spChg chg="add mod topLvl">
          <ac:chgData name="Lyle Zhu" userId="168728e5-3e2e-4686-a915-63f066bd48e1" providerId="ADAL" clId="{672491B9-713E-4236-A1D8-51C3B69AA11E}" dt="2025-03-13T02:26:20.841" v="4032" actId="164"/>
          <ac:spMkLst>
            <pc:docMk/>
            <pc:sldMk cId="1621935307" sldId="2147480243"/>
            <ac:spMk id="52" creationId="{05568945-FC37-5831-8E51-BA8D652422EF}"/>
          </ac:spMkLst>
        </pc:spChg>
        <pc:spChg chg="add mod ord topLvl">
          <ac:chgData name="Lyle Zhu" userId="168728e5-3e2e-4686-a915-63f066bd48e1" providerId="ADAL" clId="{672491B9-713E-4236-A1D8-51C3B69AA11E}" dt="2025-03-13T02:27:07.833" v="4033" actId="14100"/>
          <ac:spMkLst>
            <pc:docMk/>
            <pc:sldMk cId="1621935307" sldId="2147480243"/>
            <ac:spMk id="53" creationId="{EA64AFAD-9863-4041-7ED4-8427169AE6BD}"/>
          </ac:spMkLst>
        </pc:spChg>
        <pc:spChg chg="add del mod">
          <ac:chgData name="Lyle Zhu" userId="168728e5-3e2e-4686-a915-63f066bd48e1" providerId="ADAL" clId="{672491B9-713E-4236-A1D8-51C3B69AA11E}" dt="2025-03-12T09:58:59.753" v="3402" actId="21"/>
          <ac:spMkLst>
            <pc:docMk/>
            <pc:sldMk cId="1621935307" sldId="2147480243"/>
            <ac:spMk id="54" creationId="{C91C7DBC-46A3-110A-7E89-3BA9602AE7E9}"/>
          </ac:spMkLst>
        </pc:spChg>
        <pc:spChg chg="add del mod">
          <ac:chgData name="Lyle Zhu" userId="168728e5-3e2e-4686-a915-63f066bd48e1" providerId="ADAL" clId="{672491B9-713E-4236-A1D8-51C3B69AA11E}" dt="2025-03-12T09:58:59.753" v="3402" actId="21"/>
          <ac:spMkLst>
            <pc:docMk/>
            <pc:sldMk cId="1621935307" sldId="2147480243"/>
            <ac:spMk id="55" creationId="{65D6553A-85C8-C5CD-BE4B-6017E59A10D6}"/>
          </ac:spMkLst>
        </pc:spChg>
        <pc:spChg chg="add del mod">
          <ac:chgData name="Lyle Zhu" userId="168728e5-3e2e-4686-a915-63f066bd48e1" providerId="ADAL" clId="{672491B9-713E-4236-A1D8-51C3B69AA11E}" dt="2025-03-12T09:58:59.753" v="3402" actId="21"/>
          <ac:spMkLst>
            <pc:docMk/>
            <pc:sldMk cId="1621935307" sldId="2147480243"/>
            <ac:spMk id="56" creationId="{5A991CD7-5B56-3FDD-0C6F-8FC2615191B2}"/>
          </ac:spMkLst>
        </pc:spChg>
        <pc:spChg chg="add mod topLvl">
          <ac:chgData name="Lyle Zhu" userId="168728e5-3e2e-4686-a915-63f066bd48e1" providerId="ADAL" clId="{672491B9-713E-4236-A1D8-51C3B69AA11E}" dt="2025-03-13T02:26:20.841" v="4032" actId="164"/>
          <ac:spMkLst>
            <pc:docMk/>
            <pc:sldMk cId="1621935307" sldId="2147480243"/>
            <ac:spMk id="57" creationId="{C91C7DBC-46A3-110A-7E89-3BA9602AE7E9}"/>
          </ac:spMkLst>
        </pc:spChg>
        <pc:spChg chg="add mod topLvl">
          <ac:chgData name="Lyle Zhu" userId="168728e5-3e2e-4686-a915-63f066bd48e1" providerId="ADAL" clId="{672491B9-713E-4236-A1D8-51C3B69AA11E}" dt="2025-03-13T02:26:20.841" v="4032" actId="164"/>
          <ac:spMkLst>
            <pc:docMk/>
            <pc:sldMk cId="1621935307" sldId="2147480243"/>
            <ac:spMk id="58" creationId="{65D6553A-85C8-C5CD-BE4B-6017E59A10D6}"/>
          </ac:spMkLst>
        </pc:spChg>
        <pc:spChg chg="add mod topLvl">
          <ac:chgData name="Lyle Zhu" userId="168728e5-3e2e-4686-a915-63f066bd48e1" providerId="ADAL" clId="{672491B9-713E-4236-A1D8-51C3B69AA11E}" dt="2025-03-13T02:26:20.841" v="4032" actId="164"/>
          <ac:spMkLst>
            <pc:docMk/>
            <pc:sldMk cId="1621935307" sldId="2147480243"/>
            <ac:spMk id="59" creationId="{5A991CD7-5B56-3FDD-0C6F-8FC2615191B2}"/>
          </ac:spMkLst>
        </pc:spChg>
        <pc:spChg chg="add mod topLvl">
          <ac:chgData name="Lyle Zhu" userId="168728e5-3e2e-4686-a915-63f066bd48e1" providerId="ADAL" clId="{672491B9-713E-4236-A1D8-51C3B69AA11E}" dt="2025-03-13T02:26:20.841" v="4032" actId="164"/>
          <ac:spMkLst>
            <pc:docMk/>
            <pc:sldMk cId="1621935307" sldId="2147480243"/>
            <ac:spMk id="60" creationId="{BD14B676-1636-6091-0BD2-A4B69A6936C8}"/>
          </ac:spMkLst>
        </pc:spChg>
        <pc:spChg chg="add mod topLvl">
          <ac:chgData name="Lyle Zhu" userId="168728e5-3e2e-4686-a915-63f066bd48e1" providerId="ADAL" clId="{672491B9-713E-4236-A1D8-51C3B69AA11E}" dt="2025-03-13T02:26:20.841" v="4032" actId="164"/>
          <ac:spMkLst>
            <pc:docMk/>
            <pc:sldMk cId="1621935307" sldId="2147480243"/>
            <ac:spMk id="61" creationId="{FFE1100A-7A9F-2335-D943-6B0A61DFF9B7}"/>
          </ac:spMkLst>
        </pc:spChg>
        <pc:spChg chg="add mod topLvl">
          <ac:chgData name="Lyle Zhu" userId="168728e5-3e2e-4686-a915-63f066bd48e1" providerId="ADAL" clId="{672491B9-713E-4236-A1D8-51C3B69AA11E}" dt="2025-03-13T02:26:20.841" v="4032" actId="164"/>
          <ac:spMkLst>
            <pc:docMk/>
            <pc:sldMk cId="1621935307" sldId="2147480243"/>
            <ac:spMk id="62" creationId="{4537630D-04AD-3698-9C3A-FD05464D71F4}"/>
          </ac:spMkLst>
        </pc:spChg>
        <pc:spChg chg="add mod ord topLvl">
          <ac:chgData name="Lyle Zhu" userId="168728e5-3e2e-4686-a915-63f066bd48e1" providerId="ADAL" clId="{672491B9-713E-4236-A1D8-51C3B69AA11E}" dt="2025-03-13T02:26:20.841" v="4032" actId="164"/>
          <ac:spMkLst>
            <pc:docMk/>
            <pc:sldMk cId="1621935307" sldId="2147480243"/>
            <ac:spMk id="63" creationId="{43285796-E7F8-DA89-6997-B602AF9F6B9E}"/>
          </ac:spMkLst>
        </pc:spChg>
        <pc:spChg chg="add mod topLvl">
          <ac:chgData name="Lyle Zhu" userId="168728e5-3e2e-4686-a915-63f066bd48e1" providerId="ADAL" clId="{672491B9-713E-4236-A1D8-51C3B69AA11E}" dt="2025-03-13T02:26:20.841" v="4032" actId="164"/>
          <ac:spMkLst>
            <pc:docMk/>
            <pc:sldMk cId="1621935307" sldId="2147480243"/>
            <ac:spMk id="64" creationId="{CE4DBF6E-DF2A-4810-86D9-5A4AD59914A9}"/>
          </ac:spMkLst>
        </pc:spChg>
        <pc:spChg chg="add mod topLvl">
          <ac:chgData name="Lyle Zhu" userId="168728e5-3e2e-4686-a915-63f066bd48e1" providerId="ADAL" clId="{672491B9-713E-4236-A1D8-51C3B69AA11E}" dt="2025-03-13T02:26:20.841" v="4032" actId="164"/>
          <ac:spMkLst>
            <pc:docMk/>
            <pc:sldMk cId="1621935307" sldId="2147480243"/>
            <ac:spMk id="65" creationId="{86285C6B-14B4-0BE3-1F1D-4006CC1B210A}"/>
          </ac:spMkLst>
        </pc:spChg>
        <pc:spChg chg="add del mod">
          <ac:chgData name="Lyle Zhu" userId="168728e5-3e2e-4686-a915-63f066bd48e1" providerId="ADAL" clId="{672491B9-713E-4236-A1D8-51C3B69AA11E}" dt="2025-03-12T10:38:12.936" v="3604" actId="478"/>
          <ac:spMkLst>
            <pc:docMk/>
            <pc:sldMk cId="1621935307" sldId="2147480243"/>
            <ac:spMk id="69" creationId="{3E870691-D4D1-EA1C-ACD9-34176A9009A2}"/>
          </ac:spMkLst>
        </pc:spChg>
        <pc:spChg chg="add del mod">
          <ac:chgData name="Lyle Zhu" userId="168728e5-3e2e-4686-a915-63f066bd48e1" providerId="ADAL" clId="{672491B9-713E-4236-A1D8-51C3B69AA11E}" dt="2025-03-12T10:39:07.425" v="3615" actId="478"/>
          <ac:spMkLst>
            <pc:docMk/>
            <pc:sldMk cId="1621935307" sldId="2147480243"/>
            <ac:spMk id="70" creationId="{FDFA82DD-9834-5FAF-C731-94E42B97E1B3}"/>
          </ac:spMkLst>
        </pc:spChg>
        <pc:spChg chg="add mod topLvl">
          <ac:chgData name="Lyle Zhu" userId="168728e5-3e2e-4686-a915-63f066bd48e1" providerId="ADAL" clId="{672491B9-713E-4236-A1D8-51C3B69AA11E}" dt="2025-03-13T02:26:20.841" v="4032" actId="164"/>
          <ac:spMkLst>
            <pc:docMk/>
            <pc:sldMk cId="1621935307" sldId="2147480243"/>
            <ac:spMk id="73" creationId="{96732BDD-BDB7-338D-055C-AA50947709A7}"/>
          </ac:spMkLst>
        </pc:spChg>
        <pc:spChg chg="add mod">
          <ac:chgData name="Lyle Zhu" userId="168728e5-3e2e-4686-a915-63f066bd48e1" providerId="ADAL" clId="{672491B9-713E-4236-A1D8-51C3B69AA11E}" dt="2025-03-13T02:26:20.841" v="4032" actId="164"/>
          <ac:spMkLst>
            <pc:docMk/>
            <pc:sldMk cId="1621935307" sldId="2147480243"/>
            <ac:spMk id="75" creationId="{A4552862-6EB6-A7B0-9116-21B9C0447BE2}"/>
          </ac:spMkLst>
        </pc:spChg>
        <pc:spChg chg="add del mod">
          <ac:chgData name="Lyle Zhu" userId="168728e5-3e2e-4686-a915-63f066bd48e1" providerId="ADAL" clId="{672491B9-713E-4236-A1D8-51C3B69AA11E}" dt="2025-03-13T03:34:27.752" v="4116" actId="26606"/>
          <ac:spMkLst>
            <pc:docMk/>
            <pc:sldMk cId="1621935307" sldId="2147480243"/>
            <ac:spMk id="82" creationId="{4B359369-F303-A05F-5983-06A92D9D851E}"/>
          </ac:spMkLst>
        </pc:spChg>
        <pc:spChg chg="add del mod">
          <ac:chgData name="Lyle Zhu" userId="168728e5-3e2e-4686-a915-63f066bd48e1" providerId="ADAL" clId="{672491B9-713E-4236-A1D8-51C3B69AA11E}" dt="2025-03-13T03:34:27.752" v="4116" actId="26606"/>
          <ac:spMkLst>
            <pc:docMk/>
            <pc:sldMk cId="1621935307" sldId="2147480243"/>
            <ac:spMk id="84" creationId="{27F5CE9F-F606-FE79-D5EA-D94CADE108B4}"/>
          </ac:spMkLst>
        </pc:spChg>
        <pc:spChg chg="add del mod">
          <ac:chgData name="Lyle Zhu" userId="168728e5-3e2e-4686-a915-63f066bd48e1" providerId="ADAL" clId="{672491B9-713E-4236-A1D8-51C3B69AA11E}" dt="2025-03-13T03:34:30.333" v="4118" actId="26606"/>
          <ac:spMkLst>
            <pc:docMk/>
            <pc:sldMk cId="1621935307" sldId="2147480243"/>
            <ac:spMk id="86" creationId="{CE10E880-241E-E35C-1A34-95D417A4D2B1}"/>
          </ac:spMkLst>
        </pc:spChg>
        <pc:spChg chg="add del mod">
          <ac:chgData name="Lyle Zhu" userId="168728e5-3e2e-4686-a915-63f066bd48e1" providerId="ADAL" clId="{672491B9-713E-4236-A1D8-51C3B69AA11E}" dt="2025-03-13T03:34:32.188" v="4120" actId="26606"/>
          <ac:spMkLst>
            <pc:docMk/>
            <pc:sldMk cId="1621935307" sldId="2147480243"/>
            <ac:spMk id="88" creationId="{4B359369-F303-A05F-5983-06A92D9D851E}"/>
          </ac:spMkLst>
        </pc:spChg>
        <pc:spChg chg="add del mod">
          <ac:chgData name="Lyle Zhu" userId="168728e5-3e2e-4686-a915-63f066bd48e1" providerId="ADAL" clId="{672491B9-713E-4236-A1D8-51C3B69AA11E}" dt="2025-03-13T03:34:32.188" v="4120" actId="26606"/>
          <ac:spMkLst>
            <pc:docMk/>
            <pc:sldMk cId="1621935307" sldId="2147480243"/>
            <ac:spMk id="89" creationId="{27F5CE9F-F606-FE79-D5EA-D94CADE108B4}"/>
          </ac:spMkLst>
        </pc:spChg>
        <pc:spChg chg="add del mod">
          <ac:chgData name="Lyle Zhu" userId="168728e5-3e2e-4686-a915-63f066bd48e1" providerId="ADAL" clId="{672491B9-713E-4236-A1D8-51C3B69AA11E}" dt="2025-03-13T03:34:41.302" v="4122" actId="26606"/>
          <ac:spMkLst>
            <pc:docMk/>
            <pc:sldMk cId="1621935307" sldId="2147480243"/>
            <ac:spMk id="91" creationId="{43B3DB2F-8C76-6F0E-3CDE-A4FF7A0E2800}"/>
          </ac:spMkLst>
        </pc:spChg>
        <pc:grpChg chg="add del mod">
          <ac:chgData name="Lyle Zhu" userId="168728e5-3e2e-4686-a915-63f066bd48e1" providerId="ADAL" clId="{672491B9-713E-4236-A1D8-51C3B69AA11E}" dt="2025-03-12T08:34:18.974" v="1930" actId="165"/>
          <ac:grpSpMkLst>
            <pc:docMk/>
            <pc:sldMk cId="1621935307" sldId="2147480243"/>
            <ac:grpSpMk id="11" creationId="{DFBB304E-6421-BA35-E8F2-BA8BB9FFA10A}"/>
          </ac:grpSpMkLst>
        </pc:grpChg>
        <pc:grpChg chg="add del mod">
          <ac:chgData name="Lyle Zhu" userId="168728e5-3e2e-4686-a915-63f066bd48e1" providerId="ADAL" clId="{672491B9-713E-4236-A1D8-51C3B69AA11E}" dt="2025-03-12T09:37:28.994" v="3154" actId="478"/>
          <ac:grpSpMkLst>
            <pc:docMk/>
            <pc:sldMk cId="1621935307" sldId="2147480243"/>
            <ac:grpSpMk id="21" creationId="{C8795CBA-0E39-2CFE-72E4-92759A1A8A78}"/>
          </ac:grpSpMkLst>
        </pc:grpChg>
        <pc:grpChg chg="add del mod">
          <ac:chgData name="Lyle Zhu" userId="168728e5-3e2e-4686-a915-63f066bd48e1" providerId="ADAL" clId="{672491B9-713E-4236-A1D8-51C3B69AA11E}" dt="2025-03-12T10:36:40.263" v="3594" actId="165"/>
          <ac:grpSpMkLst>
            <pc:docMk/>
            <pc:sldMk cId="1621935307" sldId="2147480243"/>
            <ac:grpSpMk id="66" creationId="{97E89431-C57D-99B4-38DC-72941DED160F}"/>
          </ac:grpSpMkLst>
        </pc:grpChg>
        <pc:grpChg chg="add del mod">
          <ac:chgData name="Lyle Zhu" userId="168728e5-3e2e-4686-a915-63f066bd48e1" providerId="ADAL" clId="{672491B9-713E-4236-A1D8-51C3B69AA11E}" dt="2025-03-13T02:23:02.033" v="3986" actId="165"/>
          <ac:grpSpMkLst>
            <pc:docMk/>
            <pc:sldMk cId="1621935307" sldId="2147480243"/>
            <ac:grpSpMk id="74" creationId="{8081B86F-D595-9B07-D041-D7B19D762BBB}"/>
          </ac:grpSpMkLst>
        </pc:grpChg>
        <pc:grpChg chg="add mod">
          <ac:chgData name="Lyle Zhu" userId="168728e5-3e2e-4686-a915-63f066bd48e1" providerId="ADAL" clId="{672491B9-713E-4236-A1D8-51C3B69AA11E}" dt="2025-03-13T03:34:41.302" v="4122" actId="26606"/>
          <ac:grpSpMkLst>
            <pc:docMk/>
            <pc:sldMk cId="1621935307" sldId="2147480243"/>
            <ac:grpSpMk id="77" creationId="{910AE7F2-11AF-10DF-13FE-4B2A2355D3BD}"/>
          </ac:grpSpMkLst>
        </pc:grpChg>
        <pc:cxnChg chg="add mod topLvl">
          <ac:chgData name="Lyle Zhu" userId="168728e5-3e2e-4686-a915-63f066bd48e1" providerId="ADAL" clId="{672491B9-713E-4236-A1D8-51C3B69AA11E}" dt="2025-03-13T02:26:20.841" v="4032" actId="164"/>
          <ac:cxnSpMkLst>
            <pc:docMk/>
            <pc:sldMk cId="1621935307" sldId="2147480243"/>
            <ac:cxnSpMk id="68" creationId="{98200B7D-E4C7-EA91-5E53-E46C4131508F}"/>
          </ac:cxnSpMkLst>
        </pc:cxnChg>
        <pc:cxnChg chg="add del">
          <ac:chgData name="Lyle Zhu" userId="168728e5-3e2e-4686-a915-63f066bd48e1" providerId="ADAL" clId="{672491B9-713E-4236-A1D8-51C3B69AA11E}" dt="2025-03-12T10:45:05.256" v="3669" actId="478"/>
          <ac:cxnSpMkLst>
            <pc:docMk/>
            <pc:sldMk cId="1621935307" sldId="2147480243"/>
            <ac:cxnSpMk id="72" creationId="{0BC4F5BE-85D8-916F-E83D-D88F0DB75DB7}"/>
          </ac:cxnSpMkLst>
        </pc:cxnChg>
      </pc:sldChg>
      <pc:sldChg chg="addSp delSp modSp new del mod modClrScheme chgLayout">
        <pc:chgData name="Lyle Zhu" userId="168728e5-3e2e-4686-a915-63f066bd48e1" providerId="ADAL" clId="{672491B9-713E-4236-A1D8-51C3B69AA11E}" dt="2025-03-11T11:44:41.223" v="33" actId="2696"/>
        <pc:sldMkLst>
          <pc:docMk/>
          <pc:sldMk cId="2611436771" sldId="2147480243"/>
        </pc:sldMkLst>
        <pc:spChg chg="del mod ord">
          <ac:chgData name="Lyle Zhu" userId="168728e5-3e2e-4686-a915-63f066bd48e1" providerId="ADAL" clId="{672491B9-713E-4236-A1D8-51C3B69AA11E}" dt="2025-03-11T11:44:19.789" v="32" actId="700"/>
          <ac:spMkLst>
            <pc:docMk/>
            <pc:sldMk cId="2611436771" sldId="2147480243"/>
            <ac:spMk id="2" creationId="{02381F02-3CC0-7F6D-7837-78F8D0A9C0B1}"/>
          </ac:spMkLst>
        </pc:spChg>
        <pc:spChg chg="del mod ord">
          <ac:chgData name="Lyle Zhu" userId="168728e5-3e2e-4686-a915-63f066bd48e1" providerId="ADAL" clId="{672491B9-713E-4236-A1D8-51C3B69AA11E}" dt="2025-03-11T11:44:19.789" v="32" actId="700"/>
          <ac:spMkLst>
            <pc:docMk/>
            <pc:sldMk cId="2611436771" sldId="2147480243"/>
            <ac:spMk id="3" creationId="{152890DC-A087-6712-72AD-E44F5AAF11C9}"/>
          </ac:spMkLst>
        </pc:spChg>
        <pc:spChg chg="del">
          <ac:chgData name="Lyle Zhu" userId="168728e5-3e2e-4686-a915-63f066bd48e1" providerId="ADAL" clId="{672491B9-713E-4236-A1D8-51C3B69AA11E}" dt="2025-03-11T11:44:19.789" v="32" actId="700"/>
          <ac:spMkLst>
            <pc:docMk/>
            <pc:sldMk cId="2611436771" sldId="2147480243"/>
            <ac:spMk id="4" creationId="{3D23A8B8-7556-C7FF-0030-4430CCE840F5}"/>
          </ac:spMkLst>
        </pc:spChg>
        <pc:spChg chg="add mod ord">
          <ac:chgData name="Lyle Zhu" userId="168728e5-3e2e-4686-a915-63f066bd48e1" providerId="ADAL" clId="{672491B9-713E-4236-A1D8-51C3B69AA11E}" dt="2025-03-11T11:44:19.789" v="32" actId="700"/>
          <ac:spMkLst>
            <pc:docMk/>
            <pc:sldMk cId="2611436771" sldId="2147480243"/>
            <ac:spMk id="5" creationId="{69924F88-DBC8-04D1-E255-0AD63E13E402}"/>
          </ac:spMkLst>
        </pc:spChg>
        <pc:spChg chg="add mod ord">
          <ac:chgData name="Lyle Zhu" userId="168728e5-3e2e-4686-a915-63f066bd48e1" providerId="ADAL" clId="{672491B9-713E-4236-A1D8-51C3B69AA11E}" dt="2025-03-11T11:44:19.789" v="32" actId="700"/>
          <ac:spMkLst>
            <pc:docMk/>
            <pc:sldMk cId="2611436771" sldId="2147480243"/>
            <ac:spMk id="6" creationId="{9A64FF93-EE03-1948-7492-30A955FC271A}"/>
          </ac:spMkLst>
        </pc:spChg>
        <pc:spChg chg="add mod ord">
          <ac:chgData name="Lyle Zhu" userId="168728e5-3e2e-4686-a915-63f066bd48e1" providerId="ADAL" clId="{672491B9-713E-4236-A1D8-51C3B69AA11E}" dt="2025-03-11T11:44:19.789" v="32" actId="700"/>
          <ac:spMkLst>
            <pc:docMk/>
            <pc:sldMk cId="2611436771" sldId="2147480243"/>
            <ac:spMk id="7" creationId="{D8EB72F5-78A2-BC78-AB49-909BA5961C54}"/>
          </ac:spMkLst>
        </pc:spChg>
      </pc:sldChg>
      <pc:sldChg chg="addSp delSp modSp new del mod modClrScheme chgLayout">
        <pc:chgData name="Lyle Zhu" userId="168728e5-3e2e-4686-a915-63f066bd48e1" providerId="ADAL" clId="{672491B9-713E-4236-A1D8-51C3B69AA11E}" dt="2025-03-12T07:57:54.547" v="1332" actId="2696"/>
        <pc:sldMkLst>
          <pc:docMk/>
          <pc:sldMk cId="1587580658" sldId="2147480244"/>
        </pc:sldMkLst>
        <pc:spChg chg="add del mod ord">
          <ac:chgData name="Lyle Zhu" userId="168728e5-3e2e-4686-a915-63f066bd48e1" providerId="ADAL" clId="{672491B9-713E-4236-A1D8-51C3B69AA11E}" dt="2025-03-12T07:56:34.649" v="1314" actId="700"/>
          <ac:spMkLst>
            <pc:docMk/>
            <pc:sldMk cId="1587580658" sldId="2147480244"/>
            <ac:spMk id="2" creationId="{50363467-B5EA-C930-FC9B-20676113DE29}"/>
          </ac:spMkLst>
        </pc:spChg>
        <pc:spChg chg="del mod ord">
          <ac:chgData name="Lyle Zhu" userId="168728e5-3e2e-4686-a915-63f066bd48e1" providerId="ADAL" clId="{672491B9-713E-4236-A1D8-51C3B69AA11E}" dt="2025-03-12T04:42:13.698" v="885" actId="700"/>
          <ac:spMkLst>
            <pc:docMk/>
            <pc:sldMk cId="1587580658" sldId="2147480244"/>
            <ac:spMk id="2" creationId="{FF1EC2FC-601D-FE9A-A9B6-95A1D7BD79C1}"/>
          </ac:spMkLst>
        </pc:spChg>
        <pc:spChg chg="add del mod ord">
          <ac:chgData name="Lyle Zhu" userId="168728e5-3e2e-4686-a915-63f066bd48e1" providerId="ADAL" clId="{672491B9-713E-4236-A1D8-51C3B69AA11E}" dt="2025-03-12T07:57:02.910" v="1318" actId="700"/>
          <ac:spMkLst>
            <pc:docMk/>
            <pc:sldMk cId="1587580658" sldId="2147480244"/>
            <ac:spMk id="3" creationId="{79FC1ECC-98A6-1A82-EC82-17E75E1C5261}"/>
          </ac:spMkLst>
        </pc:spChg>
        <pc:spChg chg="del mod ord">
          <ac:chgData name="Lyle Zhu" userId="168728e5-3e2e-4686-a915-63f066bd48e1" providerId="ADAL" clId="{672491B9-713E-4236-A1D8-51C3B69AA11E}" dt="2025-03-12T04:42:13.698" v="885" actId="700"/>
          <ac:spMkLst>
            <pc:docMk/>
            <pc:sldMk cId="1587580658" sldId="2147480244"/>
            <ac:spMk id="3" creationId="{8D14FC3F-7458-315C-31E5-50424487E753}"/>
          </ac:spMkLst>
        </pc:spChg>
        <pc:spChg chg="del mod ord">
          <ac:chgData name="Lyle Zhu" userId="168728e5-3e2e-4686-a915-63f066bd48e1" providerId="ADAL" clId="{672491B9-713E-4236-A1D8-51C3B69AA11E}" dt="2025-03-12T04:42:13.698" v="885" actId="700"/>
          <ac:spMkLst>
            <pc:docMk/>
            <pc:sldMk cId="1587580658" sldId="2147480244"/>
            <ac:spMk id="4" creationId="{6EB4B5BB-0394-8AD5-304D-142FE0052740}"/>
          </ac:spMkLst>
        </pc:spChg>
        <pc:spChg chg="add del mod ord">
          <ac:chgData name="Lyle Zhu" userId="168728e5-3e2e-4686-a915-63f066bd48e1" providerId="ADAL" clId="{672491B9-713E-4236-A1D8-51C3B69AA11E}" dt="2025-03-12T07:57:02.910" v="1318" actId="700"/>
          <ac:spMkLst>
            <pc:docMk/>
            <pc:sldMk cId="1587580658" sldId="2147480244"/>
            <ac:spMk id="4" creationId="{F81CA94B-4E55-941D-E05A-6E25ED6F4658}"/>
          </ac:spMkLst>
        </pc:spChg>
        <pc:spChg chg="add del mod ord">
          <ac:chgData name="Lyle Zhu" userId="168728e5-3e2e-4686-a915-63f066bd48e1" providerId="ADAL" clId="{672491B9-713E-4236-A1D8-51C3B69AA11E}" dt="2025-03-12T04:42:45.105" v="886" actId="700"/>
          <ac:spMkLst>
            <pc:docMk/>
            <pc:sldMk cId="1587580658" sldId="2147480244"/>
            <ac:spMk id="5" creationId="{35B1AFE2-9DCF-2443-6DB9-F534803A0298}"/>
          </ac:spMkLst>
        </pc:spChg>
        <pc:spChg chg="add del mod ord">
          <ac:chgData name="Lyle Zhu" userId="168728e5-3e2e-4686-a915-63f066bd48e1" providerId="ADAL" clId="{672491B9-713E-4236-A1D8-51C3B69AA11E}" dt="2025-03-12T04:42:45.105" v="886" actId="700"/>
          <ac:spMkLst>
            <pc:docMk/>
            <pc:sldMk cId="1587580658" sldId="2147480244"/>
            <ac:spMk id="6" creationId="{D5339FC0-0531-1885-5CBF-F470BBD614BA}"/>
          </ac:spMkLst>
        </pc:spChg>
        <pc:spChg chg="add del mod ord">
          <ac:chgData name="Lyle Zhu" userId="168728e5-3e2e-4686-a915-63f066bd48e1" providerId="ADAL" clId="{672491B9-713E-4236-A1D8-51C3B69AA11E}" dt="2025-03-12T04:42:45.105" v="886" actId="700"/>
          <ac:spMkLst>
            <pc:docMk/>
            <pc:sldMk cId="1587580658" sldId="2147480244"/>
            <ac:spMk id="7" creationId="{69FA7E76-6DAE-79B4-2CC8-E1C99C184338}"/>
          </ac:spMkLst>
        </pc:spChg>
        <pc:spChg chg="add del mod ord">
          <ac:chgData name="Lyle Zhu" userId="168728e5-3e2e-4686-a915-63f066bd48e1" providerId="ADAL" clId="{672491B9-713E-4236-A1D8-51C3B69AA11E}" dt="2025-03-12T04:42:45.105" v="886" actId="700"/>
          <ac:spMkLst>
            <pc:docMk/>
            <pc:sldMk cId="1587580658" sldId="2147480244"/>
            <ac:spMk id="8" creationId="{2B78E84B-FD16-E3D9-FFF1-92BA633CC762}"/>
          </ac:spMkLst>
        </pc:spChg>
        <pc:spChg chg="add del mod ord">
          <ac:chgData name="Lyle Zhu" userId="168728e5-3e2e-4686-a915-63f066bd48e1" providerId="ADAL" clId="{672491B9-713E-4236-A1D8-51C3B69AA11E}" dt="2025-03-12T04:42:45.105" v="886" actId="700"/>
          <ac:spMkLst>
            <pc:docMk/>
            <pc:sldMk cId="1587580658" sldId="2147480244"/>
            <ac:spMk id="9" creationId="{83E771FE-5F79-B3CD-6A7D-E0B1148C1D47}"/>
          </ac:spMkLst>
        </pc:spChg>
        <pc:spChg chg="add del mod ord">
          <ac:chgData name="Lyle Zhu" userId="168728e5-3e2e-4686-a915-63f066bd48e1" providerId="ADAL" clId="{672491B9-713E-4236-A1D8-51C3B69AA11E}" dt="2025-03-12T04:42:45.105" v="886" actId="700"/>
          <ac:spMkLst>
            <pc:docMk/>
            <pc:sldMk cId="1587580658" sldId="2147480244"/>
            <ac:spMk id="10" creationId="{DF5D81C4-3D25-E795-24C6-175D65C404CD}"/>
          </ac:spMkLst>
        </pc:spChg>
        <pc:spChg chg="add del mod ord">
          <ac:chgData name="Lyle Zhu" userId="168728e5-3e2e-4686-a915-63f066bd48e1" providerId="ADAL" clId="{672491B9-713E-4236-A1D8-51C3B69AA11E}" dt="2025-03-12T04:42:45.105" v="886" actId="700"/>
          <ac:spMkLst>
            <pc:docMk/>
            <pc:sldMk cId="1587580658" sldId="2147480244"/>
            <ac:spMk id="11" creationId="{BE534817-0B30-4C3F-4A04-F3BCA43870E4}"/>
          </ac:spMkLst>
        </pc:spChg>
        <pc:spChg chg="add mod ord">
          <ac:chgData name="Lyle Zhu" userId="168728e5-3e2e-4686-a915-63f066bd48e1" providerId="ADAL" clId="{672491B9-713E-4236-A1D8-51C3B69AA11E}" dt="2025-03-12T07:57:02.910" v="1318" actId="700"/>
          <ac:spMkLst>
            <pc:docMk/>
            <pc:sldMk cId="1587580658" sldId="2147480244"/>
            <ac:spMk id="12" creationId="{2D292C4A-2E8A-DBF8-C14F-625FC8C7D3E1}"/>
          </ac:spMkLst>
        </pc:spChg>
        <pc:spChg chg="add mod ord">
          <ac:chgData name="Lyle Zhu" userId="168728e5-3e2e-4686-a915-63f066bd48e1" providerId="ADAL" clId="{672491B9-713E-4236-A1D8-51C3B69AA11E}" dt="2025-03-12T07:57:02.910" v="1318" actId="700"/>
          <ac:spMkLst>
            <pc:docMk/>
            <pc:sldMk cId="1587580658" sldId="2147480244"/>
            <ac:spMk id="13" creationId="{6C5A9FF2-F27F-AF48-09B4-4FDA8B03531B}"/>
          </ac:spMkLst>
        </pc:spChg>
      </pc:sldChg>
      <pc:sldChg chg="addSp delSp modSp new del mod modClrScheme chgLayout">
        <pc:chgData name="Lyle Zhu" userId="168728e5-3e2e-4686-a915-63f066bd48e1" providerId="ADAL" clId="{672491B9-713E-4236-A1D8-51C3B69AA11E}" dt="2025-03-13T04:16:08.920" v="4542" actId="2696"/>
        <pc:sldMkLst>
          <pc:docMk/>
          <pc:sldMk cId="2899113798" sldId="2147480245"/>
        </pc:sldMkLst>
        <pc:spChg chg="del mod ord">
          <ac:chgData name="Lyle Zhu" userId="168728e5-3e2e-4686-a915-63f066bd48e1" providerId="ADAL" clId="{672491B9-713E-4236-A1D8-51C3B69AA11E}" dt="2025-03-12T07:56:18.504" v="1312" actId="700"/>
          <ac:spMkLst>
            <pc:docMk/>
            <pc:sldMk cId="2899113798" sldId="2147480245"/>
            <ac:spMk id="2" creationId="{32B68217-4EEA-FA15-29C9-12688E8AA3EA}"/>
          </ac:spMkLst>
        </pc:spChg>
        <pc:spChg chg="del">
          <ac:chgData name="Lyle Zhu" userId="168728e5-3e2e-4686-a915-63f066bd48e1" providerId="ADAL" clId="{672491B9-713E-4236-A1D8-51C3B69AA11E}" dt="2025-03-12T07:56:18.504" v="1312" actId="700"/>
          <ac:spMkLst>
            <pc:docMk/>
            <pc:sldMk cId="2899113798" sldId="2147480245"/>
            <ac:spMk id="3" creationId="{1B036844-07C6-9046-F906-19D6420A54F1}"/>
          </ac:spMkLst>
        </pc:spChg>
        <pc:spChg chg="del">
          <ac:chgData name="Lyle Zhu" userId="168728e5-3e2e-4686-a915-63f066bd48e1" providerId="ADAL" clId="{672491B9-713E-4236-A1D8-51C3B69AA11E}" dt="2025-03-12T07:56:18.504" v="1312" actId="700"/>
          <ac:spMkLst>
            <pc:docMk/>
            <pc:sldMk cId="2899113798" sldId="2147480245"/>
            <ac:spMk id="4" creationId="{BF4EF184-46CB-D2EB-55F6-B2A9D54CBE6D}"/>
          </ac:spMkLst>
        </pc:spChg>
        <pc:spChg chg="add mod ord">
          <ac:chgData name="Lyle Zhu" userId="168728e5-3e2e-4686-a915-63f066bd48e1" providerId="ADAL" clId="{672491B9-713E-4236-A1D8-51C3B69AA11E}" dt="2025-03-13T03:34:14.710" v="4114" actId="26606"/>
          <ac:spMkLst>
            <pc:docMk/>
            <pc:sldMk cId="2899113798" sldId="2147480245"/>
            <ac:spMk id="5" creationId="{1F39373E-E78C-9F93-30F9-8E9625023AE6}"/>
          </ac:spMkLst>
        </pc:spChg>
        <pc:spChg chg="add del mod ord">
          <ac:chgData name="Lyle Zhu" userId="168728e5-3e2e-4686-a915-63f066bd48e1" providerId="ADAL" clId="{672491B9-713E-4236-A1D8-51C3B69AA11E}" dt="2025-03-13T03:34:14.710" v="4114" actId="26606"/>
          <ac:spMkLst>
            <pc:docMk/>
            <pc:sldMk cId="2899113798" sldId="2147480245"/>
            <ac:spMk id="6" creationId="{BAE3209D-CE82-3F7C-6DD2-73638D555779}"/>
          </ac:spMkLst>
        </pc:spChg>
        <pc:spChg chg="add del mod">
          <ac:chgData name="Lyle Zhu" userId="168728e5-3e2e-4686-a915-63f066bd48e1" providerId="ADAL" clId="{672491B9-713E-4236-A1D8-51C3B69AA11E}" dt="2025-03-13T03:33:41.965" v="4108" actId="26606"/>
          <ac:spMkLst>
            <pc:docMk/>
            <pc:sldMk cId="2899113798" sldId="2147480245"/>
            <ac:spMk id="9" creationId="{3A649557-36F4-83AA-0420-5CCAACD4D6F0}"/>
          </ac:spMkLst>
        </pc:spChg>
        <pc:spChg chg="add del mod">
          <ac:chgData name="Lyle Zhu" userId="168728e5-3e2e-4686-a915-63f066bd48e1" providerId="ADAL" clId="{672491B9-713E-4236-A1D8-51C3B69AA11E}" dt="2025-03-13T03:34:09.731" v="4110" actId="26606"/>
          <ac:spMkLst>
            <pc:docMk/>
            <pc:sldMk cId="2899113798" sldId="2147480245"/>
            <ac:spMk id="11" creationId="{3A649557-36F4-83AA-0420-5CCAACD4D6F0}"/>
          </ac:spMkLst>
        </pc:spChg>
        <pc:spChg chg="add del mod">
          <ac:chgData name="Lyle Zhu" userId="168728e5-3e2e-4686-a915-63f066bd48e1" providerId="ADAL" clId="{672491B9-713E-4236-A1D8-51C3B69AA11E}" dt="2025-03-13T03:33:06.626" v="4100" actId="26606"/>
          <ac:spMkLst>
            <pc:docMk/>
            <pc:sldMk cId="2899113798" sldId="2147480245"/>
            <ac:spMk id="12" creationId="{3A649557-36F4-83AA-0420-5CCAACD4D6F0}"/>
          </ac:spMkLst>
        </pc:spChg>
        <pc:spChg chg="add del mod">
          <ac:chgData name="Lyle Zhu" userId="168728e5-3e2e-4686-a915-63f066bd48e1" providerId="ADAL" clId="{672491B9-713E-4236-A1D8-51C3B69AA11E}" dt="2025-03-13T03:33:15.833" v="4102" actId="26606"/>
          <ac:spMkLst>
            <pc:docMk/>
            <pc:sldMk cId="2899113798" sldId="2147480245"/>
            <ac:spMk id="14" creationId="{B86156D7-51A0-55D0-27B8-F26D1E872DBD}"/>
          </ac:spMkLst>
        </pc:spChg>
        <pc:spChg chg="add del mod">
          <ac:chgData name="Lyle Zhu" userId="168728e5-3e2e-4686-a915-63f066bd48e1" providerId="ADAL" clId="{672491B9-713E-4236-A1D8-51C3B69AA11E}" dt="2025-03-13T03:34:12.247" v="4112" actId="26606"/>
          <ac:spMkLst>
            <pc:docMk/>
            <pc:sldMk cId="2899113798" sldId="2147480245"/>
            <ac:spMk id="16" creationId="{F999E5A9-EF37-6A17-4BAD-AFDD97C691F6}"/>
          </ac:spMkLst>
        </pc:spChg>
        <pc:spChg chg="add del mod">
          <ac:chgData name="Lyle Zhu" userId="168728e5-3e2e-4686-a915-63f066bd48e1" providerId="ADAL" clId="{672491B9-713E-4236-A1D8-51C3B69AA11E}" dt="2025-03-13T03:33:16.597" v="4104" actId="26606"/>
          <ac:spMkLst>
            <pc:docMk/>
            <pc:sldMk cId="2899113798" sldId="2147480245"/>
            <ac:spMk id="17" creationId="{79520A3A-DC60-FD45-5C5F-D8F86B45CA52}"/>
          </ac:spMkLst>
        </pc:spChg>
        <pc:spChg chg="add del mod">
          <ac:chgData name="Lyle Zhu" userId="168728e5-3e2e-4686-a915-63f066bd48e1" providerId="ADAL" clId="{672491B9-713E-4236-A1D8-51C3B69AA11E}" dt="2025-03-13T03:33:35.068" v="4106" actId="26606"/>
          <ac:spMkLst>
            <pc:docMk/>
            <pc:sldMk cId="2899113798" sldId="2147480245"/>
            <ac:spMk id="20" creationId="{3A649557-36F4-83AA-0420-5CCAACD4D6F0}"/>
          </ac:spMkLst>
        </pc:spChg>
        <pc:spChg chg="add del mod">
          <ac:chgData name="Lyle Zhu" userId="168728e5-3e2e-4686-a915-63f066bd48e1" providerId="ADAL" clId="{672491B9-713E-4236-A1D8-51C3B69AA11E}" dt="2025-03-13T03:34:14.710" v="4114" actId="26606"/>
          <ac:spMkLst>
            <pc:docMk/>
            <pc:sldMk cId="2899113798" sldId="2147480245"/>
            <ac:spMk id="22" creationId="{3A649557-36F4-83AA-0420-5CCAACD4D6F0}"/>
          </ac:spMkLst>
        </pc:spChg>
        <pc:graphicFrameChg chg="add del">
          <ac:chgData name="Lyle Zhu" userId="168728e5-3e2e-4686-a915-63f066bd48e1" providerId="ADAL" clId="{672491B9-713E-4236-A1D8-51C3B69AA11E}" dt="2025-03-13T03:33:06.626" v="4100" actId="26606"/>
          <ac:graphicFrameMkLst>
            <pc:docMk/>
            <pc:sldMk cId="2899113798" sldId="2147480245"/>
            <ac:graphicFrameMk id="8" creationId="{79B1FF1F-3ACA-0FF2-D165-4C30D51D6261}"/>
          </ac:graphicFrameMkLst>
        </pc:graphicFrameChg>
        <pc:graphicFrameChg chg="add del">
          <ac:chgData name="Lyle Zhu" userId="168728e5-3e2e-4686-a915-63f066bd48e1" providerId="ADAL" clId="{672491B9-713E-4236-A1D8-51C3B69AA11E}" dt="2025-03-13T03:33:41.965" v="4108" actId="26606"/>
          <ac:graphicFrameMkLst>
            <pc:docMk/>
            <pc:sldMk cId="2899113798" sldId="2147480245"/>
            <ac:graphicFrameMk id="10" creationId="{79B1FF1F-3ACA-0FF2-D165-4C30D51D6261}"/>
          </ac:graphicFrameMkLst>
        </pc:graphicFrameChg>
        <pc:graphicFrameChg chg="add del">
          <ac:chgData name="Lyle Zhu" userId="168728e5-3e2e-4686-a915-63f066bd48e1" providerId="ADAL" clId="{672491B9-713E-4236-A1D8-51C3B69AA11E}" dt="2025-03-13T03:34:09.731" v="4110" actId="26606"/>
          <ac:graphicFrameMkLst>
            <pc:docMk/>
            <pc:sldMk cId="2899113798" sldId="2147480245"/>
            <ac:graphicFrameMk id="13" creationId="{79B1FF1F-3ACA-0FF2-D165-4C30D51D6261}"/>
          </ac:graphicFrameMkLst>
        </pc:graphicFrameChg>
        <pc:graphicFrameChg chg="add del">
          <ac:chgData name="Lyle Zhu" userId="168728e5-3e2e-4686-a915-63f066bd48e1" providerId="ADAL" clId="{672491B9-713E-4236-A1D8-51C3B69AA11E}" dt="2025-03-13T03:33:15.833" v="4102" actId="26606"/>
          <ac:graphicFrameMkLst>
            <pc:docMk/>
            <pc:sldMk cId="2899113798" sldId="2147480245"/>
            <ac:graphicFrameMk id="15" creationId="{9BF591BC-4A2E-5C2D-EEFE-494317A25C99}"/>
          </ac:graphicFrameMkLst>
        </pc:graphicFrameChg>
        <pc:graphicFrameChg chg="add del">
          <ac:chgData name="Lyle Zhu" userId="168728e5-3e2e-4686-a915-63f066bd48e1" providerId="ADAL" clId="{672491B9-713E-4236-A1D8-51C3B69AA11E}" dt="2025-03-13T03:33:16.597" v="4104" actId="26606"/>
          <ac:graphicFrameMkLst>
            <pc:docMk/>
            <pc:sldMk cId="2899113798" sldId="2147480245"/>
            <ac:graphicFrameMk id="18" creationId="{546A5518-31E7-3FA9-E3C8-4CD6AA3999DF}"/>
          </ac:graphicFrameMkLst>
        </pc:graphicFrameChg>
        <pc:graphicFrameChg chg="add del">
          <ac:chgData name="Lyle Zhu" userId="168728e5-3e2e-4686-a915-63f066bd48e1" providerId="ADAL" clId="{672491B9-713E-4236-A1D8-51C3B69AA11E}" dt="2025-03-13T03:34:12.247" v="4112" actId="26606"/>
          <ac:graphicFrameMkLst>
            <pc:docMk/>
            <pc:sldMk cId="2899113798" sldId="2147480245"/>
            <ac:graphicFrameMk id="19" creationId="{16BE2E6C-00CF-B79B-9B1C-B59B7CA5167E}"/>
          </ac:graphicFrameMkLst>
        </pc:graphicFrameChg>
        <pc:graphicFrameChg chg="add del">
          <ac:chgData name="Lyle Zhu" userId="168728e5-3e2e-4686-a915-63f066bd48e1" providerId="ADAL" clId="{672491B9-713E-4236-A1D8-51C3B69AA11E}" dt="2025-03-13T03:33:35.068" v="4106" actId="26606"/>
          <ac:graphicFrameMkLst>
            <pc:docMk/>
            <pc:sldMk cId="2899113798" sldId="2147480245"/>
            <ac:graphicFrameMk id="21" creationId="{79B1FF1F-3ACA-0FF2-D165-4C30D51D6261}"/>
          </ac:graphicFrameMkLst>
        </pc:graphicFrameChg>
        <pc:graphicFrameChg chg="add del">
          <ac:chgData name="Lyle Zhu" userId="168728e5-3e2e-4686-a915-63f066bd48e1" providerId="ADAL" clId="{672491B9-713E-4236-A1D8-51C3B69AA11E}" dt="2025-03-13T03:34:14.710" v="4114" actId="26606"/>
          <ac:graphicFrameMkLst>
            <pc:docMk/>
            <pc:sldMk cId="2899113798" sldId="2147480245"/>
            <ac:graphicFrameMk id="23" creationId="{79B1FF1F-3ACA-0FF2-D165-4C30D51D6261}"/>
          </ac:graphicFrameMkLst>
        </pc:graphicFrameChg>
      </pc:sldChg>
      <pc:sldChg chg="addSp delSp modSp new mod modClrScheme chgLayout">
        <pc:chgData name="Lyle Zhu" userId="168728e5-3e2e-4686-a915-63f066bd48e1" providerId="ADAL" clId="{672491B9-713E-4236-A1D8-51C3B69AA11E}" dt="2025-03-14T03:37:03.309" v="6468" actId="688"/>
        <pc:sldMkLst>
          <pc:docMk/>
          <pc:sldMk cId="998564515" sldId="2147480246"/>
        </pc:sldMkLst>
        <pc:spChg chg="del mod ord">
          <ac:chgData name="Lyle Zhu" userId="168728e5-3e2e-4686-a915-63f066bd48e1" providerId="ADAL" clId="{672491B9-713E-4236-A1D8-51C3B69AA11E}" dt="2025-03-12T07:56:47.459" v="1316" actId="700"/>
          <ac:spMkLst>
            <pc:docMk/>
            <pc:sldMk cId="998564515" sldId="2147480246"/>
            <ac:spMk id="2" creationId="{4E4CF3DC-CA55-86C5-D8B4-54F4F7A5224F}"/>
          </ac:spMkLst>
        </pc:spChg>
        <pc:spChg chg="del">
          <ac:chgData name="Lyle Zhu" userId="168728e5-3e2e-4686-a915-63f066bd48e1" providerId="ADAL" clId="{672491B9-713E-4236-A1D8-51C3B69AA11E}" dt="2025-03-12T07:56:47.459" v="1316" actId="700"/>
          <ac:spMkLst>
            <pc:docMk/>
            <pc:sldMk cId="998564515" sldId="2147480246"/>
            <ac:spMk id="3" creationId="{E0B9011B-35F6-61DD-EAA3-C13909EC776C}"/>
          </ac:spMkLst>
        </pc:spChg>
        <pc:spChg chg="del">
          <ac:chgData name="Lyle Zhu" userId="168728e5-3e2e-4686-a915-63f066bd48e1" providerId="ADAL" clId="{672491B9-713E-4236-A1D8-51C3B69AA11E}" dt="2025-03-12T07:56:47.459" v="1316" actId="700"/>
          <ac:spMkLst>
            <pc:docMk/>
            <pc:sldMk cId="998564515" sldId="2147480246"/>
            <ac:spMk id="4" creationId="{A49E95B0-B237-ADB5-E0E8-FFED2DA5909F}"/>
          </ac:spMkLst>
        </pc:spChg>
        <pc:spChg chg="add mod ord">
          <ac:chgData name="Lyle Zhu" userId="168728e5-3e2e-4686-a915-63f066bd48e1" providerId="ADAL" clId="{672491B9-713E-4236-A1D8-51C3B69AA11E}" dt="2025-03-13T03:35:09.796" v="4124" actId="26606"/>
          <ac:spMkLst>
            <pc:docMk/>
            <pc:sldMk cId="998564515" sldId="2147480246"/>
            <ac:spMk id="5" creationId="{DC0FFDBB-9BF1-0D8C-1476-B7E7EB18EA76}"/>
          </ac:spMkLst>
        </pc:spChg>
        <pc:spChg chg="add del mod ord">
          <ac:chgData name="Lyle Zhu" userId="168728e5-3e2e-4686-a915-63f066bd48e1" providerId="ADAL" clId="{672491B9-713E-4236-A1D8-51C3B69AA11E}" dt="2025-03-14T03:36:01.639" v="6443" actId="20577"/>
          <ac:spMkLst>
            <pc:docMk/>
            <pc:sldMk cId="998564515" sldId="2147480246"/>
            <ac:spMk id="6" creationId="{ADB207C3-7687-BA71-8EB9-F9F0AB5EDA73}"/>
          </ac:spMkLst>
        </pc:spChg>
        <pc:spChg chg="add del mod">
          <ac:chgData name="Lyle Zhu" userId="168728e5-3e2e-4686-a915-63f066bd48e1" providerId="ADAL" clId="{672491B9-713E-4236-A1D8-51C3B69AA11E}" dt="2025-03-13T03:35:09.796" v="4124" actId="26606"/>
          <ac:spMkLst>
            <pc:docMk/>
            <pc:sldMk cId="998564515" sldId="2147480246"/>
            <ac:spMk id="12" creationId="{1450C8A5-8EA5-FCB2-BDBB-204148376B29}"/>
          </ac:spMkLst>
        </pc:spChg>
        <pc:spChg chg="add mod">
          <ac:chgData name="Lyle Zhu" userId="168728e5-3e2e-4686-a915-63f066bd48e1" providerId="ADAL" clId="{672491B9-713E-4236-A1D8-51C3B69AA11E}" dt="2025-03-13T07:05:16.552" v="5252" actId="164"/>
          <ac:spMkLst>
            <pc:docMk/>
            <pc:sldMk cId="998564515" sldId="2147480246"/>
            <ac:spMk id="37" creationId="{D5B7DD1E-E909-7B11-AB7C-43C03E73BBA9}"/>
          </ac:spMkLst>
        </pc:spChg>
        <pc:spChg chg="add mod">
          <ac:chgData name="Lyle Zhu" userId="168728e5-3e2e-4686-a915-63f066bd48e1" providerId="ADAL" clId="{672491B9-713E-4236-A1D8-51C3B69AA11E}" dt="2025-03-13T07:05:16.552" v="5252" actId="164"/>
          <ac:spMkLst>
            <pc:docMk/>
            <pc:sldMk cId="998564515" sldId="2147480246"/>
            <ac:spMk id="38" creationId="{A60AEA5A-8F27-03D9-BFA1-49A60ED9BCF6}"/>
          </ac:spMkLst>
        </pc:spChg>
        <pc:spChg chg="add mod">
          <ac:chgData name="Lyle Zhu" userId="168728e5-3e2e-4686-a915-63f066bd48e1" providerId="ADAL" clId="{672491B9-713E-4236-A1D8-51C3B69AA11E}" dt="2025-03-13T07:05:16.552" v="5252" actId="164"/>
          <ac:spMkLst>
            <pc:docMk/>
            <pc:sldMk cId="998564515" sldId="2147480246"/>
            <ac:spMk id="39" creationId="{A6BB6AB5-E594-A4F0-087D-39308C63A591}"/>
          </ac:spMkLst>
        </pc:spChg>
        <pc:spChg chg="add mod">
          <ac:chgData name="Lyle Zhu" userId="168728e5-3e2e-4686-a915-63f066bd48e1" providerId="ADAL" clId="{672491B9-713E-4236-A1D8-51C3B69AA11E}" dt="2025-03-14T03:36:20.500" v="6451" actId="1076"/>
          <ac:spMkLst>
            <pc:docMk/>
            <pc:sldMk cId="998564515" sldId="2147480246"/>
            <ac:spMk id="40" creationId="{9ED56761-9839-4E13-5A1A-40A3C055C618}"/>
          </ac:spMkLst>
        </pc:spChg>
        <pc:spChg chg="add mod">
          <ac:chgData name="Lyle Zhu" userId="168728e5-3e2e-4686-a915-63f066bd48e1" providerId="ADAL" clId="{672491B9-713E-4236-A1D8-51C3B69AA11E}" dt="2025-03-13T07:05:16.552" v="5252" actId="164"/>
          <ac:spMkLst>
            <pc:docMk/>
            <pc:sldMk cId="998564515" sldId="2147480246"/>
            <ac:spMk id="41" creationId="{B8D8F63B-385B-2F68-EBB8-991BE5D940B6}"/>
          </ac:spMkLst>
        </pc:spChg>
        <pc:spChg chg="add mod">
          <ac:chgData name="Lyle Zhu" userId="168728e5-3e2e-4686-a915-63f066bd48e1" providerId="ADAL" clId="{672491B9-713E-4236-A1D8-51C3B69AA11E}" dt="2025-03-14T03:36:51.490" v="6467" actId="1036"/>
          <ac:spMkLst>
            <pc:docMk/>
            <pc:sldMk cId="998564515" sldId="2147480246"/>
            <ac:spMk id="42" creationId="{26070B4A-FC5A-4777-5D93-CF3F740DB3C7}"/>
          </ac:spMkLst>
        </pc:spChg>
        <pc:spChg chg="add mod">
          <ac:chgData name="Lyle Zhu" userId="168728e5-3e2e-4686-a915-63f066bd48e1" providerId="ADAL" clId="{672491B9-713E-4236-A1D8-51C3B69AA11E}" dt="2025-03-13T07:05:16.552" v="5252" actId="164"/>
          <ac:spMkLst>
            <pc:docMk/>
            <pc:sldMk cId="998564515" sldId="2147480246"/>
            <ac:spMk id="43" creationId="{1D264C1E-BB86-A5B9-2D12-A378E1B51B79}"/>
          </ac:spMkLst>
        </pc:spChg>
        <pc:spChg chg="mod">
          <ac:chgData name="Lyle Zhu" userId="168728e5-3e2e-4686-a915-63f066bd48e1" providerId="ADAL" clId="{672491B9-713E-4236-A1D8-51C3B69AA11E}" dt="2025-03-13T07:05:35.335" v="5256"/>
          <ac:spMkLst>
            <pc:docMk/>
            <pc:sldMk cId="998564515" sldId="2147480246"/>
            <ac:spMk id="54" creationId="{5CC75160-839B-99F8-2588-E8B55FFD9E51}"/>
          </ac:spMkLst>
        </pc:spChg>
        <pc:spChg chg="mod">
          <ac:chgData name="Lyle Zhu" userId="168728e5-3e2e-4686-a915-63f066bd48e1" providerId="ADAL" clId="{672491B9-713E-4236-A1D8-51C3B69AA11E}" dt="2025-03-13T07:05:35.335" v="5256"/>
          <ac:spMkLst>
            <pc:docMk/>
            <pc:sldMk cId="998564515" sldId="2147480246"/>
            <ac:spMk id="55" creationId="{17EF2520-A4BB-5517-8229-222B8923B797}"/>
          </ac:spMkLst>
        </pc:spChg>
        <pc:spChg chg="mod">
          <ac:chgData name="Lyle Zhu" userId="168728e5-3e2e-4686-a915-63f066bd48e1" providerId="ADAL" clId="{672491B9-713E-4236-A1D8-51C3B69AA11E}" dt="2025-03-13T07:06:03.365" v="5264" actId="20577"/>
          <ac:spMkLst>
            <pc:docMk/>
            <pc:sldMk cId="998564515" sldId="2147480246"/>
            <ac:spMk id="56" creationId="{A858AD5F-BCDC-F5AE-35EA-F29C5AA3B72A}"/>
          </ac:spMkLst>
        </pc:spChg>
        <pc:spChg chg="del mod">
          <ac:chgData name="Lyle Zhu" userId="168728e5-3e2e-4686-a915-63f066bd48e1" providerId="ADAL" clId="{672491B9-713E-4236-A1D8-51C3B69AA11E}" dt="2025-03-13T07:05:52.126" v="5261" actId="478"/>
          <ac:spMkLst>
            <pc:docMk/>
            <pc:sldMk cId="998564515" sldId="2147480246"/>
            <ac:spMk id="57" creationId="{09FDF4E7-2BFB-EE50-2663-156F4B9003F0}"/>
          </ac:spMkLst>
        </pc:spChg>
        <pc:spChg chg="mod">
          <ac:chgData name="Lyle Zhu" userId="168728e5-3e2e-4686-a915-63f066bd48e1" providerId="ADAL" clId="{672491B9-713E-4236-A1D8-51C3B69AA11E}" dt="2025-03-13T07:09:02.573" v="5297" actId="1076"/>
          <ac:spMkLst>
            <pc:docMk/>
            <pc:sldMk cId="998564515" sldId="2147480246"/>
            <ac:spMk id="58" creationId="{8B5B8908-F708-A4F6-D80C-F12D01527E0F}"/>
          </ac:spMkLst>
        </pc:spChg>
        <pc:spChg chg="del mod">
          <ac:chgData name="Lyle Zhu" userId="168728e5-3e2e-4686-a915-63f066bd48e1" providerId="ADAL" clId="{672491B9-713E-4236-A1D8-51C3B69AA11E}" dt="2025-03-13T07:05:49.241" v="5260" actId="478"/>
          <ac:spMkLst>
            <pc:docMk/>
            <pc:sldMk cId="998564515" sldId="2147480246"/>
            <ac:spMk id="59" creationId="{E6BC9BBE-5620-1134-97D6-BB71240FC95E}"/>
          </ac:spMkLst>
        </pc:spChg>
        <pc:spChg chg="mod">
          <ac:chgData name="Lyle Zhu" userId="168728e5-3e2e-4686-a915-63f066bd48e1" providerId="ADAL" clId="{672491B9-713E-4236-A1D8-51C3B69AA11E}" dt="2025-03-13T07:05:35.335" v="5256"/>
          <ac:spMkLst>
            <pc:docMk/>
            <pc:sldMk cId="998564515" sldId="2147480246"/>
            <ac:spMk id="60" creationId="{655EF4EF-DD1F-982A-0DC5-521B1E632AB0}"/>
          </ac:spMkLst>
        </pc:spChg>
        <pc:spChg chg="add mod">
          <ac:chgData name="Lyle Zhu" userId="168728e5-3e2e-4686-a915-63f066bd48e1" providerId="ADAL" clId="{672491B9-713E-4236-A1D8-51C3B69AA11E}" dt="2025-03-13T07:13:35.166" v="5348" actId="164"/>
          <ac:spMkLst>
            <pc:docMk/>
            <pc:sldMk cId="998564515" sldId="2147480246"/>
            <ac:spMk id="64" creationId="{27F3B3C5-DE37-9F4F-D65E-9A061C8AAD74}"/>
          </ac:spMkLst>
        </pc:spChg>
        <pc:spChg chg="add mod">
          <ac:chgData name="Lyle Zhu" userId="168728e5-3e2e-4686-a915-63f066bd48e1" providerId="ADAL" clId="{672491B9-713E-4236-A1D8-51C3B69AA11E}" dt="2025-03-13T07:14:50.878" v="5383" actId="1037"/>
          <ac:spMkLst>
            <pc:docMk/>
            <pc:sldMk cId="998564515" sldId="2147480246"/>
            <ac:spMk id="65" creationId="{F7E01141-16D8-97F9-5EB9-8CB9A36CF2AA}"/>
          </ac:spMkLst>
        </pc:spChg>
        <pc:spChg chg="add del">
          <ac:chgData name="Lyle Zhu" userId="168728e5-3e2e-4686-a915-63f066bd48e1" providerId="ADAL" clId="{672491B9-713E-4236-A1D8-51C3B69AA11E}" dt="2025-03-13T07:07:44.763" v="5283" actId="478"/>
          <ac:spMkLst>
            <pc:docMk/>
            <pc:sldMk cId="998564515" sldId="2147480246"/>
            <ac:spMk id="67" creationId="{9543080C-2910-6EF2-6A2F-A16AEE7EBC6C}"/>
          </ac:spMkLst>
        </pc:spChg>
        <pc:spChg chg="add mod">
          <ac:chgData name="Lyle Zhu" userId="168728e5-3e2e-4686-a915-63f066bd48e1" providerId="ADAL" clId="{672491B9-713E-4236-A1D8-51C3B69AA11E}" dt="2025-03-13T07:13:35.166" v="5348" actId="164"/>
          <ac:spMkLst>
            <pc:docMk/>
            <pc:sldMk cId="998564515" sldId="2147480246"/>
            <ac:spMk id="69" creationId="{34BAE577-43C1-F62E-70E4-E48AA24DD5DA}"/>
          </ac:spMkLst>
        </pc:spChg>
        <pc:spChg chg="add mod">
          <ac:chgData name="Lyle Zhu" userId="168728e5-3e2e-4686-a915-63f066bd48e1" providerId="ADAL" clId="{672491B9-713E-4236-A1D8-51C3B69AA11E}" dt="2025-03-13T07:13:35.166" v="5348" actId="164"/>
          <ac:spMkLst>
            <pc:docMk/>
            <pc:sldMk cId="998564515" sldId="2147480246"/>
            <ac:spMk id="73" creationId="{C4E8BF7F-7F4A-B2D6-2FB0-564C77D2C8CF}"/>
          </ac:spMkLst>
        </pc:spChg>
        <pc:spChg chg="add mod">
          <ac:chgData name="Lyle Zhu" userId="168728e5-3e2e-4686-a915-63f066bd48e1" providerId="ADAL" clId="{672491B9-713E-4236-A1D8-51C3B69AA11E}" dt="2025-03-13T07:14:59.008" v="5384" actId="164"/>
          <ac:spMkLst>
            <pc:docMk/>
            <pc:sldMk cId="998564515" sldId="2147480246"/>
            <ac:spMk id="86" creationId="{18DCE84A-3DC6-B15B-0054-08A0B8A4C29F}"/>
          </ac:spMkLst>
        </pc:spChg>
        <pc:grpChg chg="add mod">
          <ac:chgData name="Lyle Zhu" userId="168728e5-3e2e-4686-a915-63f066bd48e1" providerId="ADAL" clId="{672491B9-713E-4236-A1D8-51C3B69AA11E}" dt="2025-03-13T07:05:25.921" v="5255" actId="164"/>
          <ac:grpSpMkLst>
            <pc:docMk/>
            <pc:sldMk cId="998564515" sldId="2147480246"/>
            <ac:grpSpMk id="44" creationId="{8FD0F7D0-1744-39E2-8F79-4D0DDB7ED139}"/>
          </ac:grpSpMkLst>
        </pc:grpChg>
        <pc:grpChg chg="add mod">
          <ac:chgData name="Lyle Zhu" userId="168728e5-3e2e-4686-a915-63f066bd48e1" providerId="ADAL" clId="{672491B9-713E-4236-A1D8-51C3B69AA11E}" dt="2025-03-13T07:05:25.921" v="5255" actId="164"/>
          <ac:grpSpMkLst>
            <pc:docMk/>
            <pc:sldMk cId="998564515" sldId="2147480246"/>
            <ac:grpSpMk id="45" creationId="{798BD103-6A0C-7508-A3F7-04BE92320894}"/>
          </ac:grpSpMkLst>
        </pc:grpChg>
        <pc:grpChg chg="add mod">
          <ac:chgData name="Lyle Zhu" userId="168728e5-3e2e-4686-a915-63f066bd48e1" providerId="ADAL" clId="{672491B9-713E-4236-A1D8-51C3B69AA11E}" dt="2025-03-13T07:13:35.166" v="5348" actId="164"/>
          <ac:grpSpMkLst>
            <pc:docMk/>
            <pc:sldMk cId="998564515" sldId="2147480246"/>
            <ac:grpSpMk id="46" creationId="{5220D894-FF86-8196-ADB9-2344CE642038}"/>
          </ac:grpSpMkLst>
        </pc:grpChg>
        <pc:grpChg chg="mod">
          <ac:chgData name="Lyle Zhu" userId="168728e5-3e2e-4686-a915-63f066bd48e1" providerId="ADAL" clId="{672491B9-713E-4236-A1D8-51C3B69AA11E}" dt="2025-03-13T07:05:35.335" v="5256"/>
          <ac:grpSpMkLst>
            <pc:docMk/>
            <pc:sldMk cId="998564515" sldId="2147480246"/>
            <ac:grpSpMk id="48" creationId="{BA49ECB3-CFE8-532A-D34F-389857D6504A}"/>
          </ac:grpSpMkLst>
        </pc:grpChg>
        <pc:grpChg chg="add mod">
          <ac:chgData name="Lyle Zhu" userId="168728e5-3e2e-4686-a915-63f066bd48e1" providerId="ADAL" clId="{672491B9-713E-4236-A1D8-51C3B69AA11E}" dt="2025-03-13T07:14:59.008" v="5384" actId="164"/>
          <ac:grpSpMkLst>
            <pc:docMk/>
            <pc:sldMk cId="998564515" sldId="2147480246"/>
            <ac:grpSpMk id="85" creationId="{05DA83B1-D711-C113-D4A6-5DB20FB2EBD7}"/>
          </ac:grpSpMkLst>
        </pc:grpChg>
        <pc:grpChg chg="add mod">
          <ac:chgData name="Lyle Zhu" userId="168728e5-3e2e-4686-a915-63f066bd48e1" providerId="ADAL" clId="{672491B9-713E-4236-A1D8-51C3B69AA11E}" dt="2025-03-13T07:14:59.008" v="5384" actId="164"/>
          <ac:grpSpMkLst>
            <pc:docMk/>
            <pc:sldMk cId="998564515" sldId="2147480246"/>
            <ac:grpSpMk id="87" creationId="{09581B3B-7BE8-660A-A97F-6429D9C72F82}"/>
          </ac:grpSpMkLst>
        </pc:grpChg>
        <pc:graphicFrameChg chg="add del">
          <ac:chgData name="Lyle Zhu" userId="168728e5-3e2e-4686-a915-63f066bd48e1" providerId="ADAL" clId="{672491B9-713E-4236-A1D8-51C3B69AA11E}" dt="2025-03-13T03:35:09.796" v="4124" actId="26606"/>
          <ac:graphicFrameMkLst>
            <pc:docMk/>
            <pc:sldMk cId="998564515" sldId="2147480246"/>
            <ac:graphicFrameMk id="8" creationId="{87BC03F2-205E-04CD-87D3-AD48C8FB9209}"/>
          </ac:graphicFrameMkLst>
        </pc:graphicFrameChg>
        <pc:picChg chg="add mod">
          <ac:chgData name="Lyle Zhu" userId="168728e5-3e2e-4686-a915-63f066bd48e1" providerId="ADAL" clId="{672491B9-713E-4236-A1D8-51C3B69AA11E}" dt="2025-03-13T07:19:09.545" v="5398" actId="207"/>
          <ac:picMkLst>
            <pc:docMk/>
            <pc:sldMk cId="998564515" sldId="2147480246"/>
            <ac:picMk id="9" creationId="{BEDA84ED-8E56-488C-3235-D0B57C969502}"/>
          </ac:picMkLst>
        </pc:picChg>
        <pc:picChg chg="add del mod">
          <ac:chgData name="Lyle Zhu" userId="168728e5-3e2e-4686-a915-63f066bd48e1" providerId="ADAL" clId="{672491B9-713E-4236-A1D8-51C3B69AA11E}" dt="2025-03-13T06:50:43.499" v="5099" actId="478"/>
          <ac:picMkLst>
            <pc:docMk/>
            <pc:sldMk cId="998564515" sldId="2147480246"/>
            <ac:picMk id="11" creationId="{132D0A2F-6E89-02E6-4E88-0DCB7F97617C}"/>
          </ac:picMkLst>
        </pc:picChg>
        <pc:picChg chg="add del mod">
          <ac:chgData name="Lyle Zhu" userId="168728e5-3e2e-4686-a915-63f066bd48e1" providerId="ADAL" clId="{672491B9-713E-4236-A1D8-51C3B69AA11E}" dt="2025-03-13T06:46:46.191" v="5086" actId="478"/>
          <ac:picMkLst>
            <pc:docMk/>
            <pc:sldMk cId="998564515" sldId="2147480246"/>
            <ac:picMk id="14" creationId="{74749FA8-BA4F-DC20-46DD-6DD55DFF3E15}"/>
          </ac:picMkLst>
        </pc:picChg>
        <pc:picChg chg="add del mod">
          <ac:chgData name="Lyle Zhu" userId="168728e5-3e2e-4686-a915-63f066bd48e1" providerId="ADAL" clId="{672491B9-713E-4236-A1D8-51C3B69AA11E}" dt="2025-03-13T06:48:10.207" v="5088" actId="478"/>
          <ac:picMkLst>
            <pc:docMk/>
            <pc:sldMk cId="998564515" sldId="2147480246"/>
            <ac:picMk id="15" creationId="{5CAB4E3B-BA06-2FFF-DFF4-E9495ECE9244}"/>
          </ac:picMkLst>
        </pc:picChg>
        <pc:picChg chg="add del mod">
          <ac:chgData name="Lyle Zhu" userId="168728e5-3e2e-4686-a915-63f066bd48e1" providerId="ADAL" clId="{672491B9-713E-4236-A1D8-51C3B69AA11E}" dt="2025-03-13T06:49:31.994" v="5092" actId="478"/>
          <ac:picMkLst>
            <pc:docMk/>
            <pc:sldMk cId="998564515" sldId="2147480246"/>
            <ac:picMk id="17" creationId="{5242B09B-FC29-46DD-55D2-E9304F76350B}"/>
          </ac:picMkLst>
        </pc:picChg>
        <pc:picChg chg="add mod">
          <ac:chgData name="Lyle Zhu" userId="168728e5-3e2e-4686-a915-63f066bd48e1" providerId="ADAL" clId="{672491B9-713E-4236-A1D8-51C3B69AA11E}" dt="2025-03-14T03:36:40.255" v="6461" actId="1035"/>
          <ac:picMkLst>
            <pc:docMk/>
            <pc:sldMk cId="998564515" sldId="2147480246"/>
            <ac:picMk id="19" creationId="{76E863E7-F769-877C-D122-F06809C65863}"/>
          </ac:picMkLst>
        </pc:picChg>
        <pc:picChg chg="add mod ord">
          <ac:chgData name="Lyle Zhu" userId="168728e5-3e2e-4686-a915-63f066bd48e1" providerId="ADAL" clId="{672491B9-713E-4236-A1D8-51C3B69AA11E}" dt="2025-03-14T03:36:40.255" v="6461" actId="1035"/>
          <ac:picMkLst>
            <pc:docMk/>
            <pc:sldMk cId="998564515" sldId="2147480246"/>
            <ac:picMk id="21" creationId="{37C1552A-F94F-8786-46A2-EFB1DD860D8B}"/>
          </ac:picMkLst>
        </pc:picChg>
        <pc:picChg chg="add del mod">
          <ac:chgData name="Lyle Zhu" userId="168728e5-3e2e-4686-a915-63f066bd48e1" providerId="ADAL" clId="{672491B9-713E-4236-A1D8-51C3B69AA11E}" dt="2025-03-13T07:05:16.552" v="5252" actId="164"/>
          <ac:picMkLst>
            <pc:docMk/>
            <pc:sldMk cId="998564515" sldId="2147480246"/>
            <ac:picMk id="23" creationId="{A1A9F6FA-9A31-77CD-71F8-D5E1E6B71AA2}"/>
          </ac:picMkLst>
        </pc:picChg>
        <pc:picChg chg="add del mod">
          <ac:chgData name="Lyle Zhu" userId="168728e5-3e2e-4686-a915-63f066bd48e1" providerId="ADAL" clId="{672491B9-713E-4236-A1D8-51C3B69AA11E}" dt="2025-03-13T06:54:53.560" v="5115" actId="478"/>
          <ac:picMkLst>
            <pc:docMk/>
            <pc:sldMk cId="998564515" sldId="2147480246"/>
            <ac:picMk id="25" creationId="{3E8D84EF-C933-6DEB-5DA5-E03A1AB1E09A}"/>
          </ac:picMkLst>
        </pc:picChg>
        <pc:picChg chg="add del mod">
          <ac:chgData name="Lyle Zhu" userId="168728e5-3e2e-4686-a915-63f066bd48e1" providerId="ADAL" clId="{672491B9-713E-4236-A1D8-51C3B69AA11E}" dt="2025-03-13T06:56:41.922" v="5121" actId="478"/>
          <ac:picMkLst>
            <pc:docMk/>
            <pc:sldMk cId="998564515" sldId="2147480246"/>
            <ac:picMk id="27" creationId="{84173E24-5158-A975-E031-961F34F99C9F}"/>
          </ac:picMkLst>
        </pc:picChg>
        <pc:picChg chg="add mod">
          <ac:chgData name="Lyle Zhu" userId="168728e5-3e2e-4686-a915-63f066bd48e1" providerId="ADAL" clId="{672491B9-713E-4236-A1D8-51C3B69AA11E}" dt="2025-03-14T03:37:03.309" v="6468" actId="688"/>
          <ac:picMkLst>
            <pc:docMk/>
            <pc:sldMk cId="998564515" sldId="2147480246"/>
            <ac:picMk id="29" creationId="{C6572805-1967-2EE8-B3D1-8F43CFB7F306}"/>
          </ac:picMkLst>
        </pc:picChg>
        <pc:picChg chg="add del mod">
          <ac:chgData name="Lyle Zhu" userId="168728e5-3e2e-4686-a915-63f066bd48e1" providerId="ADAL" clId="{672491B9-713E-4236-A1D8-51C3B69AA11E}" dt="2025-03-13T06:58:10.755" v="5129" actId="478"/>
          <ac:picMkLst>
            <pc:docMk/>
            <pc:sldMk cId="998564515" sldId="2147480246"/>
            <ac:picMk id="31" creationId="{AD4C48EA-7D18-7CF1-90FF-8E463D0F6428}"/>
          </ac:picMkLst>
        </pc:picChg>
        <pc:picChg chg="mod">
          <ac:chgData name="Lyle Zhu" userId="168728e5-3e2e-4686-a915-63f066bd48e1" providerId="ADAL" clId="{672491B9-713E-4236-A1D8-51C3B69AA11E}" dt="2025-03-13T07:18:44.046" v="5396" actId="207"/>
          <ac:picMkLst>
            <pc:docMk/>
            <pc:sldMk cId="998564515" sldId="2147480246"/>
            <ac:picMk id="47" creationId="{03E0400B-B39C-2659-266E-DBFBEF79DDBC}"/>
          </ac:picMkLst>
        </pc:picChg>
        <pc:picChg chg="del mod">
          <ac:chgData name="Lyle Zhu" userId="168728e5-3e2e-4686-a915-63f066bd48e1" providerId="ADAL" clId="{672491B9-713E-4236-A1D8-51C3B69AA11E}" dt="2025-03-13T07:05:47.481" v="5259" actId="478"/>
          <ac:picMkLst>
            <pc:docMk/>
            <pc:sldMk cId="998564515" sldId="2147480246"/>
            <ac:picMk id="49" creationId="{70F7294D-A527-0522-FC9C-C304189F2A64}"/>
          </ac:picMkLst>
        </pc:picChg>
        <pc:picChg chg="del mod">
          <ac:chgData name="Lyle Zhu" userId="168728e5-3e2e-4686-a915-63f066bd48e1" providerId="ADAL" clId="{672491B9-713E-4236-A1D8-51C3B69AA11E}" dt="2025-03-13T07:05:45.563" v="5258" actId="478"/>
          <ac:picMkLst>
            <pc:docMk/>
            <pc:sldMk cId="998564515" sldId="2147480246"/>
            <ac:picMk id="50" creationId="{171BC4D0-A797-2EB1-9272-1B7773EFBF08}"/>
          </ac:picMkLst>
        </pc:picChg>
        <pc:picChg chg="mod">
          <ac:chgData name="Lyle Zhu" userId="168728e5-3e2e-4686-a915-63f066bd48e1" providerId="ADAL" clId="{672491B9-713E-4236-A1D8-51C3B69AA11E}" dt="2025-03-13T07:19:30.194" v="5400" actId="207"/>
          <ac:picMkLst>
            <pc:docMk/>
            <pc:sldMk cId="998564515" sldId="2147480246"/>
            <ac:picMk id="51" creationId="{1CC7F4EA-9A7F-7C3F-100D-29CE53BC3581}"/>
          </ac:picMkLst>
        </pc:picChg>
        <pc:picChg chg="mod">
          <ac:chgData name="Lyle Zhu" userId="168728e5-3e2e-4686-a915-63f066bd48e1" providerId="ADAL" clId="{672491B9-713E-4236-A1D8-51C3B69AA11E}" dt="2025-03-13T07:11:45.174" v="5322" actId="1076"/>
          <ac:picMkLst>
            <pc:docMk/>
            <pc:sldMk cId="998564515" sldId="2147480246"/>
            <ac:picMk id="52" creationId="{B6FCFE6C-C3C1-71D7-6F10-8A0EFBFD2666}"/>
          </ac:picMkLst>
        </pc:picChg>
        <pc:picChg chg="add del mod">
          <ac:chgData name="Lyle Zhu" userId="168728e5-3e2e-4686-a915-63f066bd48e1" providerId="ADAL" clId="{672491B9-713E-4236-A1D8-51C3B69AA11E}" dt="2025-03-13T07:11:11.186" v="5311" actId="478"/>
          <ac:picMkLst>
            <pc:docMk/>
            <pc:sldMk cId="998564515" sldId="2147480246"/>
            <ac:picMk id="61" creationId="{DCF72FC6-0FD7-1B66-FA8D-D720E1408E6E}"/>
          </ac:picMkLst>
        </pc:picChg>
        <pc:picChg chg="add mod">
          <ac:chgData name="Lyle Zhu" userId="168728e5-3e2e-4686-a915-63f066bd48e1" providerId="ADAL" clId="{672491B9-713E-4236-A1D8-51C3B69AA11E}" dt="2025-03-13T07:14:50.878" v="5383" actId="1037"/>
          <ac:picMkLst>
            <pc:docMk/>
            <pc:sldMk cId="998564515" sldId="2147480246"/>
            <ac:picMk id="62" creationId="{DDBCC094-A5B3-1CD3-9C1E-BA395B1EB554}"/>
          </ac:picMkLst>
        </pc:picChg>
        <pc:picChg chg="add del mod">
          <ac:chgData name="Lyle Zhu" userId="168728e5-3e2e-4686-a915-63f066bd48e1" providerId="ADAL" clId="{672491B9-713E-4236-A1D8-51C3B69AA11E}" dt="2025-03-13T07:11:20.740" v="5314" actId="478"/>
          <ac:picMkLst>
            <pc:docMk/>
            <pc:sldMk cId="998564515" sldId="2147480246"/>
            <ac:picMk id="71" creationId="{A8DDF3D3-B8E3-237E-32DC-5A53020BF3D0}"/>
          </ac:picMkLst>
        </pc:picChg>
        <pc:picChg chg="add mod">
          <ac:chgData name="Lyle Zhu" userId="168728e5-3e2e-4686-a915-63f066bd48e1" providerId="ADAL" clId="{672491B9-713E-4236-A1D8-51C3B69AA11E}" dt="2025-03-13T07:13:35.166" v="5348" actId="164"/>
          <ac:picMkLst>
            <pc:docMk/>
            <pc:sldMk cId="998564515" sldId="2147480246"/>
            <ac:picMk id="72" creationId="{E511B63C-C8D2-B618-E14C-934279BAEFF9}"/>
          </ac:picMkLst>
        </pc:picChg>
        <pc:picChg chg="add mod">
          <ac:chgData name="Lyle Zhu" userId="168728e5-3e2e-4686-a915-63f066bd48e1" providerId="ADAL" clId="{672491B9-713E-4236-A1D8-51C3B69AA11E}" dt="2025-03-13T07:18:28.467" v="5393" actId="207"/>
          <ac:picMkLst>
            <pc:docMk/>
            <pc:sldMk cId="998564515" sldId="2147480246"/>
            <ac:picMk id="81" creationId="{2CA6605B-3E99-4264-80E3-0D3F088971C0}"/>
          </ac:picMkLst>
        </pc:picChg>
        <pc:picChg chg="add mod">
          <ac:chgData name="Lyle Zhu" userId="168728e5-3e2e-4686-a915-63f066bd48e1" providerId="ADAL" clId="{672491B9-713E-4236-A1D8-51C3B69AA11E}" dt="2025-03-13T07:18:31.861" v="5394" actId="207"/>
          <ac:picMkLst>
            <pc:docMk/>
            <pc:sldMk cId="998564515" sldId="2147480246"/>
            <ac:picMk id="83" creationId="{18187B39-C1B6-EB31-4F1D-ED46488D57F4}"/>
          </ac:picMkLst>
        </pc:picChg>
        <pc:cxnChg chg="add del">
          <ac:chgData name="Lyle Zhu" userId="168728e5-3e2e-4686-a915-63f066bd48e1" providerId="ADAL" clId="{672491B9-713E-4236-A1D8-51C3B69AA11E}" dt="2025-03-13T06:58:50.423" v="5136" actId="478"/>
          <ac:cxnSpMkLst>
            <pc:docMk/>
            <pc:sldMk cId="998564515" sldId="2147480246"/>
            <ac:cxnSpMk id="33" creationId="{1901DC3D-9716-E131-675E-6C2AFC6EA081}"/>
          </ac:cxnSpMkLst>
        </pc:cxnChg>
        <pc:cxnChg chg="add mod">
          <ac:chgData name="Lyle Zhu" userId="168728e5-3e2e-4686-a915-63f066bd48e1" providerId="ADAL" clId="{672491B9-713E-4236-A1D8-51C3B69AA11E}" dt="2025-03-13T07:09:49.847" v="5307" actId="14100"/>
          <ac:cxnSpMkLst>
            <pc:docMk/>
            <pc:sldMk cId="998564515" sldId="2147480246"/>
            <ac:cxnSpMk id="35" creationId="{E612DE29-F710-6888-A9F7-0DBACBC00B87}"/>
          </ac:cxnSpMkLst>
        </pc:cxnChg>
        <pc:cxnChg chg="mod">
          <ac:chgData name="Lyle Zhu" userId="168728e5-3e2e-4686-a915-63f066bd48e1" providerId="ADAL" clId="{672491B9-713E-4236-A1D8-51C3B69AA11E}" dt="2025-03-13T07:15:26.320" v="5388" actId="14100"/>
          <ac:cxnSpMkLst>
            <pc:docMk/>
            <pc:sldMk cId="998564515" sldId="2147480246"/>
            <ac:cxnSpMk id="53" creationId="{F6049DEF-7F4F-53B5-39B2-072C4F433280}"/>
          </ac:cxnSpMkLst>
        </pc:cxnChg>
        <pc:cxnChg chg="add mod">
          <ac:chgData name="Lyle Zhu" userId="168728e5-3e2e-4686-a915-63f066bd48e1" providerId="ADAL" clId="{672491B9-713E-4236-A1D8-51C3B69AA11E}" dt="2025-03-13T07:15:20.895" v="5386" actId="14100"/>
          <ac:cxnSpMkLst>
            <pc:docMk/>
            <pc:sldMk cId="998564515" sldId="2147480246"/>
            <ac:cxnSpMk id="63" creationId="{75AAF6B0-7A63-0110-D021-DA2C00CB59B3}"/>
          </ac:cxnSpMkLst>
        </pc:cxnChg>
        <pc:cxnChg chg="add mod">
          <ac:chgData name="Lyle Zhu" userId="168728e5-3e2e-4686-a915-63f066bd48e1" providerId="ADAL" clId="{672491B9-713E-4236-A1D8-51C3B69AA11E}" dt="2025-03-13T07:15:23.391" v="5387" actId="14100"/>
          <ac:cxnSpMkLst>
            <pc:docMk/>
            <pc:sldMk cId="998564515" sldId="2147480246"/>
            <ac:cxnSpMk id="68" creationId="{AC5429B8-3B0D-6738-E96A-3A47FDC74D61}"/>
          </ac:cxnSpMkLst>
        </pc:cxnChg>
      </pc:sldChg>
      <pc:sldChg chg="addSp delSp modSp new del mod modClrScheme chgLayout">
        <pc:chgData name="Lyle Zhu" userId="168728e5-3e2e-4686-a915-63f066bd48e1" providerId="ADAL" clId="{672491B9-713E-4236-A1D8-51C3B69AA11E}" dt="2025-03-12T09:36:24.381" v="3137" actId="47"/>
        <pc:sldMkLst>
          <pc:docMk/>
          <pc:sldMk cId="3943664889" sldId="2147480247"/>
        </pc:sldMkLst>
        <pc:spChg chg="del mod ord">
          <ac:chgData name="Lyle Zhu" userId="168728e5-3e2e-4686-a915-63f066bd48e1" providerId="ADAL" clId="{672491B9-713E-4236-A1D8-51C3B69AA11E}" dt="2025-03-12T09:36:04.605" v="3134" actId="700"/>
          <ac:spMkLst>
            <pc:docMk/>
            <pc:sldMk cId="3943664889" sldId="2147480247"/>
            <ac:spMk id="2" creationId="{216D8A42-76EA-443B-3223-D8627275B539}"/>
          </ac:spMkLst>
        </pc:spChg>
        <pc:spChg chg="mod ord">
          <ac:chgData name="Lyle Zhu" userId="168728e5-3e2e-4686-a915-63f066bd48e1" providerId="ADAL" clId="{672491B9-713E-4236-A1D8-51C3B69AA11E}" dt="2025-03-12T09:36:12.678" v="3135" actId="21"/>
          <ac:spMkLst>
            <pc:docMk/>
            <pc:sldMk cId="3943664889" sldId="2147480247"/>
            <ac:spMk id="3" creationId="{7B469E7C-0F0F-3922-FD6B-FC14158C64B8}"/>
          </ac:spMkLst>
        </pc:spChg>
        <pc:spChg chg="add del mod">
          <ac:chgData name="Lyle Zhu" userId="168728e5-3e2e-4686-a915-63f066bd48e1" providerId="ADAL" clId="{672491B9-713E-4236-A1D8-51C3B69AA11E}" dt="2025-03-12T08:07:55.684" v="1451" actId="478"/>
          <ac:spMkLst>
            <pc:docMk/>
            <pc:sldMk cId="3943664889" sldId="2147480247"/>
            <ac:spMk id="4" creationId="{9A6D76B5-1B82-51B8-F7D1-E8BB8A75796B}"/>
          </ac:spMkLst>
        </pc:spChg>
        <pc:spChg chg="add del mod">
          <ac:chgData name="Lyle Zhu" userId="168728e5-3e2e-4686-a915-63f066bd48e1" providerId="ADAL" clId="{672491B9-713E-4236-A1D8-51C3B69AA11E}" dt="2025-03-12T08:33:00.603" v="1929" actId="478"/>
          <ac:spMkLst>
            <pc:docMk/>
            <pc:sldMk cId="3943664889" sldId="2147480247"/>
            <ac:spMk id="5" creationId="{CF9970D4-E5FC-ED39-2913-7336C6C35F76}"/>
          </ac:spMkLst>
        </pc:spChg>
        <pc:spChg chg="add del mod">
          <ac:chgData name="Lyle Zhu" userId="168728e5-3e2e-4686-a915-63f066bd48e1" providerId="ADAL" clId="{672491B9-713E-4236-A1D8-51C3B69AA11E}" dt="2025-03-12T08:33:00.603" v="1929" actId="478"/>
          <ac:spMkLst>
            <pc:docMk/>
            <pc:sldMk cId="3943664889" sldId="2147480247"/>
            <ac:spMk id="6" creationId="{13D2000B-9689-7A6F-0ADC-D2E1877BC44D}"/>
          </ac:spMkLst>
        </pc:spChg>
        <pc:spChg chg="add del mod">
          <ac:chgData name="Lyle Zhu" userId="168728e5-3e2e-4686-a915-63f066bd48e1" providerId="ADAL" clId="{672491B9-713E-4236-A1D8-51C3B69AA11E}" dt="2025-03-12T08:33:00.603" v="1929" actId="478"/>
          <ac:spMkLst>
            <pc:docMk/>
            <pc:sldMk cId="3943664889" sldId="2147480247"/>
            <ac:spMk id="7" creationId="{70AEAC33-0DBC-E3C4-BD69-333E32DB5B5C}"/>
          </ac:spMkLst>
        </pc:spChg>
        <pc:spChg chg="add del mod">
          <ac:chgData name="Lyle Zhu" userId="168728e5-3e2e-4686-a915-63f066bd48e1" providerId="ADAL" clId="{672491B9-713E-4236-A1D8-51C3B69AA11E}" dt="2025-03-12T08:33:00.603" v="1929" actId="478"/>
          <ac:spMkLst>
            <pc:docMk/>
            <pc:sldMk cId="3943664889" sldId="2147480247"/>
            <ac:spMk id="8" creationId="{1BCB6593-4CF0-BCC9-72D8-030C4E861241}"/>
          </ac:spMkLst>
        </pc:spChg>
        <pc:spChg chg="add del mod">
          <ac:chgData name="Lyle Zhu" userId="168728e5-3e2e-4686-a915-63f066bd48e1" providerId="ADAL" clId="{672491B9-713E-4236-A1D8-51C3B69AA11E}" dt="2025-03-12T08:33:00.603" v="1929" actId="478"/>
          <ac:spMkLst>
            <pc:docMk/>
            <pc:sldMk cId="3943664889" sldId="2147480247"/>
            <ac:spMk id="9" creationId="{72CA6213-5DF3-F1E9-63BB-3EA1AD080AE4}"/>
          </ac:spMkLst>
        </pc:spChg>
        <pc:spChg chg="add del mod">
          <ac:chgData name="Lyle Zhu" userId="168728e5-3e2e-4686-a915-63f066bd48e1" providerId="ADAL" clId="{672491B9-713E-4236-A1D8-51C3B69AA11E}" dt="2025-03-12T08:33:00.603" v="1929" actId="478"/>
          <ac:spMkLst>
            <pc:docMk/>
            <pc:sldMk cId="3943664889" sldId="2147480247"/>
            <ac:spMk id="10" creationId="{CCDBE48D-BE3A-437D-4CFE-9B91182F9CE0}"/>
          </ac:spMkLst>
        </pc:spChg>
        <pc:spChg chg="add mod ord">
          <ac:chgData name="Lyle Zhu" userId="168728e5-3e2e-4686-a915-63f066bd48e1" providerId="ADAL" clId="{672491B9-713E-4236-A1D8-51C3B69AA11E}" dt="2025-03-12T09:36:04.605" v="3134" actId="700"/>
          <ac:spMkLst>
            <pc:docMk/>
            <pc:sldMk cId="3943664889" sldId="2147480247"/>
            <ac:spMk id="11" creationId="{B2DC8A60-E1CF-8003-D1D1-30C80043BC03}"/>
          </ac:spMkLst>
        </pc:spChg>
        <pc:spChg chg="add mod ord">
          <ac:chgData name="Lyle Zhu" userId="168728e5-3e2e-4686-a915-63f066bd48e1" providerId="ADAL" clId="{672491B9-713E-4236-A1D8-51C3B69AA11E}" dt="2025-03-12T09:36:04.605" v="3134" actId="700"/>
          <ac:spMkLst>
            <pc:docMk/>
            <pc:sldMk cId="3943664889" sldId="2147480247"/>
            <ac:spMk id="12" creationId="{0ECD718B-1694-055C-54FA-5CACC0C5B034}"/>
          </ac:spMkLst>
        </pc:spChg>
        <pc:spChg chg="add mod ord">
          <ac:chgData name="Lyle Zhu" userId="168728e5-3e2e-4686-a915-63f066bd48e1" providerId="ADAL" clId="{672491B9-713E-4236-A1D8-51C3B69AA11E}" dt="2025-03-12T09:36:04.605" v="3134" actId="700"/>
          <ac:spMkLst>
            <pc:docMk/>
            <pc:sldMk cId="3943664889" sldId="2147480247"/>
            <ac:spMk id="13" creationId="{841E2117-6826-1CD8-F1F2-9806C62B0C53}"/>
          </ac:spMkLst>
        </pc:spChg>
      </pc:sldChg>
      <pc:sldChg chg="addSp modSp new mod">
        <pc:chgData name="Lyle Zhu" userId="168728e5-3e2e-4686-a915-63f066bd48e1" providerId="ADAL" clId="{672491B9-713E-4236-A1D8-51C3B69AA11E}" dt="2025-03-13T08:31:31.086" v="6425"/>
        <pc:sldMkLst>
          <pc:docMk/>
          <pc:sldMk cId="3275811645" sldId="2147480248"/>
        </pc:sldMkLst>
        <pc:spChg chg="mod">
          <ac:chgData name="Lyle Zhu" userId="168728e5-3e2e-4686-a915-63f066bd48e1" providerId="ADAL" clId="{672491B9-713E-4236-A1D8-51C3B69AA11E}" dt="2025-03-13T08:31:31.086" v="6425"/>
          <ac:spMkLst>
            <pc:docMk/>
            <pc:sldMk cId="3275811645" sldId="2147480248"/>
            <ac:spMk id="2" creationId="{A78573F7-1633-6C28-1271-EEDFC5FF13E5}"/>
          </ac:spMkLst>
        </pc:spChg>
        <pc:spChg chg="mod">
          <ac:chgData name="Lyle Zhu" userId="168728e5-3e2e-4686-a915-63f066bd48e1" providerId="ADAL" clId="{672491B9-713E-4236-A1D8-51C3B69AA11E}" dt="2025-03-12T09:14:58.048" v="3121" actId="403"/>
          <ac:spMkLst>
            <pc:docMk/>
            <pc:sldMk cId="3275811645" sldId="2147480248"/>
            <ac:spMk id="3" creationId="{9DC61605-FE2C-7402-2715-0A30B13142AB}"/>
          </ac:spMkLst>
        </pc:spChg>
        <pc:spChg chg="mod">
          <ac:chgData name="Lyle Zhu" userId="168728e5-3e2e-4686-a915-63f066bd48e1" providerId="ADAL" clId="{672491B9-713E-4236-A1D8-51C3B69AA11E}" dt="2025-03-13T08:29:03.742" v="6383"/>
          <ac:spMkLst>
            <pc:docMk/>
            <pc:sldMk cId="3275811645" sldId="2147480248"/>
            <ac:spMk id="9" creationId="{2F36FF8D-2551-C050-D8FB-F8B5BB3E55B0}"/>
          </ac:spMkLst>
        </pc:spChg>
        <pc:spChg chg="mod">
          <ac:chgData name="Lyle Zhu" userId="168728e5-3e2e-4686-a915-63f066bd48e1" providerId="ADAL" clId="{672491B9-713E-4236-A1D8-51C3B69AA11E}" dt="2025-03-13T08:29:29.679" v="6414" actId="1076"/>
          <ac:spMkLst>
            <pc:docMk/>
            <pc:sldMk cId="3275811645" sldId="2147480248"/>
            <ac:spMk id="10" creationId="{4FE6437E-834C-6A80-61DC-49C3E1DB64EE}"/>
          </ac:spMkLst>
        </pc:spChg>
        <pc:spChg chg="mod">
          <ac:chgData name="Lyle Zhu" userId="168728e5-3e2e-4686-a915-63f066bd48e1" providerId="ADAL" clId="{672491B9-713E-4236-A1D8-51C3B69AA11E}" dt="2025-03-13T08:29:26.579" v="6413" actId="1076"/>
          <ac:spMkLst>
            <pc:docMk/>
            <pc:sldMk cId="3275811645" sldId="2147480248"/>
            <ac:spMk id="11" creationId="{70FAEC05-85B9-3B93-915A-02565BB93C96}"/>
          </ac:spMkLst>
        </pc:spChg>
        <pc:spChg chg="mod">
          <ac:chgData name="Lyle Zhu" userId="168728e5-3e2e-4686-a915-63f066bd48e1" providerId="ADAL" clId="{672491B9-713E-4236-A1D8-51C3B69AA11E}" dt="2025-03-13T08:29:03.742" v="6383"/>
          <ac:spMkLst>
            <pc:docMk/>
            <pc:sldMk cId="3275811645" sldId="2147480248"/>
            <ac:spMk id="12" creationId="{682F631A-D867-D073-2682-CA06EA5DDE1C}"/>
          </ac:spMkLst>
        </pc:spChg>
        <pc:spChg chg="mod">
          <ac:chgData name="Lyle Zhu" userId="168728e5-3e2e-4686-a915-63f066bd48e1" providerId="ADAL" clId="{672491B9-713E-4236-A1D8-51C3B69AA11E}" dt="2025-03-13T08:29:03.742" v="6383"/>
          <ac:spMkLst>
            <pc:docMk/>
            <pc:sldMk cId="3275811645" sldId="2147480248"/>
            <ac:spMk id="15" creationId="{655793F9-FDD5-5151-824E-1151745F3F4F}"/>
          </ac:spMkLst>
        </pc:spChg>
        <pc:spChg chg="mod">
          <ac:chgData name="Lyle Zhu" userId="168728e5-3e2e-4686-a915-63f066bd48e1" providerId="ADAL" clId="{672491B9-713E-4236-A1D8-51C3B69AA11E}" dt="2025-03-13T08:29:03.742" v="6383"/>
          <ac:spMkLst>
            <pc:docMk/>
            <pc:sldMk cId="3275811645" sldId="2147480248"/>
            <ac:spMk id="16" creationId="{79305858-06A5-B689-F92C-A3D6422D2EF6}"/>
          </ac:spMkLst>
        </pc:spChg>
        <pc:spChg chg="mod">
          <ac:chgData name="Lyle Zhu" userId="168728e5-3e2e-4686-a915-63f066bd48e1" providerId="ADAL" clId="{672491B9-713E-4236-A1D8-51C3B69AA11E}" dt="2025-03-13T08:29:03.742" v="6383"/>
          <ac:spMkLst>
            <pc:docMk/>
            <pc:sldMk cId="3275811645" sldId="2147480248"/>
            <ac:spMk id="17" creationId="{23B93466-9B28-2E6F-EA7B-67DB6480C81D}"/>
          </ac:spMkLst>
        </pc:spChg>
        <pc:spChg chg="mod">
          <ac:chgData name="Lyle Zhu" userId="168728e5-3e2e-4686-a915-63f066bd48e1" providerId="ADAL" clId="{672491B9-713E-4236-A1D8-51C3B69AA11E}" dt="2025-03-13T08:29:03.742" v="6383"/>
          <ac:spMkLst>
            <pc:docMk/>
            <pc:sldMk cId="3275811645" sldId="2147480248"/>
            <ac:spMk id="20" creationId="{6487C3D8-54E8-E8BF-8AC4-111545E0CE93}"/>
          </ac:spMkLst>
        </pc:spChg>
        <pc:spChg chg="mod">
          <ac:chgData name="Lyle Zhu" userId="168728e5-3e2e-4686-a915-63f066bd48e1" providerId="ADAL" clId="{672491B9-713E-4236-A1D8-51C3B69AA11E}" dt="2025-03-13T08:29:03.742" v="6383"/>
          <ac:spMkLst>
            <pc:docMk/>
            <pc:sldMk cId="3275811645" sldId="2147480248"/>
            <ac:spMk id="21" creationId="{63AC0518-5F67-8E2A-DBCA-A384F711A8C5}"/>
          </ac:spMkLst>
        </pc:spChg>
        <pc:spChg chg="mod">
          <ac:chgData name="Lyle Zhu" userId="168728e5-3e2e-4686-a915-63f066bd48e1" providerId="ADAL" clId="{672491B9-713E-4236-A1D8-51C3B69AA11E}" dt="2025-03-13T08:29:03.742" v="6383"/>
          <ac:spMkLst>
            <pc:docMk/>
            <pc:sldMk cId="3275811645" sldId="2147480248"/>
            <ac:spMk id="24" creationId="{D9094B73-E4C8-23D3-7627-6EE7F622DBFD}"/>
          </ac:spMkLst>
        </pc:spChg>
        <pc:grpChg chg="add mod">
          <ac:chgData name="Lyle Zhu" userId="168728e5-3e2e-4686-a915-63f066bd48e1" providerId="ADAL" clId="{672491B9-713E-4236-A1D8-51C3B69AA11E}" dt="2025-03-13T08:29:10.655" v="6385" actId="1076"/>
          <ac:grpSpMkLst>
            <pc:docMk/>
            <pc:sldMk cId="3275811645" sldId="2147480248"/>
            <ac:grpSpMk id="4" creationId="{6FC15F86-8CB5-197B-82C0-5370D9819CEC}"/>
          </ac:grpSpMkLst>
        </pc:grpChg>
        <pc:grpChg chg="mod">
          <ac:chgData name="Lyle Zhu" userId="168728e5-3e2e-4686-a915-63f066bd48e1" providerId="ADAL" clId="{672491B9-713E-4236-A1D8-51C3B69AA11E}" dt="2025-03-13T08:29:03.742" v="6383"/>
          <ac:grpSpMkLst>
            <pc:docMk/>
            <pc:sldMk cId="3275811645" sldId="2147480248"/>
            <ac:grpSpMk id="5" creationId="{BBB78252-375D-A0AF-FF8F-E17FD45E5BEB}"/>
          </ac:grpSpMkLst>
        </pc:grpChg>
        <pc:grpChg chg="mod">
          <ac:chgData name="Lyle Zhu" userId="168728e5-3e2e-4686-a915-63f066bd48e1" providerId="ADAL" clId="{672491B9-713E-4236-A1D8-51C3B69AA11E}" dt="2025-03-13T08:29:03.742" v="6383"/>
          <ac:grpSpMkLst>
            <pc:docMk/>
            <pc:sldMk cId="3275811645" sldId="2147480248"/>
            <ac:grpSpMk id="14" creationId="{BEA503AC-4C6C-C908-810A-D2CBDF39C7FD}"/>
          </ac:grpSpMkLst>
        </pc:grpChg>
        <pc:picChg chg="mod">
          <ac:chgData name="Lyle Zhu" userId="168728e5-3e2e-4686-a915-63f066bd48e1" providerId="ADAL" clId="{672491B9-713E-4236-A1D8-51C3B69AA11E}" dt="2025-03-13T08:29:16.680" v="6410" actId="1038"/>
          <ac:picMkLst>
            <pc:docMk/>
            <pc:sldMk cId="3275811645" sldId="2147480248"/>
            <ac:picMk id="6" creationId="{AC9F1688-A08B-A1B4-85A4-D4265743B4B8}"/>
          </ac:picMkLst>
        </pc:picChg>
        <pc:picChg chg="mod">
          <ac:chgData name="Lyle Zhu" userId="168728e5-3e2e-4686-a915-63f066bd48e1" providerId="ADAL" clId="{672491B9-713E-4236-A1D8-51C3B69AA11E}" dt="2025-03-13T08:29:22.507" v="6412" actId="688"/>
          <ac:picMkLst>
            <pc:docMk/>
            <pc:sldMk cId="3275811645" sldId="2147480248"/>
            <ac:picMk id="7" creationId="{79FF46D5-E87F-3D57-0646-358DFDB2CE74}"/>
          </ac:picMkLst>
        </pc:picChg>
        <pc:picChg chg="mod">
          <ac:chgData name="Lyle Zhu" userId="168728e5-3e2e-4686-a915-63f066bd48e1" providerId="ADAL" clId="{672491B9-713E-4236-A1D8-51C3B69AA11E}" dt="2025-03-13T08:29:03.742" v="6383"/>
          <ac:picMkLst>
            <pc:docMk/>
            <pc:sldMk cId="3275811645" sldId="2147480248"/>
            <ac:picMk id="13" creationId="{68D12061-FED0-A49E-CB5E-3CE71B8AD04F}"/>
          </ac:picMkLst>
        </pc:picChg>
        <pc:picChg chg="mod">
          <ac:chgData name="Lyle Zhu" userId="168728e5-3e2e-4686-a915-63f066bd48e1" providerId="ADAL" clId="{672491B9-713E-4236-A1D8-51C3B69AA11E}" dt="2025-03-13T08:29:03.742" v="6383"/>
          <ac:picMkLst>
            <pc:docMk/>
            <pc:sldMk cId="3275811645" sldId="2147480248"/>
            <ac:picMk id="22" creationId="{A2457493-96E1-5FD6-CFE7-4E57EE55EA32}"/>
          </ac:picMkLst>
        </pc:picChg>
        <pc:picChg chg="mod">
          <ac:chgData name="Lyle Zhu" userId="168728e5-3e2e-4686-a915-63f066bd48e1" providerId="ADAL" clId="{672491B9-713E-4236-A1D8-51C3B69AA11E}" dt="2025-03-13T08:29:03.742" v="6383"/>
          <ac:picMkLst>
            <pc:docMk/>
            <pc:sldMk cId="3275811645" sldId="2147480248"/>
            <ac:picMk id="25" creationId="{E5E1DB6E-7C17-CB0F-0873-B76B1285EB34}"/>
          </ac:picMkLst>
        </pc:picChg>
        <pc:cxnChg chg="mod">
          <ac:chgData name="Lyle Zhu" userId="168728e5-3e2e-4686-a915-63f066bd48e1" providerId="ADAL" clId="{672491B9-713E-4236-A1D8-51C3B69AA11E}" dt="2025-03-13T08:29:16.680" v="6410" actId="1038"/>
          <ac:cxnSpMkLst>
            <pc:docMk/>
            <pc:sldMk cId="3275811645" sldId="2147480248"/>
            <ac:cxnSpMk id="8" creationId="{0EA8CE9B-E440-982B-AAC0-F147FFD5DBFE}"/>
          </ac:cxnSpMkLst>
        </pc:cxnChg>
        <pc:cxnChg chg="mod">
          <ac:chgData name="Lyle Zhu" userId="168728e5-3e2e-4686-a915-63f066bd48e1" providerId="ADAL" clId="{672491B9-713E-4236-A1D8-51C3B69AA11E}" dt="2025-03-13T08:29:03.742" v="6383"/>
          <ac:cxnSpMkLst>
            <pc:docMk/>
            <pc:sldMk cId="3275811645" sldId="2147480248"/>
            <ac:cxnSpMk id="18" creationId="{352F356B-3756-9EAD-6E59-18120F256A17}"/>
          </ac:cxnSpMkLst>
        </pc:cxnChg>
        <pc:cxnChg chg="mod">
          <ac:chgData name="Lyle Zhu" userId="168728e5-3e2e-4686-a915-63f066bd48e1" providerId="ADAL" clId="{672491B9-713E-4236-A1D8-51C3B69AA11E}" dt="2025-03-13T08:29:03.742" v="6383"/>
          <ac:cxnSpMkLst>
            <pc:docMk/>
            <pc:sldMk cId="3275811645" sldId="2147480248"/>
            <ac:cxnSpMk id="19" creationId="{8C0582D8-8A73-1E72-7C1D-C98F2AD86297}"/>
          </ac:cxnSpMkLst>
        </pc:cxnChg>
        <pc:cxnChg chg="mod">
          <ac:chgData name="Lyle Zhu" userId="168728e5-3e2e-4686-a915-63f066bd48e1" providerId="ADAL" clId="{672491B9-713E-4236-A1D8-51C3B69AA11E}" dt="2025-03-13T08:29:03.742" v="6383"/>
          <ac:cxnSpMkLst>
            <pc:docMk/>
            <pc:sldMk cId="3275811645" sldId="2147480248"/>
            <ac:cxnSpMk id="23" creationId="{4BB1DAF7-64C4-AEBE-3036-57801C56E9FB}"/>
          </ac:cxnSpMkLst>
        </pc:cxnChg>
      </pc:sldChg>
      <pc:sldChg chg="new del">
        <pc:chgData name="Lyle Zhu" userId="168728e5-3e2e-4686-a915-63f066bd48e1" providerId="ADAL" clId="{672491B9-713E-4236-A1D8-51C3B69AA11E}" dt="2025-03-12T09:36:48.548" v="3142" actId="47"/>
        <pc:sldMkLst>
          <pc:docMk/>
          <pc:sldMk cId="1110203456" sldId="2147480249"/>
        </pc:sldMkLst>
      </pc:sldChg>
      <pc:sldChg chg="addSp delSp modSp add mod">
        <pc:chgData name="Lyle Zhu" userId="168728e5-3e2e-4686-a915-63f066bd48e1" providerId="ADAL" clId="{672491B9-713E-4236-A1D8-51C3B69AA11E}" dt="2025-03-13T06:33:54.260" v="5023" actId="14100"/>
        <pc:sldMkLst>
          <pc:docMk/>
          <pc:sldMk cId="2922983332" sldId="2147480249"/>
        </pc:sldMkLst>
        <pc:spChg chg="add mod">
          <ac:chgData name="Lyle Zhu" userId="168728e5-3e2e-4686-a915-63f066bd48e1" providerId="ADAL" clId="{672491B9-713E-4236-A1D8-51C3B69AA11E}" dt="2025-03-12T12:03:25.089" v="3974" actId="14100"/>
          <ac:spMkLst>
            <pc:docMk/>
            <pc:sldMk cId="2922983332" sldId="2147480249"/>
            <ac:spMk id="4" creationId="{2C487027-AC97-8374-59F6-519CC1D14A63}"/>
          </ac:spMkLst>
        </pc:spChg>
        <pc:spChg chg="mod topLvl">
          <ac:chgData name="Lyle Zhu" userId="168728e5-3e2e-4686-a915-63f066bd48e1" providerId="ADAL" clId="{672491B9-713E-4236-A1D8-51C3B69AA11E}" dt="2025-03-12T10:45:16.710" v="3671" actId="164"/>
          <ac:spMkLst>
            <pc:docMk/>
            <pc:sldMk cId="2922983332" sldId="2147480249"/>
            <ac:spMk id="5" creationId="{CADC3FA2-5C24-F524-5A18-0FC877DC7E23}"/>
          </ac:spMkLst>
        </pc:spChg>
        <pc:spChg chg="del mod topLvl">
          <ac:chgData name="Lyle Zhu" userId="168728e5-3e2e-4686-a915-63f066bd48e1" providerId="ADAL" clId="{672491B9-713E-4236-A1D8-51C3B69AA11E}" dt="2025-03-12T10:41:26.189" v="3643" actId="478"/>
          <ac:spMkLst>
            <pc:docMk/>
            <pc:sldMk cId="2922983332" sldId="2147480249"/>
            <ac:spMk id="6" creationId="{05B68CAA-66DE-08EC-0230-0CDE75951C41}"/>
          </ac:spMkLst>
        </pc:spChg>
        <pc:spChg chg="mod topLvl">
          <ac:chgData name="Lyle Zhu" userId="168728e5-3e2e-4686-a915-63f066bd48e1" providerId="ADAL" clId="{672491B9-713E-4236-A1D8-51C3B69AA11E}" dt="2025-03-12T12:03:21.313" v="3973" actId="14100"/>
          <ac:spMkLst>
            <pc:docMk/>
            <pc:sldMk cId="2922983332" sldId="2147480249"/>
            <ac:spMk id="7" creationId="{18C1F8F7-AF8B-1A44-0BFE-890367709DAB}"/>
          </ac:spMkLst>
        </pc:spChg>
        <pc:spChg chg="mod topLvl">
          <ac:chgData name="Lyle Zhu" userId="168728e5-3e2e-4686-a915-63f066bd48e1" providerId="ADAL" clId="{672491B9-713E-4236-A1D8-51C3B69AA11E}" dt="2025-03-13T06:33:54.260" v="5023" actId="14100"/>
          <ac:spMkLst>
            <pc:docMk/>
            <pc:sldMk cId="2922983332" sldId="2147480249"/>
            <ac:spMk id="8" creationId="{AC2C1D11-83F8-3F39-D323-4A7E22BDEAD2}"/>
          </ac:spMkLst>
        </pc:spChg>
        <pc:spChg chg="mod topLvl">
          <ac:chgData name="Lyle Zhu" userId="168728e5-3e2e-4686-a915-63f066bd48e1" providerId="ADAL" clId="{672491B9-713E-4236-A1D8-51C3B69AA11E}" dt="2025-03-12T10:45:16.710" v="3671" actId="164"/>
          <ac:spMkLst>
            <pc:docMk/>
            <pc:sldMk cId="2922983332" sldId="2147480249"/>
            <ac:spMk id="9" creationId="{4B23EB85-B32A-4C06-2D8B-0950ED8C687F}"/>
          </ac:spMkLst>
        </pc:spChg>
        <pc:spChg chg="mod topLvl">
          <ac:chgData name="Lyle Zhu" userId="168728e5-3e2e-4686-a915-63f066bd48e1" providerId="ADAL" clId="{672491B9-713E-4236-A1D8-51C3B69AA11E}" dt="2025-03-13T06:33:40.470" v="5020" actId="14100"/>
          <ac:spMkLst>
            <pc:docMk/>
            <pc:sldMk cId="2922983332" sldId="2147480249"/>
            <ac:spMk id="10" creationId="{92E6CFA2-424E-3269-AE4E-39E5E2873D60}"/>
          </ac:spMkLst>
        </pc:spChg>
        <pc:spChg chg="mod topLvl">
          <ac:chgData name="Lyle Zhu" userId="168728e5-3e2e-4686-a915-63f066bd48e1" providerId="ADAL" clId="{672491B9-713E-4236-A1D8-51C3B69AA11E}" dt="2025-03-13T06:33:50.600" v="5022" actId="14100"/>
          <ac:spMkLst>
            <pc:docMk/>
            <pc:sldMk cId="2922983332" sldId="2147480249"/>
            <ac:spMk id="12" creationId="{2FE201F4-8479-CDE9-5F9E-A4F7C7DC2FE9}"/>
          </ac:spMkLst>
        </pc:spChg>
        <pc:spChg chg="mod topLvl">
          <ac:chgData name="Lyle Zhu" userId="168728e5-3e2e-4686-a915-63f066bd48e1" providerId="ADAL" clId="{672491B9-713E-4236-A1D8-51C3B69AA11E}" dt="2025-03-12T10:45:16.710" v="3671" actId="164"/>
          <ac:spMkLst>
            <pc:docMk/>
            <pc:sldMk cId="2922983332" sldId="2147480249"/>
            <ac:spMk id="13" creationId="{C1F72C15-77FC-6B94-BB07-D6A9840F7F48}"/>
          </ac:spMkLst>
        </pc:spChg>
        <pc:spChg chg="mod topLvl">
          <ac:chgData name="Lyle Zhu" userId="168728e5-3e2e-4686-a915-63f066bd48e1" providerId="ADAL" clId="{672491B9-713E-4236-A1D8-51C3B69AA11E}" dt="2025-03-12T10:45:16.710" v="3671" actId="164"/>
          <ac:spMkLst>
            <pc:docMk/>
            <pc:sldMk cId="2922983332" sldId="2147480249"/>
            <ac:spMk id="14" creationId="{3ABFDD95-10CC-B6FC-AD58-D13876BA48FC}"/>
          </ac:spMkLst>
        </pc:spChg>
        <pc:spChg chg="mod topLvl">
          <ac:chgData name="Lyle Zhu" userId="168728e5-3e2e-4686-a915-63f066bd48e1" providerId="ADAL" clId="{672491B9-713E-4236-A1D8-51C3B69AA11E}" dt="2025-03-13T06:33:47.117" v="5021" actId="14100"/>
          <ac:spMkLst>
            <pc:docMk/>
            <pc:sldMk cId="2922983332" sldId="2147480249"/>
            <ac:spMk id="15" creationId="{6863437E-7F19-EF84-E6C3-1BBF76E92B8B}"/>
          </ac:spMkLst>
        </pc:spChg>
        <pc:spChg chg="mod topLvl">
          <ac:chgData name="Lyle Zhu" userId="168728e5-3e2e-4686-a915-63f066bd48e1" providerId="ADAL" clId="{672491B9-713E-4236-A1D8-51C3B69AA11E}" dt="2025-03-12T10:45:16.710" v="3671" actId="164"/>
          <ac:spMkLst>
            <pc:docMk/>
            <pc:sldMk cId="2922983332" sldId="2147480249"/>
            <ac:spMk id="16" creationId="{2A7E732D-41F7-7518-185E-C1E69BAFA67C}"/>
          </ac:spMkLst>
        </pc:spChg>
        <pc:spChg chg="mod topLvl">
          <ac:chgData name="Lyle Zhu" userId="168728e5-3e2e-4686-a915-63f066bd48e1" providerId="ADAL" clId="{672491B9-713E-4236-A1D8-51C3B69AA11E}" dt="2025-03-12T10:45:16.710" v="3671" actId="164"/>
          <ac:spMkLst>
            <pc:docMk/>
            <pc:sldMk cId="2922983332" sldId="2147480249"/>
            <ac:spMk id="17" creationId="{A5877153-D85A-BB71-2581-BD7A15FFDAAF}"/>
          </ac:spMkLst>
        </pc:spChg>
        <pc:spChg chg="mod topLvl">
          <ac:chgData name="Lyle Zhu" userId="168728e5-3e2e-4686-a915-63f066bd48e1" providerId="ADAL" clId="{672491B9-713E-4236-A1D8-51C3B69AA11E}" dt="2025-03-12T10:45:16.710" v="3671" actId="164"/>
          <ac:spMkLst>
            <pc:docMk/>
            <pc:sldMk cId="2922983332" sldId="2147480249"/>
            <ac:spMk id="18" creationId="{32E2E141-8627-1B3E-5338-8CD777755CC4}"/>
          </ac:spMkLst>
        </pc:spChg>
        <pc:spChg chg="mod topLvl">
          <ac:chgData name="Lyle Zhu" userId="168728e5-3e2e-4686-a915-63f066bd48e1" providerId="ADAL" clId="{672491B9-713E-4236-A1D8-51C3B69AA11E}" dt="2025-03-12T10:45:16.710" v="3671" actId="164"/>
          <ac:spMkLst>
            <pc:docMk/>
            <pc:sldMk cId="2922983332" sldId="2147480249"/>
            <ac:spMk id="19" creationId="{EF99060D-D998-207E-23A3-BEAF8E08D2B7}"/>
          </ac:spMkLst>
        </pc:spChg>
        <pc:spChg chg="mod topLvl">
          <ac:chgData name="Lyle Zhu" userId="168728e5-3e2e-4686-a915-63f066bd48e1" providerId="ADAL" clId="{672491B9-713E-4236-A1D8-51C3B69AA11E}" dt="2025-03-12T10:45:16.710" v="3671" actId="164"/>
          <ac:spMkLst>
            <pc:docMk/>
            <pc:sldMk cId="2922983332" sldId="2147480249"/>
            <ac:spMk id="20" creationId="{D66FC5A1-CBAB-A77E-D273-DFB9B8142571}"/>
          </ac:spMkLst>
        </pc:spChg>
        <pc:spChg chg="mod topLvl">
          <ac:chgData name="Lyle Zhu" userId="168728e5-3e2e-4686-a915-63f066bd48e1" providerId="ADAL" clId="{672491B9-713E-4236-A1D8-51C3B69AA11E}" dt="2025-03-12T10:45:16.710" v="3671" actId="164"/>
          <ac:spMkLst>
            <pc:docMk/>
            <pc:sldMk cId="2922983332" sldId="2147480249"/>
            <ac:spMk id="22" creationId="{1169F17F-29D7-0420-072D-8412A27CCEDD}"/>
          </ac:spMkLst>
        </pc:spChg>
        <pc:spChg chg="mod topLvl">
          <ac:chgData name="Lyle Zhu" userId="168728e5-3e2e-4686-a915-63f066bd48e1" providerId="ADAL" clId="{672491B9-713E-4236-A1D8-51C3B69AA11E}" dt="2025-03-12T10:45:16.710" v="3671" actId="164"/>
          <ac:spMkLst>
            <pc:docMk/>
            <pc:sldMk cId="2922983332" sldId="2147480249"/>
            <ac:spMk id="24" creationId="{11E129FA-125B-E626-71C0-CDEA53E9BBAF}"/>
          </ac:spMkLst>
        </pc:spChg>
        <pc:spChg chg="mod topLvl">
          <ac:chgData name="Lyle Zhu" userId="168728e5-3e2e-4686-a915-63f066bd48e1" providerId="ADAL" clId="{672491B9-713E-4236-A1D8-51C3B69AA11E}" dt="2025-03-12T10:45:16.710" v="3671" actId="164"/>
          <ac:spMkLst>
            <pc:docMk/>
            <pc:sldMk cId="2922983332" sldId="2147480249"/>
            <ac:spMk id="25" creationId="{4706C078-CF50-24A7-EF05-B5D54D967827}"/>
          </ac:spMkLst>
        </pc:spChg>
        <pc:spChg chg="mod topLvl">
          <ac:chgData name="Lyle Zhu" userId="168728e5-3e2e-4686-a915-63f066bd48e1" providerId="ADAL" clId="{672491B9-713E-4236-A1D8-51C3B69AA11E}" dt="2025-03-12T12:17:49.622" v="3975" actId="692"/>
          <ac:spMkLst>
            <pc:docMk/>
            <pc:sldMk cId="2922983332" sldId="2147480249"/>
            <ac:spMk id="26" creationId="{6516F3BD-F028-7DC9-AB69-88ECA61C5E31}"/>
          </ac:spMkLst>
        </pc:spChg>
        <pc:spChg chg="mod topLvl">
          <ac:chgData name="Lyle Zhu" userId="168728e5-3e2e-4686-a915-63f066bd48e1" providerId="ADAL" clId="{672491B9-713E-4236-A1D8-51C3B69AA11E}" dt="2025-03-12T10:45:16.710" v="3671" actId="164"/>
          <ac:spMkLst>
            <pc:docMk/>
            <pc:sldMk cId="2922983332" sldId="2147480249"/>
            <ac:spMk id="27" creationId="{D0FD1767-1631-991A-4B94-CB96F4FDF077}"/>
          </ac:spMkLst>
        </pc:spChg>
        <pc:spChg chg="mod topLvl">
          <ac:chgData name="Lyle Zhu" userId="168728e5-3e2e-4686-a915-63f066bd48e1" providerId="ADAL" clId="{672491B9-713E-4236-A1D8-51C3B69AA11E}" dt="2025-03-12T12:17:53.273" v="3976" actId="692"/>
          <ac:spMkLst>
            <pc:docMk/>
            <pc:sldMk cId="2922983332" sldId="2147480249"/>
            <ac:spMk id="28" creationId="{920B60BA-406F-5FC7-B6A6-6D99C55ECA85}"/>
          </ac:spMkLst>
        </pc:spChg>
        <pc:spChg chg="mod topLvl">
          <ac:chgData name="Lyle Zhu" userId="168728e5-3e2e-4686-a915-63f066bd48e1" providerId="ADAL" clId="{672491B9-713E-4236-A1D8-51C3B69AA11E}" dt="2025-03-12T10:45:16.710" v="3671" actId="164"/>
          <ac:spMkLst>
            <pc:docMk/>
            <pc:sldMk cId="2922983332" sldId="2147480249"/>
            <ac:spMk id="29" creationId="{D62B5421-B234-3F2E-ADB6-F7DF638FBB49}"/>
          </ac:spMkLst>
        </pc:spChg>
        <pc:spChg chg="mod topLvl">
          <ac:chgData name="Lyle Zhu" userId="168728e5-3e2e-4686-a915-63f066bd48e1" providerId="ADAL" clId="{672491B9-713E-4236-A1D8-51C3B69AA11E}" dt="2025-03-12T10:45:16.710" v="3671" actId="164"/>
          <ac:spMkLst>
            <pc:docMk/>
            <pc:sldMk cId="2922983332" sldId="2147480249"/>
            <ac:spMk id="30" creationId="{46F5DDE7-F0B7-387D-9031-32986916A066}"/>
          </ac:spMkLst>
        </pc:spChg>
        <pc:spChg chg="mod topLvl">
          <ac:chgData name="Lyle Zhu" userId="168728e5-3e2e-4686-a915-63f066bd48e1" providerId="ADAL" clId="{672491B9-713E-4236-A1D8-51C3B69AA11E}" dt="2025-03-12T12:17:59.961" v="3978" actId="692"/>
          <ac:spMkLst>
            <pc:docMk/>
            <pc:sldMk cId="2922983332" sldId="2147480249"/>
            <ac:spMk id="31" creationId="{6B9E307B-D043-BD5C-B846-8556263ABBD4}"/>
          </ac:spMkLst>
        </pc:spChg>
        <pc:spChg chg="mod topLvl">
          <ac:chgData name="Lyle Zhu" userId="168728e5-3e2e-4686-a915-63f066bd48e1" providerId="ADAL" clId="{672491B9-713E-4236-A1D8-51C3B69AA11E}" dt="2025-03-12T10:45:16.710" v="3671" actId="164"/>
          <ac:spMkLst>
            <pc:docMk/>
            <pc:sldMk cId="2922983332" sldId="2147480249"/>
            <ac:spMk id="33" creationId="{3FBE8D83-C10D-A127-8D41-55D2F7350419}"/>
          </ac:spMkLst>
        </pc:spChg>
        <pc:spChg chg="mod topLvl">
          <ac:chgData name="Lyle Zhu" userId="168728e5-3e2e-4686-a915-63f066bd48e1" providerId="ADAL" clId="{672491B9-713E-4236-A1D8-51C3B69AA11E}" dt="2025-03-12T10:45:16.710" v="3671" actId="164"/>
          <ac:spMkLst>
            <pc:docMk/>
            <pc:sldMk cId="2922983332" sldId="2147480249"/>
            <ac:spMk id="34" creationId="{CD2E5115-114C-3C94-AFE4-8C1BEDA00799}"/>
          </ac:spMkLst>
        </pc:spChg>
        <pc:spChg chg="mod topLvl">
          <ac:chgData name="Lyle Zhu" userId="168728e5-3e2e-4686-a915-63f066bd48e1" providerId="ADAL" clId="{672491B9-713E-4236-A1D8-51C3B69AA11E}" dt="2025-03-12T12:17:57.141" v="3977" actId="692"/>
          <ac:spMkLst>
            <pc:docMk/>
            <pc:sldMk cId="2922983332" sldId="2147480249"/>
            <ac:spMk id="35" creationId="{BC264CA1-3ECA-2816-20F9-A7CFA75D223B}"/>
          </ac:spMkLst>
        </pc:spChg>
        <pc:spChg chg="mod topLvl">
          <ac:chgData name="Lyle Zhu" userId="168728e5-3e2e-4686-a915-63f066bd48e1" providerId="ADAL" clId="{672491B9-713E-4236-A1D8-51C3B69AA11E}" dt="2025-03-12T10:45:16.710" v="3671" actId="164"/>
          <ac:spMkLst>
            <pc:docMk/>
            <pc:sldMk cId="2922983332" sldId="2147480249"/>
            <ac:spMk id="36" creationId="{F43E7FCC-880C-86ED-8CA0-0FEA775E07FF}"/>
          </ac:spMkLst>
        </pc:spChg>
        <pc:spChg chg="mod topLvl">
          <ac:chgData name="Lyle Zhu" userId="168728e5-3e2e-4686-a915-63f066bd48e1" providerId="ADAL" clId="{672491B9-713E-4236-A1D8-51C3B69AA11E}" dt="2025-03-12T10:45:16.710" v="3671" actId="164"/>
          <ac:spMkLst>
            <pc:docMk/>
            <pc:sldMk cId="2922983332" sldId="2147480249"/>
            <ac:spMk id="37" creationId="{9066DF23-BA76-8D39-E0B8-2206FD3B881B}"/>
          </ac:spMkLst>
        </pc:spChg>
        <pc:spChg chg="add mod">
          <ac:chgData name="Lyle Zhu" userId="168728e5-3e2e-4686-a915-63f066bd48e1" providerId="ADAL" clId="{672491B9-713E-4236-A1D8-51C3B69AA11E}" dt="2025-03-12T10:45:16.710" v="3671" actId="164"/>
          <ac:spMkLst>
            <pc:docMk/>
            <pc:sldMk cId="2922983332" sldId="2147480249"/>
            <ac:spMk id="38" creationId="{CBB9C13F-954E-45B1-CBB1-F0AAE00690AE}"/>
          </ac:spMkLst>
        </pc:spChg>
        <pc:spChg chg="mod">
          <ac:chgData name="Lyle Zhu" userId="168728e5-3e2e-4686-a915-63f066bd48e1" providerId="ADAL" clId="{672491B9-713E-4236-A1D8-51C3B69AA11E}" dt="2025-03-12T10:45:22.523" v="3672" actId="14100"/>
          <ac:spMkLst>
            <pc:docMk/>
            <pc:sldMk cId="2922983332" sldId="2147480249"/>
            <ac:spMk id="39" creationId="{024E956D-3297-4A18-BE75-AE6DD4C83BF7}"/>
          </ac:spMkLst>
        </pc:spChg>
        <pc:grpChg chg="del">
          <ac:chgData name="Lyle Zhu" userId="168728e5-3e2e-4686-a915-63f066bd48e1" providerId="ADAL" clId="{672491B9-713E-4236-A1D8-51C3B69AA11E}" dt="2025-03-12T10:41:24.498" v="3642" actId="165"/>
          <ac:grpSpMkLst>
            <pc:docMk/>
            <pc:sldMk cId="2922983332" sldId="2147480249"/>
            <ac:grpSpMk id="21" creationId="{C8795CBA-0E39-2CFE-72E4-92759A1A8A78}"/>
          </ac:grpSpMkLst>
        </pc:grpChg>
        <pc:grpChg chg="add mod">
          <ac:chgData name="Lyle Zhu" userId="168728e5-3e2e-4686-a915-63f066bd48e1" providerId="ADAL" clId="{672491B9-713E-4236-A1D8-51C3B69AA11E}" dt="2025-03-12T10:45:16.710" v="3671" actId="164"/>
          <ac:grpSpMkLst>
            <pc:docMk/>
            <pc:sldMk cId="2922983332" sldId="2147480249"/>
            <ac:grpSpMk id="40" creationId="{5E1A1430-019E-348A-C962-07D7F8AF35B3}"/>
          </ac:grpSpMkLst>
        </pc:grpChg>
        <pc:cxnChg chg="add mod">
          <ac:chgData name="Lyle Zhu" userId="168728e5-3e2e-4686-a915-63f066bd48e1" providerId="ADAL" clId="{672491B9-713E-4236-A1D8-51C3B69AA11E}" dt="2025-03-12T10:45:16.710" v="3671" actId="164"/>
          <ac:cxnSpMkLst>
            <pc:docMk/>
            <pc:sldMk cId="2922983332" sldId="2147480249"/>
            <ac:cxnSpMk id="11" creationId="{8DDADEB9-9970-CCBA-F7D7-D28A86B663B2}"/>
          </ac:cxnSpMkLst>
        </pc:cxnChg>
      </pc:sldChg>
      <pc:sldChg chg="addSp delSp modSp new mod modClrScheme chgLayout">
        <pc:chgData name="Lyle Zhu" userId="168728e5-3e2e-4686-a915-63f066bd48e1" providerId="ADAL" clId="{672491B9-713E-4236-A1D8-51C3B69AA11E}" dt="2025-03-13T06:35:20.544" v="5027" actId="27636"/>
        <pc:sldMkLst>
          <pc:docMk/>
          <pc:sldMk cId="3349993593" sldId="2147480250"/>
        </pc:sldMkLst>
        <pc:spChg chg="del mod ord">
          <ac:chgData name="Lyle Zhu" userId="168728e5-3e2e-4686-a915-63f066bd48e1" providerId="ADAL" clId="{672491B9-713E-4236-A1D8-51C3B69AA11E}" dt="2025-03-13T02:36:47.323" v="4036" actId="700"/>
          <ac:spMkLst>
            <pc:docMk/>
            <pc:sldMk cId="3349993593" sldId="2147480250"/>
            <ac:spMk id="2" creationId="{2AC8448C-9048-42A0-715B-BEBC99E625CC}"/>
          </ac:spMkLst>
        </pc:spChg>
        <pc:spChg chg="mod ord">
          <ac:chgData name="Lyle Zhu" userId="168728e5-3e2e-4686-a915-63f066bd48e1" providerId="ADAL" clId="{672491B9-713E-4236-A1D8-51C3B69AA11E}" dt="2025-03-13T05:44:22.808" v="4830" actId="27636"/>
          <ac:spMkLst>
            <pc:docMk/>
            <pc:sldMk cId="3349993593" sldId="2147480250"/>
            <ac:spMk id="3" creationId="{A28F70A0-38CB-0DFA-F1D6-29A93F3AC63F}"/>
          </ac:spMkLst>
        </pc:spChg>
        <pc:spChg chg="add del mod ord">
          <ac:chgData name="Lyle Zhu" userId="168728e5-3e2e-4686-a915-63f066bd48e1" providerId="ADAL" clId="{672491B9-713E-4236-A1D8-51C3B69AA11E}" dt="2025-03-13T02:37:01.290" v="4037" actId="700"/>
          <ac:spMkLst>
            <pc:docMk/>
            <pc:sldMk cId="3349993593" sldId="2147480250"/>
            <ac:spMk id="4" creationId="{99070517-1511-D5ED-88A5-1557197F66A8}"/>
          </ac:spMkLst>
        </pc:spChg>
        <pc:spChg chg="add del mod ord">
          <ac:chgData name="Lyle Zhu" userId="168728e5-3e2e-4686-a915-63f066bd48e1" providerId="ADAL" clId="{672491B9-713E-4236-A1D8-51C3B69AA11E}" dt="2025-03-13T02:37:01.290" v="4037" actId="700"/>
          <ac:spMkLst>
            <pc:docMk/>
            <pc:sldMk cId="3349993593" sldId="2147480250"/>
            <ac:spMk id="5" creationId="{8EA99C66-88C6-0F46-4C35-D5542D3CA4E9}"/>
          </ac:spMkLst>
        </pc:spChg>
        <pc:spChg chg="add del mod ord">
          <ac:chgData name="Lyle Zhu" userId="168728e5-3e2e-4686-a915-63f066bd48e1" providerId="ADAL" clId="{672491B9-713E-4236-A1D8-51C3B69AA11E}" dt="2025-03-13T02:37:01.290" v="4037" actId="700"/>
          <ac:spMkLst>
            <pc:docMk/>
            <pc:sldMk cId="3349993593" sldId="2147480250"/>
            <ac:spMk id="6" creationId="{F1596EC9-7919-D390-E7FC-D8FD22284397}"/>
          </ac:spMkLst>
        </pc:spChg>
        <pc:spChg chg="add del mod ord">
          <ac:chgData name="Lyle Zhu" userId="168728e5-3e2e-4686-a915-63f066bd48e1" providerId="ADAL" clId="{672491B9-713E-4236-A1D8-51C3B69AA11E}" dt="2025-03-13T02:37:01.290" v="4037" actId="700"/>
          <ac:spMkLst>
            <pc:docMk/>
            <pc:sldMk cId="3349993593" sldId="2147480250"/>
            <ac:spMk id="7" creationId="{A5B91451-669B-845C-9144-B5F6D2C7B1F4}"/>
          </ac:spMkLst>
        </pc:spChg>
        <pc:spChg chg="add del mod ord">
          <ac:chgData name="Lyle Zhu" userId="168728e5-3e2e-4686-a915-63f066bd48e1" providerId="ADAL" clId="{672491B9-713E-4236-A1D8-51C3B69AA11E}" dt="2025-03-13T03:37:58.177" v="4134" actId="700"/>
          <ac:spMkLst>
            <pc:docMk/>
            <pc:sldMk cId="3349993593" sldId="2147480250"/>
            <ac:spMk id="8" creationId="{783C3899-3D58-213F-555C-39590FE34931}"/>
          </ac:spMkLst>
        </pc:spChg>
        <pc:spChg chg="add del mod ord">
          <ac:chgData name="Lyle Zhu" userId="168728e5-3e2e-4686-a915-63f066bd48e1" providerId="ADAL" clId="{672491B9-713E-4236-A1D8-51C3B69AA11E}" dt="2025-03-13T03:01:46.394" v="4091" actId="21"/>
          <ac:spMkLst>
            <pc:docMk/>
            <pc:sldMk cId="3349993593" sldId="2147480250"/>
            <ac:spMk id="9" creationId="{D0F94003-49D7-17C4-16D4-D174A49C214E}"/>
          </ac:spMkLst>
        </pc:spChg>
        <pc:spChg chg="add del mod ord">
          <ac:chgData name="Lyle Zhu" userId="168728e5-3e2e-4686-a915-63f066bd48e1" providerId="ADAL" clId="{672491B9-713E-4236-A1D8-51C3B69AA11E}" dt="2025-03-13T03:37:58.177" v="4134" actId="700"/>
          <ac:spMkLst>
            <pc:docMk/>
            <pc:sldMk cId="3349993593" sldId="2147480250"/>
            <ac:spMk id="10" creationId="{FAFF494A-4185-2574-635F-6D0B3138DA4E}"/>
          </ac:spMkLst>
        </pc:spChg>
        <pc:spChg chg="add mod">
          <ac:chgData name="Lyle Zhu" userId="168728e5-3e2e-4686-a915-63f066bd48e1" providerId="ADAL" clId="{672491B9-713E-4236-A1D8-51C3B69AA11E}" dt="2025-03-13T03:37:15.343" v="4132"/>
          <ac:spMkLst>
            <pc:docMk/>
            <pc:sldMk cId="3349993593" sldId="2147480250"/>
            <ac:spMk id="18" creationId="{AC0E6A73-92A4-9AF2-15C5-21AC006D7D27}"/>
          </ac:spMkLst>
        </pc:spChg>
        <pc:spChg chg="add del mod ord">
          <ac:chgData name="Lyle Zhu" userId="168728e5-3e2e-4686-a915-63f066bd48e1" providerId="ADAL" clId="{672491B9-713E-4236-A1D8-51C3B69AA11E}" dt="2025-03-13T03:38:07.066" v="4136" actId="700"/>
          <ac:spMkLst>
            <pc:docMk/>
            <pc:sldMk cId="3349993593" sldId="2147480250"/>
            <ac:spMk id="29" creationId="{CBC704A6-5E63-CCDA-17B7-5B3BCA43F1C0}"/>
          </ac:spMkLst>
        </pc:spChg>
        <pc:spChg chg="add del mod ord">
          <ac:chgData name="Lyle Zhu" userId="168728e5-3e2e-4686-a915-63f066bd48e1" providerId="ADAL" clId="{672491B9-713E-4236-A1D8-51C3B69AA11E}" dt="2025-03-13T03:38:07.066" v="4136" actId="700"/>
          <ac:spMkLst>
            <pc:docMk/>
            <pc:sldMk cId="3349993593" sldId="2147480250"/>
            <ac:spMk id="30" creationId="{D96B9AE7-3E65-60A1-B689-CB6B6D6728FA}"/>
          </ac:spMkLst>
        </pc:spChg>
        <pc:spChg chg="add del mod ord">
          <ac:chgData name="Lyle Zhu" userId="168728e5-3e2e-4686-a915-63f066bd48e1" providerId="ADAL" clId="{672491B9-713E-4236-A1D8-51C3B69AA11E}" dt="2025-03-13T03:38:07.066" v="4136" actId="700"/>
          <ac:spMkLst>
            <pc:docMk/>
            <pc:sldMk cId="3349993593" sldId="2147480250"/>
            <ac:spMk id="31" creationId="{C267A34A-C9F0-7815-EEFD-159594311ED9}"/>
          </ac:spMkLst>
        </pc:spChg>
        <pc:spChg chg="add del mod ord">
          <ac:chgData name="Lyle Zhu" userId="168728e5-3e2e-4686-a915-63f066bd48e1" providerId="ADAL" clId="{672491B9-713E-4236-A1D8-51C3B69AA11E}" dt="2025-03-13T03:38:07.066" v="4136" actId="700"/>
          <ac:spMkLst>
            <pc:docMk/>
            <pc:sldMk cId="3349993593" sldId="2147480250"/>
            <ac:spMk id="32" creationId="{44D8CF37-AA32-AB26-32BE-CB3868E061A6}"/>
          </ac:spMkLst>
        </pc:spChg>
        <pc:spChg chg="add del mod ord">
          <ac:chgData name="Lyle Zhu" userId="168728e5-3e2e-4686-a915-63f066bd48e1" providerId="ADAL" clId="{672491B9-713E-4236-A1D8-51C3B69AA11E}" dt="2025-03-13T04:09:05.855" v="4417" actId="700"/>
          <ac:spMkLst>
            <pc:docMk/>
            <pc:sldMk cId="3349993593" sldId="2147480250"/>
            <ac:spMk id="33" creationId="{0366035A-D681-8A63-8778-4687AA86DB25}"/>
          </ac:spMkLst>
        </pc:spChg>
        <pc:spChg chg="add del mod ord">
          <ac:chgData name="Lyle Zhu" userId="168728e5-3e2e-4686-a915-63f066bd48e1" providerId="ADAL" clId="{672491B9-713E-4236-A1D8-51C3B69AA11E}" dt="2025-03-13T04:09:05.855" v="4417" actId="700"/>
          <ac:spMkLst>
            <pc:docMk/>
            <pc:sldMk cId="3349993593" sldId="2147480250"/>
            <ac:spMk id="34" creationId="{643A378E-5326-4C8E-7917-8A2DFE2EF772}"/>
          </ac:spMkLst>
        </pc:spChg>
        <pc:spChg chg="add del mod ord">
          <ac:chgData name="Lyle Zhu" userId="168728e5-3e2e-4686-a915-63f066bd48e1" providerId="ADAL" clId="{672491B9-713E-4236-A1D8-51C3B69AA11E}" dt="2025-03-13T04:09:05.855" v="4417" actId="700"/>
          <ac:spMkLst>
            <pc:docMk/>
            <pc:sldMk cId="3349993593" sldId="2147480250"/>
            <ac:spMk id="35" creationId="{02B518FF-B23B-CA95-8000-FDF011082DF7}"/>
          </ac:spMkLst>
        </pc:spChg>
        <pc:spChg chg="add del mod ord">
          <ac:chgData name="Lyle Zhu" userId="168728e5-3e2e-4686-a915-63f066bd48e1" providerId="ADAL" clId="{672491B9-713E-4236-A1D8-51C3B69AA11E}" dt="2025-03-13T04:08:26.252" v="4410" actId="700"/>
          <ac:spMkLst>
            <pc:docMk/>
            <pc:sldMk cId="3349993593" sldId="2147480250"/>
            <ac:spMk id="36" creationId="{3FF8F0C6-8561-2E89-22C5-57F6EE317F82}"/>
          </ac:spMkLst>
        </pc:spChg>
        <pc:spChg chg="add del mod ord">
          <ac:chgData name="Lyle Zhu" userId="168728e5-3e2e-4686-a915-63f066bd48e1" providerId="ADAL" clId="{672491B9-713E-4236-A1D8-51C3B69AA11E}" dt="2025-03-13T04:08:26.252" v="4410" actId="700"/>
          <ac:spMkLst>
            <pc:docMk/>
            <pc:sldMk cId="3349993593" sldId="2147480250"/>
            <ac:spMk id="37" creationId="{8FE92FB2-BCC8-054C-5094-2C4B1D0B1797}"/>
          </ac:spMkLst>
        </pc:spChg>
        <pc:spChg chg="add del mod ord">
          <ac:chgData name="Lyle Zhu" userId="168728e5-3e2e-4686-a915-63f066bd48e1" providerId="ADAL" clId="{672491B9-713E-4236-A1D8-51C3B69AA11E}" dt="2025-03-13T04:08:26.252" v="4410" actId="700"/>
          <ac:spMkLst>
            <pc:docMk/>
            <pc:sldMk cId="3349993593" sldId="2147480250"/>
            <ac:spMk id="38" creationId="{922AB723-53B0-7D84-DE7D-36CA5E720C63}"/>
          </ac:spMkLst>
        </pc:spChg>
        <pc:spChg chg="add del mod ord">
          <ac:chgData name="Lyle Zhu" userId="168728e5-3e2e-4686-a915-63f066bd48e1" providerId="ADAL" clId="{672491B9-713E-4236-A1D8-51C3B69AA11E}" dt="2025-03-13T04:08:40.192" v="4414" actId="700"/>
          <ac:spMkLst>
            <pc:docMk/>
            <pc:sldMk cId="3349993593" sldId="2147480250"/>
            <ac:spMk id="44" creationId="{A3B167F8-1757-171C-31EC-170927B92B25}"/>
          </ac:spMkLst>
        </pc:spChg>
        <pc:spChg chg="add del mod ord">
          <ac:chgData name="Lyle Zhu" userId="168728e5-3e2e-4686-a915-63f066bd48e1" providerId="ADAL" clId="{672491B9-713E-4236-A1D8-51C3B69AA11E}" dt="2025-03-13T04:08:40.192" v="4414" actId="700"/>
          <ac:spMkLst>
            <pc:docMk/>
            <pc:sldMk cId="3349993593" sldId="2147480250"/>
            <ac:spMk id="45" creationId="{FADA77E3-CC7F-9E74-7982-BEF324F00EB3}"/>
          </ac:spMkLst>
        </pc:spChg>
        <pc:spChg chg="add del mod ord">
          <ac:chgData name="Lyle Zhu" userId="168728e5-3e2e-4686-a915-63f066bd48e1" providerId="ADAL" clId="{672491B9-713E-4236-A1D8-51C3B69AA11E}" dt="2025-03-13T04:08:40.192" v="4414" actId="700"/>
          <ac:spMkLst>
            <pc:docMk/>
            <pc:sldMk cId="3349993593" sldId="2147480250"/>
            <ac:spMk id="46" creationId="{8A59A89A-4068-9642-80C4-A7E680FE9D12}"/>
          </ac:spMkLst>
        </pc:spChg>
        <pc:spChg chg="add del mod ord">
          <ac:chgData name="Lyle Zhu" userId="168728e5-3e2e-4686-a915-63f066bd48e1" providerId="ADAL" clId="{672491B9-713E-4236-A1D8-51C3B69AA11E}" dt="2025-03-13T05:44:22.545" v="4829" actId="700"/>
          <ac:spMkLst>
            <pc:docMk/>
            <pc:sldMk cId="3349993593" sldId="2147480250"/>
            <ac:spMk id="47" creationId="{C4EC79AE-4427-C2E9-9716-1309DE05C18E}"/>
          </ac:spMkLst>
        </pc:spChg>
        <pc:spChg chg="add del mod ord">
          <ac:chgData name="Lyle Zhu" userId="168728e5-3e2e-4686-a915-63f066bd48e1" providerId="ADAL" clId="{672491B9-713E-4236-A1D8-51C3B69AA11E}" dt="2025-03-13T05:44:22.545" v="4829" actId="700"/>
          <ac:spMkLst>
            <pc:docMk/>
            <pc:sldMk cId="3349993593" sldId="2147480250"/>
            <ac:spMk id="48" creationId="{292498FB-6725-5B12-7976-78CCB74F3E51}"/>
          </ac:spMkLst>
        </pc:spChg>
        <pc:spChg chg="add del mod ord">
          <ac:chgData name="Lyle Zhu" userId="168728e5-3e2e-4686-a915-63f066bd48e1" providerId="ADAL" clId="{672491B9-713E-4236-A1D8-51C3B69AA11E}" dt="2025-03-13T05:44:22.545" v="4829" actId="700"/>
          <ac:spMkLst>
            <pc:docMk/>
            <pc:sldMk cId="3349993593" sldId="2147480250"/>
            <ac:spMk id="49" creationId="{BEF50CEB-AA7E-5108-CF22-EB115554D9B0}"/>
          </ac:spMkLst>
        </pc:spChg>
        <pc:spChg chg="add del mod ord">
          <ac:chgData name="Lyle Zhu" userId="168728e5-3e2e-4686-a915-63f066bd48e1" providerId="ADAL" clId="{672491B9-713E-4236-A1D8-51C3B69AA11E}" dt="2025-03-13T04:09:56.085" v="4437"/>
          <ac:spMkLst>
            <pc:docMk/>
            <pc:sldMk cId="3349993593" sldId="2147480250"/>
            <ac:spMk id="50" creationId="{845EC7E6-5E2E-5ECD-3642-1B5144EA84CF}"/>
          </ac:spMkLst>
        </pc:spChg>
        <pc:spChg chg="add del mod">
          <ac:chgData name="Lyle Zhu" userId="168728e5-3e2e-4686-a915-63f066bd48e1" providerId="ADAL" clId="{672491B9-713E-4236-A1D8-51C3B69AA11E}" dt="2025-03-13T04:12:42.271" v="4481" actId="478"/>
          <ac:spMkLst>
            <pc:docMk/>
            <pc:sldMk cId="3349993593" sldId="2147480250"/>
            <ac:spMk id="51" creationId="{04F8311E-EAD5-E20F-1A9E-9B6B21BD8905}"/>
          </ac:spMkLst>
        </pc:spChg>
        <pc:spChg chg="add mod">
          <ac:chgData name="Lyle Zhu" userId="168728e5-3e2e-4686-a915-63f066bd48e1" providerId="ADAL" clId="{672491B9-713E-4236-A1D8-51C3B69AA11E}" dt="2025-03-13T04:09:59.818" v="4439"/>
          <ac:spMkLst>
            <pc:docMk/>
            <pc:sldMk cId="3349993593" sldId="2147480250"/>
            <ac:spMk id="52" creationId="{B8A5DA4C-83F0-AB3F-26D4-44F7313F9BAB}"/>
          </ac:spMkLst>
        </pc:spChg>
        <pc:spChg chg="add del mod">
          <ac:chgData name="Lyle Zhu" userId="168728e5-3e2e-4686-a915-63f066bd48e1" providerId="ADAL" clId="{672491B9-713E-4236-A1D8-51C3B69AA11E}" dt="2025-03-13T04:12:56.290" v="4483" actId="478"/>
          <ac:spMkLst>
            <pc:docMk/>
            <pc:sldMk cId="3349993593" sldId="2147480250"/>
            <ac:spMk id="54" creationId="{E0AFF3C1-4986-97EC-4806-7730A6D7A42B}"/>
          </ac:spMkLst>
        </pc:spChg>
        <pc:spChg chg="add mod">
          <ac:chgData name="Lyle Zhu" userId="168728e5-3e2e-4686-a915-63f066bd48e1" providerId="ADAL" clId="{672491B9-713E-4236-A1D8-51C3B69AA11E}" dt="2025-03-13T04:12:42.624" v="4482"/>
          <ac:spMkLst>
            <pc:docMk/>
            <pc:sldMk cId="3349993593" sldId="2147480250"/>
            <ac:spMk id="55" creationId="{74F10FA8-7C9F-81F8-8565-0BEA99108300}"/>
          </ac:spMkLst>
        </pc:spChg>
        <pc:spChg chg="add mod">
          <ac:chgData name="Lyle Zhu" userId="168728e5-3e2e-4686-a915-63f066bd48e1" providerId="ADAL" clId="{672491B9-713E-4236-A1D8-51C3B69AA11E}" dt="2025-03-13T05:44:28.743" v="4832" actId="27636"/>
          <ac:spMkLst>
            <pc:docMk/>
            <pc:sldMk cId="3349993593" sldId="2147480250"/>
            <ac:spMk id="56" creationId="{1C6C74E2-B7DE-A76F-68C3-4F0D0E50EDAA}"/>
          </ac:spMkLst>
        </pc:spChg>
        <pc:spChg chg="add mod ord">
          <ac:chgData name="Lyle Zhu" userId="168728e5-3e2e-4686-a915-63f066bd48e1" providerId="ADAL" clId="{672491B9-713E-4236-A1D8-51C3B69AA11E}" dt="2025-03-13T06:35:20.544" v="5027" actId="27636"/>
          <ac:spMkLst>
            <pc:docMk/>
            <pc:sldMk cId="3349993593" sldId="2147480250"/>
            <ac:spMk id="62" creationId="{2BCBA37B-886E-94A0-12BE-0AF11743EF4B}"/>
          </ac:spMkLst>
        </pc:spChg>
        <pc:spChg chg="add mod ord">
          <ac:chgData name="Lyle Zhu" userId="168728e5-3e2e-4686-a915-63f066bd48e1" providerId="ADAL" clId="{672491B9-713E-4236-A1D8-51C3B69AA11E}" dt="2025-03-13T05:44:22.545" v="4829" actId="700"/>
          <ac:spMkLst>
            <pc:docMk/>
            <pc:sldMk cId="3349993593" sldId="2147480250"/>
            <ac:spMk id="63" creationId="{C1A0F74E-0980-28BB-491E-52FD0590C57A}"/>
          </ac:spMkLst>
        </pc:spChg>
        <pc:graphicFrameChg chg="add del mod modGraphic">
          <ac:chgData name="Lyle Zhu" userId="168728e5-3e2e-4686-a915-63f066bd48e1" providerId="ADAL" clId="{672491B9-713E-4236-A1D8-51C3B69AA11E}" dt="2025-03-13T02:54:52.567" v="4065" actId="478"/>
          <ac:graphicFrameMkLst>
            <pc:docMk/>
            <pc:sldMk cId="3349993593" sldId="2147480250"/>
            <ac:graphicFrameMk id="11" creationId="{BE823576-EA5D-C3A9-A849-C7F1FD598438}"/>
          </ac:graphicFrameMkLst>
        </pc:graphicFrameChg>
        <pc:graphicFrameChg chg="add del mod modGraphic">
          <ac:chgData name="Lyle Zhu" userId="168728e5-3e2e-4686-a915-63f066bd48e1" providerId="ADAL" clId="{672491B9-713E-4236-A1D8-51C3B69AA11E}" dt="2025-03-13T03:31:05.930" v="4097" actId="478"/>
          <ac:graphicFrameMkLst>
            <pc:docMk/>
            <pc:sldMk cId="3349993593" sldId="2147480250"/>
            <ac:graphicFrameMk id="12" creationId="{3CA05188-4F22-E852-FA4B-1D06DA516346}"/>
          </ac:graphicFrameMkLst>
        </pc:graphicFrameChg>
        <pc:picChg chg="add del mod">
          <ac:chgData name="Lyle Zhu" userId="168728e5-3e2e-4686-a915-63f066bd48e1" providerId="ADAL" clId="{672491B9-713E-4236-A1D8-51C3B69AA11E}" dt="2025-03-13T03:37:11.840" v="4128" actId="478"/>
          <ac:picMkLst>
            <pc:docMk/>
            <pc:sldMk cId="3349993593" sldId="2147480250"/>
            <ac:picMk id="13" creationId="{1B63D392-974A-7DBF-F3A1-24B577E5A8C2}"/>
          </ac:picMkLst>
        </pc:picChg>
        <pc:picChg chg="add del mod">
          <ac:chgData name="Lyle Zhu" userId="168728e5-3e2e-4686-a915-63f066bd48e1" providerId="ADAL" clId="{672491B9-713E-4236-A1D8-51C3B69AA11E}" dt="2025-03-13T03:37:08.848" v="4127" actId="478"/>
          <ac:picMkLst>
            <pc:docMk/>
            <pc:sldMk cId="3349993593" sldId="2147480250"/>
            <ac:picMk id="14" creationId="{E6CDB72C-A28B-0073-495B-9DCABA050B78}"/>
          </ac:picMkLst>
        </pc:picChg>
        <pc:picChg chg="add del mod">
          <ac:chgData name="Lyle Zhu" userId="168728e5-3e2e-4686-a915-63f066bd48e1" providerId="ADAL" clId="{672491B9-713E-4236-A1D8-51C3B69AA11E}" dt="2025-03-13T03:37:11.884" v="4129" actId="478"/>
          <ac:picMkLst>
            <pc:docMk/>
            <pc:sldMk cId="3349993593" sldId="2147480250"/>
            <ac:picMk id="15" creationId="{4866EB71-B43A-2576-0969-EB1822A15136}"/>
          </ac:picMkLst>
        </pc:picChg>
        <pc:picChg chg="add del mod">
          <ac:chgData name="Lyle Zhu" userId="168728e5-3e2e-4686-a915-63f066bd48e1" providerId="ADAL" clId="{672491B9-713E-4236-A1D8-51C3B69AA11E}" dt="2025-03-13T03:37:12.555" v="4130" actId="478"/>
          <ac:picMkLst>
            <pc:docMk/>
            <pc:sldMk cId="3349993593" sldId="2147480250"/>
            <ac:picMk id="16" creationId="{533A5422-6623-9F7C-17F9-3EC838AE49C7}"/>
          </ac:picMkLst>
        </pc:picChg>
        <pc:picChg chg="add del mod">
          <ac:chgData name="Lyle Zhu" userId="168728e5-3e2e-4686-a915-63f066bd48e1" providerId="ADAL" clId="{672491B9-713E-4236-A1D8-51C3B69AA11E}" dt="2025-03-13T03:37:13.627" v="4131" actId="478"/>
          <ac:picMkLst>
            <pc:docMk/>
            <pc:sldMk cId="3349993593" sldId="2147480250"/>
            <ac:picMk id="17" creationId="{0A11557E-472C-4E4E-72E8-2838E00F4348}"/>
          </ac:picMkLst>
        </pc:picChg>
        <pc:picChg chg="add mod">
          <ac:chgData name="Lyle Zhu" userId="168728e5-3e2e-4686-a915-63f066bd48e1" providerId="ADAL" clId="{672491B9-713E-4236-A1D8-51C3B69AA11E}" dt="2025-03-13T03:37:15.343" v="4132"/>
          <ac:picMkLst>
            <pc:docMk/>
            <pc:sldMk cId="3349993593" sldId="2147480250"/>
            <ac:picMk id="19" creationId="{70E86F6E-C37A-D8D1-60C3-4C8476ECA56D}"/>
          </ac:picMkLst>
        </pc:picChg>
        <pc:picChg chg="add mod">
          <ac:chgData name="Lyle Zhu" userId="168728e5-3e2e-4686-a915-63f066bd48e1" providerId="ADAL" clId="{672491B9-713E-4236-A1D8-51C3B69AA11E}" dt="2025-03-13T03:37:15.343" v="4132"/>
          <ac:picMkLst>
            <pc:docMk/>
            <pc:sldMk cId="3349993593" sldId="2147480250"/>
            <ac:picMk id="20" creationId="{9970751E-D679-CAA2-654E-9EAA68B9D015}"/>
          </ac:picMkLst>
        </pc:picChg>
        <pc:picChg chg="add mod">
          <ac:chgData name="Lyle Zhu" userId="168728e5-3e2e-4686-a915-63f066bd48e1" providerId="ADAL" clId="{672491B9-713E-4236-A1D8-51C3B69AA11E}" dt="2025-03-13T03:37:15.343" v="4132"/>
          <ac:picMkLst>
            <pc:docMk/>
            <pc:sldMk cId="3349993593" sldId="2147480250"/>
            <ac:picMk id="21" creationId="{98A2947B-FB20-F875-EEDA-FB4E19713982}"/>
          </ac:picMkLst>
        </pc:picChg>
        <pc:picChg chg="add mod">
          <ac:chgData name="Lyle Zhu" userId="168728e5-3e2e-4686-a915-63f066bd48e1" providerId="ADAL" clId="{672491B9-713E-4236-A1D8-51C3B69AA11E}" dt="2025-03-13T03:37:15.343" v="4132"/>
          <ac:picMkLst>
            <pc:docMk/>
            <pc:sldMk cId="3349993593" sldId="2147480250"/>
            <ac:picMk id="22" creationId="{92281BFC-8700-65DD-3774-E3955D44829A}"/>
          </ac:picMkLst>
        </pc:picChg>
        <pc:picChg chg="add mod">
          <ac:chgData name="Lyle Zhu" userId="168728e5-3e2e-4686-a915-63f066bd48e1" providerId="ADAL" clId="{672491B9-713E-4236-A1D8-51C3B69AA11E}" dt="2025-03-13T03:37:15.343" v="4132"/>
          <ac:picMkLst>
            <pc:docMk/>
            <pc:sldMk cId="3349993593" sldId="2147480250"/>
            <ac:picMk id="23" creationId="{ABB13983-CAE9-0EEC-8995-3BCFDF7DF9A2}"/>
          </ac:picMkLst>
        </pc:picChg>
        <pc:picChg chg="add del mod">
          <ac:chgData name="Lyle Zhu" userId="168728e5-3e2e-4686-a915-63f066bd48e1" providerId="ADAL" clId="{672491B9-713E-4236-A1D8-51C3B69AA11E}" dt="2025-03-13T05:19:31.441" v="4553" actId="478"/>
          <ac:picMkLst>
            <pc:docMk/>
            <pc:sldMk cId="3349993593" sldId="2147480250"/>
            <ac:picMk id="24" creationId="{69C98833-DA61-F3CF-1CAC-D45C1740D4F4}"/>
          </ac:picMkLst>
        </pc:picChg>
        <pc:picChg chg="add del mod">
          <ac:chgData name="Lyle Zhu" userId="168728e5-3e2e-4686-a915-63f066bd48e1" providerId="ADAL" clId="{672491B9-713E-4236-A1D8-51C3B69AA11E}" dt="2025-03-13T05:19:31.441" v="4553" actId="478"/>
          <ac:picMkLst>
            <pc:docMk/>
            <pc:sldMk cId="3349993593" sldId="2147480250"/>
            <ac:picMk id="25" creationId="{C00F5805-7EC6-7A5C-5F13-7F298F55FC86}"/>
          </ac:picMkLst>
        </pc:picChg>
        <pc:picChg chg="add del mod">
          <ac:chgData name="Lyle Zhu" userId="168728e5-3e2e-4686-a915-63f066bd48e1" providerId="ADAL" clId="{672491B9-713E-4236-A1D8-51C3B69AA11E}" dt="2025-03-13T05:19:31.441" v="4553" actId="478"/>
          <ac:picMkLst>
            <pc:docMk/>
            <pc:sldMk cId="3349993593" sldId="2147480250"/>
            <ac:picMk id="26" creationId="{B6B8A766-494E-D981-800E-EA710CF05958}"/>
          </ac:picMkLst>
        </pc:picChg>
        <pc:picChg chg="add del mod">
          <ac:chgData name="Lyle Zhu" userId="168728e5-3e2e-4686-a915-63f066bd48e1" providerId="ADAL" clId="{672491B9-713E-4236-A1D8-51C3B69AA11E}" dt="2025-03-13T05:19:31.441" v="4553" actId="478"/>
          <ac:picMkLst>
            <pc:docMk/>
            <pc:sldMk cId="3349993593" sldId="2147480250"/>
            <ac:picMk id="27" creationId="{5113BF60-FB43-268A-6448-3061BC6D0D55}"/>
          </ac:picMkLst>
        </pc:picChg>
        <pc:picChg chg="add del mod">
          <ac:chgData name="Lyle Zhu" userId="168728e5-3e2e-4686-a915-63f066bd48e1" providerId="ADAL" clId="{672491B9-713E-4236-A1D8-51C3B69AA11E}" dt="2025-03-13T05:19:31.441" v="4553" actId="478"/>
          <ac:picMkLst>
            <pc:docMk/>
            <pc:sldMk cId="3349993593" sldId="2147480250"/>
            <ac:picMk id="28" creationId="{3A5E8832-7EC0-0733-EF97-4D5E94F3C06C}"/>
          </ac:picMkLst>
        </pc:picChg>
        <pc:picChg chg="add mod">
          <ac:chgData name="Lyle Zhu" userId="168728e5-3e2e-4686-a915-63f066bd48e1" providerId="ADAL" clId="{672491B9-713E-4236-A1D8-51C3B69AA11E}" dt="2025-03-13T04:08:24.183" v="4409" actId="571"/>
          <ac:picMkLst>
            <pc:docMk/>
            <pc:sldMk cId="3349993593" sldId="2147480250"/>
            <ac:picMk id="39" creationId="{BC6AACBD-50A8-1FEF-1C5D-CE0685530BAF}"/>
          </ac:picMkLst>
        </pc:picChg>
        <pc:picChg chg="add mod">
          <ac:chgData name="Lyle Zhu" userId="168728e5-3e2e-4686-a915-63f066bd48e1" providerId="ADAL" clId="{672491B9-713E-4236-A1D8-51C3B69AA11E}" dt="2025-03-13T04:08:24.183" v="4409" actId="571"/>
          <ac:picMkLst>
            <pc:docMk/>
            <pc:sldMk cId="3349993593" sldId="2147480250"/>
            <ac:picMk id="40" creationId="{F1349062-13B6-8A62-76C0-3739FC089D57}"/>
          </ac:picMkLst>
        </pc:picChg>
        <pc:picChg chg="add mod">
          <ac:chgData name="Lyle Zhu" userId="168728e5-3e2e-4686-a915-63f066bd48e1" providerId="ADAL" clId="{672491B9-713E-4236-A1D8-51C3B69AA11E}" dt="2025-03-13T04:08:24.183" v="4409" actId="571"/>
          <ac:picMkLst>
            <pc:docMk/>
            <pc:sldMk cId="3349993593" sldId="2147480250"/>
            <ac:picMk id="41" creationId="{D69747FB-F768-34E6-BFEC-CF0386921765}"/>
          </ac:picMkLst>
        </pc:picChg>
        <pc:picChg chg="add mod">
          <ac:chgData name="Lyle Zhu" userId="168728e5-3e2e-4686-a915-63f066bd48e1" providerId="ADAL" clId="{672491B9-713E-4236-A1D8-51C3B69AA11E}" dt="2025-03-13T04:08:24.183" v="4409" actId="571"/>
          <ac:picMkLst>
            <pc:docMk/>
            <pc:sldMk cId="3349993593" sldId="2147480250"/>
            <ac:picMk id="42" creationId="{A4F874AE-D4D2-75A3-226C-F9D3D1E45EAC}"/>
          </ac:picMkLst>
        </pc:picChg>
        <pc:picChg chg="add mod">
          <ac:chgData name="Lyle Zhu" userId="168728e5-3e2e-4686-a915-63f066bd48e1" providerId="ADAL" clId="{672491B9-713E-4236-A1D8-51C3B69AA11E}" dt="2025-03-13T04:08:24.183" v="4409" actId="571"/>
          <ac:picMkLst>
            <pc:docMk/>
            <pc:sldMk cId="3349993593" sldId="2147480250"/>
            <ac:picMk id="43" creationId="{00EE436F-B0BB-A053-835D-7007004774F2}"/>
          </ac:picMkLst>
        </pc:picChg>
        <pc:picChg chg="add mod">
          <ac:chgData name="Lyle Zhu" userId="168728e5-3e2e-4686-a915-63f066bd48e1" providerId="ADAL" clId="{672491B9-713E-4236-A1D8-51C3B69AA11E}" dt="2025-03-13T05:19:31.762" v="4554"/>
          <ac:picMkLst>
            <pc:docMk/>
            <pc:sldMk cId="3349993593" sldId="2147480250"/>
            <ac:picMk id="57" creationId="{5FBB48E1-44E1-0A93-8E76-7693C062135F}"/>
          </ac:picMkLst>
        </pc:picChg>
        <pc:picChg chg="add mod">
          <ac:chgData name="Lyle Zhu" userId="168728e5-3e2e-4686-a915-63f066bd48e1" providerId="ADAL" clId="{672491B9-713E-4236-A1D8-51C3B69AA11E}" dt="2025-03-13T05:19:31.762" v="4554"/>
          <ac:picMkLst>
            <pc:docMk/>
            <pc:sldMk cId="3349993593" sldId="2147480250"/>
            <ac:picMk id="58" creationId="{795AC07B-A39C-81F8-D6CB-268645102C53}"/>
          </ac:picMkLst>
        </pc:picChg>
        <pc:picChg chg="add mod">
          <ac:chgData name="Lyle Zhu" userId="168728e5-3e2e-4686-a915-63f066bd48e1" providerId="ADAL" clId="{672491B9-713E-4236-A1D8-51C3B69AA11E}" dt="2025-03-13T05:19:31.762" v="4554"/>
          <ac:picMkLst>
            <pc:docMk/>
            <pc:sldMk cId="3349993593" sldId="2147480250"/>
            <ac:picMk id="59" creationId="{014480A9-9390-C8CE-7029-BB453F3CB54F}"/>
          </ac:picMkLst>
        </pc:picChg>
        <pc:picChg chg="add mod">
          <ac:chgData name="Lyle Zhu" userId="168728e5-3e2e-4686-a915-63f066bd48e1" providerId="ADAL" clId="{672491B9-713E-4236-A1D8-51C3B69AA11E}" dt="2025-03-13T05:19:31.762" v="4554"/>
          <ac:picMkLst>
            <pc:docMk/>
            <pc:sldMk cId="3349993593" sldId="2147480250"/>
            <ac:picMk id="60" creationId="{71B58E9B-CE9D-EA1B-5356-CB6CF8CDBF30}"/>
          </ac:picMkLst>
        </pc:picChg>
        <pc:picChg chg="add mod">
          <ac:chgData name="Lyle Zhu" userId="168728e5-3e2e-4686-a915-63f066bd48e1" providerId="ADAL" clId="{672491B9-713E-4236-A1D8-51C3B69AA11E}" dt="2025-03-13T05:19:31.762" v="4554"/>
          <ac:picMkLst>
            <pc:docMk/>
            <pc:sldMk cId="3349993593" sldId="2147480250"/>
            <ac:picMk id="61" creationId="{3608275D-0799-5B9D-1A2A-2FD7B9DEE1F3}"/>
          </ac:picMkLst>
        </pc:picChg>
        <pc:picChg chg="add mod">
          <ac:chgData name="Lyle Zhu" userId="168728e5-3e2e-4686-a915-63f066bd48e1" providerId="ADAL" clId="{672491B9-713E-4236-A1D8-51C3B69AA11E}" dt="2025-03-13T03:01:20.412" v="4085"/>
          <ac:picMkLst>
            <pc:docMk/>
            <pc:sldMk cId="3349993593" sldId="2147480250"/>
            <ac:picMk id="1026" creationId="{B677052E-B0E4-5FB8-F1D3-F131FBEE0798}"/>
          </ac:picMkLst>
        </pc:picChg>
        <pc:picChg chg="add mod">
          <ac:chgData name="Lyle Zhu" userId="168728e5-3e2e-4686-a915-63f066bd48e1" providerId="ADAL" clId="{672491B9-713E-4236-A1D8-51C3B69AA11E}" dt="2025-03-13T03:01:36.139" v="4087"/>
          <ac:picMkLst>
            <pc:docMk/>
            <pc:sldMk cId="3349993593" sldId="2147480250"/>
            <ac:picMk id="1028" creationId="{CE4963A0-7A94-2855-22D2-AD026E645235}"/>
          </ac:picMkLst>
        </pc:picChg>
        <pc:picChg chg="add del mod">
          <ac:chgData name="Lyle Zhu" userId="168728e5-3e2e-4686-a915-63f066bd48e1" providerId="ADAL" clId="{672491B9-713E-4236-A1D8-51C3B69AA11E}" dt="2025-03-13T03:01:46.394" v="4091" actId="21"/>
          <ac:picMkLst>
            <pc:docMk/>
            <pc:sldMk cId="3349993593" sldId="2147480250"/>
            <ac:picMk id="1030" creationId="{67BCF5DC-3993-4952-6329-F3FC2EAD48D6}"/>
          </ac:picMkLst>
        </pc:picChg>
      </pc:sldChg>
      <pc:sldChg chg="modSp add del mod">
        <pc:chgData name="Lyle Zhu" userId="168728e5-3e2e-4686-a915-63f066bd48e1" providerId="ADAL" clId="{672491B9-713E-4236-A1D8-51C3B69AA11E}" dt="2025-03-12T09:36:34.390" v="3141"/>
        <pc:sldMkLst>
          <pc:docMk/>
          <pc:sldMk cId="4060342121" sldId="2147480250"/>
        </pc:sldMkLst>
        <pc:spChg chg="mod">
          <ac:chgData name="Lyle Zhu" userId="168728e5-3e2e-4686-a915-63f066bd48e1" providerId="ADAL" clId="{672491B9-713E-4236-A1D8-51C3B69AA11E}" dt="2025-03-12T09:36:34.390" v="3141"/>
          <ac:spMkLst>
            <pc:docMk/>
            <pc:sldMk cId="4060342121" sldId="2147480250"/>
            <ac:spMk id="3" creationId="{9636CD0D-00FB-2867-856D-30234CD4A408}"/>
          </ac:spMkLst>
        </pc:spChg>
      </pc:sldChg>
      <pc:sldChg chg="addSp modSp new del">
        <pc:chgData name="Lyle Zhu" userId="168728e5-3e2e-4686-a915-63f066bd48e1" providerId="ADAL" clId="{672491B9-713E-4236-A1D8-51C3B69AA11E}" dt="2025-03-13T04:15:49.675" v="4540" actId="2696"/>
        <pc:sldMkLst>
          <pc:docMk/>
          <pc:sldMk cId="2398327703" sldId="2147480251"/>
        </pc:sldMkLst>
        <pc:spChg chg="add mod">
          <ac:chgData name="Lyle Zhu" userId="168728e5-3e2e-4686-a915-63f066bd48e1" providerId="ADAL" clId="{672491B9-713E-4236-A1D8-51C3B69AA11E}" dt="2025-03-13T04:10:59.423" v="4451"/>
          <ac:spMkLst>
            <pc:docMk/>
            <pc:sldMk cId="2398327703" sldId="2147480251"/>
            <ac:spMk id="9" creationId="{A6314904-2B1F-FE0E-E963-315F5E2F62B7}"/>
          </ac:spMkLst>
        </pc:spChg>
        <pc:picChg chg="add mod">
          <ac:chgData name="Lyle Zhu" userId="168728e5-3e2e-4686-a915-63f066bd48e1" providerId="ADAL" clId="{672491B9-713E-4236-A1D8-51C3B69AA11E}" dt="2025-03-13T03:35:29.112" v="4126"/>
          <ac:picMkLst>
            <pc:docMk/>
            <pc:sldMk cId="2398327703" sldId="2147480251"/>
            <ac:picMk id="4" creationId="{146CB65F-8F76-52F6-8A7E-9C682513111C}"/>
          </ac:picMkLst>
        </pc:picChg>
        <pc:picChg chg="add mod">
          <ac:chgData name="Lyle Zhu" userId="168728e5-3e2e-4686-a915-63f066bd48e1" providerId="ADAL" clId="{672491B9-713E-4236-A1D8-51C3B69AA11E}" dt="2025-03-13T03:35:29.112" v="4126"/>
          <ac:picMkLst>
            <pc:docMk/>
            <pc:sldMk cId="2398327703" sldId="2147480251"/>
            <ac:picMk id="5" creationId="{7D712E38-2094-AD2F-A1E9-B4528A2A6EA2}"/>
          </ac:picMkLst>
        </pc:picChg>
        <pc:picChg chg="add mod">
          <ac:chgData name="Lyle Zhu" userId="168728e5-3e2e-4686-a915-63f066bd48e1" providerId="ADAL" clId="{672491B9-713E-4236-A1D8-51C3B69AA11E}" dt="2025-03-13T03:35:29.112" v="4126"/>
          <ac:picMkLst>
            <pc:docMk/>
            <pc:sldMk cId="2398327703" sldId="2147480251"/>
            <ac:picMk id="6" creationId="{7BB825DB-9317-7AC9-CB51-614A0A6FE2F1}"/>
          </ac:picMkLst>
        </pc:picChg>
        <pc:picChg chg="add mod">
          <ac:chgData name="Lyle Zhu" userId="168728e5-3e2e-4686-a915-63f066bd48e1" providerId="ADAL" clId="{672491B9-713E-4236-A1D8-51C3B69AA11E}" dt="2025-03-13T03:35:29.112" v="4126"/>
          <ac:picMkLst>
            <pc:docMk/>
            <pc:sldMk cId="2398327703" sldId="2147480251"/>
            <ac:picMk id="7" creationId="{D4C8D03A-8298-3E8F-87DE-EAD6EAF4334C}"/>
          </ac:picMkLst>
        </pc:picChg>
        <pc:picChg chg="add mod">
          <ac:chgData name="Lyle Zhu" userId="168728e5-3e2e-4686-a915-63f066bd48e1" providerId="ADAL" clId="{672491B9-713E-4236-A1D8-51C3B69AA11E}" dt="2025-03-13T03:35:29.112" v="4126"/>
          <ac:picMkLst>
            <pc:docMk/>
            <pc:sldMk cId="2398327703" sldId="2147480251"/>
            <ac:picMk id="8" creationId="{56256E07-6B64-DE95-A979-E180D00644D3}"/>
          </ac:picMkLst>
        </pc:picChg>
      </pc:sldChg>
      <pc:sldChg chg="modSp new del mod">
        <pc:chgData name="Lyle Zhu" userId="168728e5-3e2e-4686-a915-63f066bd48e1" providerId="ADAL" clId="{672491B9-713E-4236-A1D8-51C3B69AA11E}" dt="2025-03-13T02:41:37.043" v="4060" actId="2696"/>
        <pc:sldMkLst>
          <pc:docMk/>
          <pc:sldMk cId="2809119352" sldId="2147480251"/>
        </pc:sldMkLst>
        <pc:spChg chg="mod">
          <ac:chgData name="Lyle Zhu" userId="168728e5-3e2e-4686-a915-63f066bd48e1" providerId="ADAL" clId="{672491B9-713E-4236-A1D8-51C3B69AA11E}" dt="2025-03-13T02:40:39.512" v="4059" actId="20577"/>
          <ac:spMkLst>
            <pc:docMk/>
            <pc:sldMk cId="2809119352" sldId="2147480251"/>
            <ac:spMk id="2" creationId="{C842608B-EE18-20C3-BCFC-6F2B62E23993}"/>
          </ac:spMkLst>
        </pc:spChg>
        <pc:spChg chg="mod">
          <ac:chgData name="Lyle Zhu" userId="168728e5-3e2e-4686-a915-63f066bd48e1" providerId="ADAL" clId="{672491B9-713E-4236-A1D8-51C3B69AA11E}" dt="2025-03-13T02:39:58.906" v="4044"/>
          <ac:spMkLst>
            <pc:docMk/>
            <pc:sldMk cId="2809119352" sldId="2147480251"/>
            <ac:spMk id="3" creationId="{BDF34088-FD3B-0F10-4847-725958537C8D}"/>
          </ac:spMkLst>
        </pc:spChg>
      </pc:sldChg>
      <pc:sldChg chg="addSp delSp modSp new mod">
        <pc:chgData name="Lyle Zhu" userId="168728e5-3e2e-4686-a915-63f066bd48e1" providerId="ADAL" clId="{672491B9-713E-4236-A1D8-51C3B69AA11E}" dt="2025-03-13T08:12:23.767" v="6153" actId="113"/>
        <pc:sldMkLst>
          <pc:docMk/>
          <pc:sldMk cId="3961473548" sldId="2147480251"/>
        </pc:sldMkLst>
        <pc:spChg chg="mod">
          <ac:chgData name="Lyle Zhu" userId="168728e5-3e2e-4686-a915-63f066bd48e1" providerId="ADAL" clId="{672491B9-713E-4236-A1D8-51C3B69AA11E}" dt="2025-03-13T08:12:23.767" v="6153" actId="113"/>
          <ac:spMkLst>
            <pc:docMk/>
            <pc:sldMk cId="3961473548" sldId="2147480251"/>
            <ac:spMk id="2" creationId="{762F6D86-9FAB-238F-C04B-D3185AB90A3E}"/>
          </ac:spMkLst>
        </pc:spChg>
        <pc:spChg chg="mod">
          <ac:chgData name="Lyle Zhu" userId="168728e5-3e2e-4686-a915-63f066bd48e1" providerId="ADAL" clId="{672491B9-713E-4236-A1D8-51C3B69AA11E}" dt="2025-03-13T06:36:06.972" v="5031"/>
          <ac:spMkLst>
            <pc:docMk/>
            <pc:sldMk cId="3961473548" sldId="2147480251"/>
            <ac:spMk id="3" creationId="{6961BA03-DB16-D184-EE08-16D61897BDFE}"/>
          </ac:spMkLst>
        </pc:spChg>
        <pc:spChg chg="add mod">
          <ac:chgData name="Lyle Zhu" userId="168728e5-3e2e-4686-a915-63f066bd48e1" providerId="ADAL" clId="{672491B9-713E-4236-A1D8-51C3B69AA11E}" dt="2025-03-13T07:59:22.626" v="5828" actId="164"/>
          <ac:spMkLst>
            <pc:docMk/>
            <pc:sldMk cId="3961473548" sldId="2147480251"/>
            <ac:spMk id="4" creationId="{A7694241-EF04-74DD-6052-3F87A073EA49}"/>
          </ac:spMkLst>
        </pc:spChg>
        <pc:spChg chg="add mod">
          <ac:chgData name="Lyle Zhu" userId="168728e5-3e2e-4686-a915-63f066bd48e1" providerId="ADAL" clId="{672491B9-713E-4236-A1D8-51C3B69AA11E}" dt="2025-03-13T07:59:22.626" v="5828" actId="164"/>
          <ac:spMkLst>
            <pc:docMk/>
            <pc:sldMk cId="3961473548" sldId="2147480251"/>
            <ac:spMk id="5" creationId="{95A29894-9BAB-080D-F0AB-7B38705DA1EA}"/>
          </ac:spMkLst>
        </pc:spChg>
        <pc:spChg chg="add mod">
          <ac:chgData name="Lyle Zhu" userId="168728e5-3e2e-4686-a915-63f066bd48e1" providerId="ADAL" clId="{672491B9-713E-4236-A1D8-51C3B69AA11E}" dt="2025-03-13T07:59:22.626" v="5828" actId="164"/>
          <ac:spMkLst>
            <pc:docMk/>
            <pc:sldMk cId="3961473548" sldId="2147480251"/>
            <ac:spMk id="8" creationId="{9771E2D4-534A-E34C-CC80-99C39FD6B363}"/>
          </ac:spMkLst>
        </pc:spChg>
        <pc:spChg chg="add mod">
          <ac:chgData name="Lyle Zhu" userId="168728e5-3e2e-4686-a915-63f066bd48e1" providerId="ADAL" clId="{672491B9-713E-4236-A1D8-51C3B69AA11E}" dt="2025-03-13T07:59:22.626" v="5828" actId="164"/>
          <ac:spMkLst>
            <pc:docMk/>
            <pc:sldMk cId="3961473548" sldId="2147480251"/>
            <ac:spMk id="10" creationId="{1B13B080-AACC-B017-BAA2-47CE4DD80CAB}"/>
          </ac:spMkLst>
        </pc:spChg>
        <pc:spChg chg="add mod">
          <ac:chgData name="Lyle Zhu" userId="168728e5-3e2e-4686-a915-63f066bd48e1" providerId="ADAL" clId="{672491B9-713E-4236-A1D8-51C3B69AA11E}" dt="2025-03-13T07:59:22.626" v="5828" actId="164"/>
          <ac:spMkLst>
            <pc:docMk/>
            <pc:sldMk cId="3961473548" sldId="2147480251"/>
            <ac:spMk id="12" creationId="{C11F0D86-DFC8-3C03-54C6-88A051DAEFCB}"/>
          </ac:spMkLst>
        </pc:spChg>
        <pc:spChg chg="add mod">
          <ac:chgData name="Lyle Zhu" userId="168728e5-3e2e-4686-a915-63f066bd48e1" providerId="ADAL" clId="{672491B9-713E-4236-A1D8-51C3B69AA11E}" dt="2025-03-13T07:59:22.626" v="5828" actId="164"/>
          <ac:spMkLst>
            <pc:docMk/>
            <pc:sldMk cId="3961473548" sldId="2147480251"/>
            <ac:spMk id="15" creationId="{2F5E7B82-AD3B-400C-3394-F0F0CAC860F7}"/>
          </ac:spMkLst>
        </pc:spChg>
        <pc:spChg chg="add mod">
          <ac:chgData name="Lyle Zhu" userId="168728e5-3e2e-4686-a915-63f066bd48e1" providerId="ADAL" clId="{672491B9-713E-4236-A1D8-51C3B69AA11E}" dt="2025-03-13T07:59:22.626" v="5828" actId="164"/>
          <ac:spMkLst>
            <pc:docMk/>
            <pc:sldMk cId="3961473548" sldId="2147480251"/>
            <ac:spMk id="19" creationId="{0032F9EC-4F91-BE79-4798-929715418EF1}"/>
          </ac:spMkLst>
        </pc:spChg>
        <pc:spChg chg="add mod">
          <ac:chgData name="Lyle Zhu" userId="168728e5-3e2e-4686-a915-63f066bd48e1" providerId="ADAL" clId="{672491B9-713E-4236-A1D8-51C3B69AA11E}" dt="2025-03-13T07:59:22.626" v="5828" actId="164"/>
          <ac:spMkLst>
            <pc:docMk/>
            <pc:sldMk cId="3961473548" sldId="2147480251"/>
            <ac:spMk id="21" creationId="{16837FDE-4E09-D78B-6062-FFA6E796FA20}"/>
          </ac:spMkLst>
        </pc:spChg>
        <pc:spChg chg="add mod">
          <ac:chgData name="Lyle Zhu" userId="168728e5-3e2e-4686-a915-63f066bd48e1" providerId="ADAL" clId="{672491B9-713E-4236-A1D8-51C3B69AA11E}" dt="2025-03-13T07:59:22.626" v="5828" actId="164"/>
          <ac:spMkLst>
            <pc:docMk/>
            <pc:sldMk cId="3961473548" sldId="2147480251"/>
            <ac:spMk id="23" creationId="{4B8E4534-4910-B274-41BA-667EB1AFFA9E}"/>
          </ac:spMkLst>
        </pc:spChg>
        <pc:spChg chg="add mod">
          <ac:chgData name="Lyle Zhu" userId="168728e5-3e2e-4686-a915-63f066bd48e1" providerId="ADAL" clId="{672491B9-713E-4236-A1D8-51C3B69AA11E}" dt="2025-03-13T07:59:22.626" v="5828" actId="164"/>
          <ac:spMkLst>
            <pc:docMk/>
            <pc:sldMk cId="3961473548" sldId="2147480251"/>
            <ac:spMk id="35" creationId="{07A8B286-1479-2F37-3DC0-FA6CDF528614}"/>
          </ac:spMkLst>
        </pc:spChg>
        <pc:grpChg chg="add mod">
          <ac:chgData name="Lyle Zhu" userId="168728e5-3e2e-4686-a915-63f066bd48e1" providerId="ADAL" clId="{672491B9-713E-4236-A1D8-51C3B69AA11E}" dt="2025-03-13T07:59:25.092" v="5829" actId="1076"/>
          <ac:grpSpMkLst>
            <pc:docMk/>
            <pc:sldMk cId="3961473548" sldId="2147480251"/>
            <ac:grpSpMk id="37" creationId="{D84697EE-6B85-7765-250F-E0F58D9C4F97}"/>
          </ac:grpSpMkLst>
        </pc:grpChg>
        <pc:cxnChg chg="add mod">
          <ac:chgData name="Lyle Zhu" userId="168728e5-3e2e-4686-a915-63f066bd48e1" providerId="ADAL" clId="{672491B9-713E-4236-A1D8-51C3B69AA11E}" dt="2025-03-13T07:59:22.626" v="5828" actId="164"/>
          <ac:cxnSpMkLst>
            <pc:docMk/>
            <pc:sldMk cId="3961473548" sldId="2147480251"/>
            <ac:cxnSpMk id="7" creationId="{129BF786-FFA3-936B-6A5A-0C059A87EC5B}"/>
          </ac:cxnSpMkLst>
        </pc:cxnChg>
        <pc:cxnChg chg="add mod">
          <ac:chgData name="Lyle Zhu" userId="168728e5-3e2e-4686-a915-63f066bd48e1" providerId="ADAL" clId="{672491B9-713E-4236-A1D8-51C3B69AA11E}" dt="2025-03-13T07:59:22.626" v="5828" actId="164"/>
          <ac:cxnSpMkLst>
            <pc:docMk/>
            <pc:sldMk cId="3961473548" sldId="2147480251"/>
            <ac:cxnSpMk id="9" creationId="{EB104AA6-3440-A645-74C8-3350E200C1E2}"/>
          </ac:cxnSpMkLst>
        </pc:cxnChg>
        <pc:cxnChg chg="add mod">
          <ac:chgData name="Lyle Zhu" userId="168728e5-3e2e-4686-a915-63f066bd48e1" providerId="ADAL" clId="{672491B9-713E-4236-A1D8-51C3B69AA11E}" dt="2025-03-13T07:59:22.626" v="5828" actId="164"/>
          <ac:cxnSpMkLst>
            <pc:docMk/>
            <pc:sldMk cId="3961473548" sldId="2147480251"/>
            <ac:cxnSpMk id="11" creationId="{B1D26F3E-43BE-E2E2-9AAE-E29FC10E9A42}"/>
          </ac:cxnSpMkLst>
        </pc:cxnChg>
        <pc:cxnChg chg="add mod">
          <ac:chgData name="Lyle Zhu" userId="168728e5-3e2e-4686-a915-63f066bd48e1" providerId="ADAL" clId="{672491B9-713E-4236-A1D8-51C3B69AA11E}" dt="2025-03-13T07:59:22.626" v="5828" actId="164"/>
          <ac:cxnSpMkLst>
            <pc:docMk/>
            <pc:sldMk cId="3961473548" sldId="2147480251"/>
            <ac:cxnSpMk id="14" creationId="{77E5CF30-C422-C128-6377-8DEF5D65F073}"/>
          </ac:cxnSpMkLst>
        </pc:cxnChg>
        <pc:cxnChg chg="add mod">
          <ac:chgData name="Lyle Zhu" userId="168728e5-3e2e-4686-a915-63f066bd48e1" providerId="ADAL" clId="{672491B9-713E-4236-A1D8-51C3B69AA11E}" dt="2025-03-13T07:59:22.626" v="5828" actId="164"/>
          <ac:cxnSpMkLst>
            <pc:docMk/>
            <pc:sldMk cId="3961473548" sldId="2147480251"/>
            <ac:cxnSpMk id="16" creationId="{E923A9C1-881F-C164-E283-F0AD098B0081}"/>
          </ac:cxnSpMkLst>
        </pc:cxnChg>
        <pc:cxnChg chg="add mod">
          <ac:chgData name="Lyle Zhu" userId="168728e5-3e2e-4686-a915-63f066bd48e1" providerId="ADAL" clId="{672491B9-713E-4236-A1D8-51C3B69AA11E}" dt="2025-03-13T07:59:22.626" v="5828" actId="164"/>
          <ac:cxnSpMkLst>
            <pc:docMk/>
            <pc:sldMk cId="3961473548" sldId="2147480251"/>
            <ac:cxnSpMk id="20" creationId="{2DB4ECC9-78E3-B8C1-A183-5F51909D2980}"/>
          </ac:cxnSpMkLst>
        </pc:cxnChg>
        <pc:cxnChg chg="add mod">
          <ac:chgData name="Lyle Zhu" userId="168728e5-3e2e-4686-a915-63f066bd48e1" providerId="ADAL" clId="{672491B9-713E-4236-A1D8-51C3B69AA11E}" dt="2025-03-13T07:59:22.626" v="5828" actId="164"/>
          <ac:cxnSpMkLst>
            <pc:docMk/>
            <pc:sldMk cId="3961473548" sldId="2147480251"/>
            <ac:cxnSpMk id="22" creationId="{1ABD6C6E-9936-3A2D-BD60-45D458A5C810}"/>
          </ac:cxnSpMkLst>
        </pc:cxnChg>
        <pc:cxnChg chg="add mod">
          <ac:chgData name="Lyle Zhu" userId="168728e5-3e2e-4686-a915-63f066bd48e1" providerId="ADAL" clId="{672491B9-713E-4236-A1D8-51C3B69AA11E}" dt="2025-03-13T07:59:22.626" v="5828" actId="164"/>
          <ac:cxnSpMkLst>
            <pc:docMk/>
            <pc:sldMk cId="3961473548" sldId="2147480251"/>
            <ac:cxnSpMk id="24" creationId="{35D5BBCA-62FD-B968-B1CA-11F983739E6D}"/>
          </ac:cxnSpMkLst>
        </pc:cxnChg>
        <pc:cxnChg chg="add del">
          <ac:chgData name="Lyle Zhu" userId="168728e5-3e2e-4686-a915-63f066bd48e1" providerId="ADAL" clId="{672491B9-713E-4236-A1D8-51C3B69AA11E}" dt="2025-03-13T07:57:25.553" v="5775" actId="11529"/>
          <ac:cxnSpMkLst>
            <pc:docMk/>
            <pc:sldMk cId="3961473548" sldId="2147480251"/>
            <ac:cxnSpMk id="26" creationId="{17807E69-1ACD-A896-CE26-4BC5095DEF93}"/>
          </ac:cxnSpMkLst>
        </pc:cxnChg>
        <pc:cxnChg chg="add del">
          <ac:chgData name="Lyle Zhu" userId="168728e5-3e2e-4686-a915-63f066bd48e1" providerId="ADAL" clId="{672491B9-713E-4236-A1D8-51C3B69AA11E}" dt="2025-03-13T07:57:31.190" v="5777" actId="11529"/>
          <ac:cxnSpMkLst>
            <pc:docMk/>
            <pc:sldMk cId="3961473548" sldId="2147480251"/>
            <ac:cxnSpMk id="28" creationId="{49233D5E-D934-AD26-ECEE-34AC741FACCB}"/>
          </ac:cxnSpMkLst>
        </pc:cxnChg>
        <pc:cxnChg chg="add mod">
          <ac:chgData name="Lyle Zhu" userId="168728e5-3e2e-4686-a915-63f066bd48e1" providerId="ADAL" clId="{672491B9-713E-4236-A1D8-51C3B69AA11E}" dt="2025-03-13T07:59:22.626" v="5828" actId="164"/>
          <ac:cxnSpMkLst>
            <pc:docMk/>
            <pc:sldMk cId="3961473548" sldId="2147480251"/>
            <ac:cxnSpMk id="30" creationId="{5B9486AA-713D-5F59-37C0-86AF9F46D220}"/>
          </ac:cxnSpMkLst>
        </pc:cxnChg>
      </pc:sldChg>
      <pc:sldChg chg="delSp new del mod modClrScheme chgLayout">
        <pc:chgData name="Lyle Zhu" userId="168728e5-3e2e-4686-a915-63f066bd48e1" providerId="ADAL" clId="{672491B9-713E-4236-A1D8-51C3B69AA11E}" dt="2025-03-14T04:04:46.321" v="6473" actId="2696"/>
        <pc:sldMkLst>
          <pc:docMk/>
          <pc:sldMk cId="1968294663" sldId="2147480252"/>
        </pc:sldMkLst>
        <pc:spChg chg="del">
          <ac:chgData name="Lyle Zhu" userId="168728e5-3e2e-4686-a915-63f066bd48e1" providerId="ADAL" clId="{672491B9-713E-4236-A1D8-51C3B69AA11E}" dt="2025-03-14T04:04:14.242" v="6472" actId="700"/>
          <ac:spMkLst>
            <pc:docMk/>
            <pc:sldMk cId="1968294663" sldId="2147480252"/>
            <ac:spMk id="2" creationId="{F4639F70-0FD2-0EF9-0839-DAE821D266C0}"/>
          </ac:spMkLst>
        </pc:spChg>
        <pc:spChg chg="del">
          <ac:chgData name="Lyle Zhu" userId="168728e5-3e2e-4686-a915-63f066bd48e1" providerId="ADAL" clId="{672491B9-713E-4236-A1D8-51C3B69AA11E}" dt="2025-03-14T04:04:14.242" v="6472" actId="700"/>
          <ac:spMkLst>
            <pc:docMk/>
            <pc:sldMk cId="1968294663" sldId="2147480252"/>
            <ac:spMk id="3" creationId="{7B6E1E3E-DF01-8F09-3198-90FABFCEB8DF}"/>
          </ac:spMkLst>
        </pc:spChg>
      </pc:sldChg>
      <pc:sldChg chg="addSp delSp modSp new del mod modClrScheme chgLayout">
        <pc:chgData name="Lyle Zhu" userId="168728e5-3e2e-4686-a915-63f066bd48e1" providerId="ADAL" clId="{672491B9-713E-4236-A1D8-51C3B69AA11E}" dt="2025-03-13T04:15:53.702" v="4541" actId="2696"/>
        <pc:sldMkLst>
          <pc:docMk/>
          <pc:sldMk cId="2398757812" sldId="2147480252"/>
        </pc:sldMkLst>
        <pc:spChg chg="del mod ord">
          <ac:chgData name="Lyle Zhu" userId="168728e5-3e2e-4686-a915-63f066bd48e1" providerId="ADAL" clId="{672491B9-713E-4236-A1D8-51C3B69AA11E}" dt="2025-03-13T04:11:08.149" v="4453" actId="700"/>
          <ac:spMkLst>
            <pc:docMk/>
            <pc:sldMk cId="2398757812" sldId="2147480252"/>
            <ac:spMk id="2" creationId="{99C77595-8DE4-A77F-17EA-A6520A54C977}"/>
          </ac:spMkLst>
        </pc:spChg>
        <pc:spChg chg="del mod ord">
          <ac:chgData name="Lyle Zhu" userId="168728e5-3e2e-4686-a915-63f066bd48e1" providerId="ADAL" clId="{672491B9-713E-4236-A1D8-51C3B69AA11E}" dt="2025-03-13T04:11:08.149" v="4453" actId="700"/>
          <ac:spMkLst>
            <pc:docMk/>
            <pc:sldMk cId="2398757812" sldId="2147480252"/>
            <ac:spMk id="3" creationId="{52ECA8FD-E3A6-7FFF-146D-6644FB951F33}"/>
          </ac:spMkLst>
        </pc:spChg>
        <pc:spChg chg="add del mod ord">
          <ac:chgData name="Lyle Zhu" userId="168728e5-3e2e-4686-a915-63f066bd48e1" providerId="ADAL" clId="{672491B9-713E-4236-A1D8-51C3B69AA11E}" dt="2025-03-13T04:11:11.697" v="4454" actId="478"/>
          <ac:spMkLst>
            <pc:docMk/>
            <pc:sldMk cId="2398757812" sldId="2147480252"/>
            <ac:spMk id="4" creationId="{EADB758A-AB74-58CA-15A0-FA8706ADD597}"/>
          </ac:spMkLst>
        </pc:spChg>
        <pc:spChg chg="add mod ord">
          <ac:chgData name="Lyle Zhu" userId="168728e5-3e2e-4686-a915-63f066bd48e1" providerId="ADAL" clId="{672491B9-713E-4236-A1D8-51C3B69AA11E}" dt="2025-03-13T04:11:08.149" v="4453" actId="700"/>
          <ac:spMkLst>
            <pc:docMk/>
            <pc:sldMk cId="2398757812" sldId="2147480252"/>
            <ac:spMk id="5" creationId="{F80C7FDB-4973-4066-39A6-5B306B1CA70F}"/>
          </ac:spMkLst>
        </pc:spChg>
        <pc:spChg chg="add mod ord">
          <ac:chgData name="Lyle Zhu" userId="168728e5-3e2e-4686-a915-63f066bd48e1" providerId="ADAL" clId="{672491B9-713E-4236-A1D8-51C3B69AA11E}" dt="2025-03-13T04:11:08.149" v="4453" actId="700"/>
          <ac:spMkLst>
            <pc:docMk/>
            <pc:sldMk cId="2398757812" sldId="2147480252"/>
            <ac:spMk id="6" creationId="{FAA8B8C5-1FFC-6BCF-60D6-87E6E9A62274}"/>
          </ac:spMkLst>
        </pc:spChg>
        <pc:spChg chg="add mod ord">
          <ac:chgData name="Lyle Zhu" userId="168728e5-3e2e-4686-a915-63f066bd48e1" providerId="ADAL" clId="{672491B9-713E-4236-A1D8-51C3B69AA11E}" dt="2025-03-13T04:11:08.149" v="4453" actId="700"/>
          <ac:spMkLst>
            <pc:docMk/>
            <pc:sldMk cId="2398757812" sldId="2147480252"/>
            <ac:spMk id="7" creationId="{4069D9F9-F0DA-FE35-E4FA-B6C6E770C05A}"/>
          </ac:spMkLst>
        </pc:spChg>
        <pc:spChg chg="add del mod ord">
          <ac:chgData name="Lyle Zhu" userId="168728e5-3e2e-4686-a915-63f066bd48e1" providerId="ADAL" clId="{672491B9-713E-4236-A1D8-51C3B69AA11E}" dt="2025-03-13T04:11:17.027" v="4455" actId="478"/>
          <ac:spMkLst>
            <pc:docMk/>
            <pc:sldMk cId="2398757812" sldId="2147480252"/>
            <ac:spMk id="8" creationId="{99E1FBF9-4DB9-EBF8-7BBB-E3C0B475BC2C}"/>
          </ac:spMkLst>
        </pc:spChg>
        <pc:spChg chg="add mod">
          <ac:chgData name="Lyle Zhu" userId="168728e5-3e2e-4686-a915-63f066bd48e1" providerId="ADAL" clId="{672491B9-713E-4236-A1D8-51C3B69AA11E}" dt="2025-03-13T04:12:28.313" v="4480" actId="404"/>
          <ac:spMkLst>
            <pc:docMk/>
            <pc:sldMk cId="2398757812" sldId="2147480252"/>
            <ac:spMk id="9" creationId="{F629A1BC-72BF-A1F1-653D-408696B1DA98}"/>
          </ac:spMkLst>
        </pc:spChg>
      </pc:sldChg>
      <pc:sldChg chg="addSp delSp modSp new del mod">
        <pc:chgData name="Lyle Zhu" userId="168728e5-3e2e-4686-a915-63f066bd48e1" providerId="ADAL" clId="{672491B9-713E-4236-A1D8-51C3B69AA11E}" dt="2025-03-13T08:30:51.110" v="6419" actId="2696"/>
        <pc:sldMkLst>
          <pc:docMk/>
          <pc:sldMk cId="3814197206" sldId="2147480252"/>
        </pc:sldMkLst>
        <pc:spChg chg="del">
          <ac:chgData name="Lyle Zhu" userId="168728e5-3e2e-4686-a915-63f066bd48e1" providerId="ADAL" clId="{672491B9-713E-4236-A1D8-51C3B69AA11E}" dt="2025-03-13T08:21:11.043" v="6288" actId="478"/>
          <ac:spMkLst>
            <pc:docMk/>
            <pc:sldMk cId="3814197206" sldId="2147480252"/>
            <ac:spMk id="2" creationId="{6F254F40-3D5C-F28C-AF88-CE694B235F2E}"/>
          </ac:spMkLst>
        </pc:spChg>
        <pc:spChg chg="add mod">
          <ac:chgData name="Lyle Zhu" userId="168728e5-3e2e-4686-a915-63f066bd48e1" providerId="ADAL" clId="{672491B9-713E-4236-A1D8-51C3B69AA11E}" dt="2025-03-13T08:25:00.995" v="6342" actId="164"/>
          <ac:spMkLst>
            <pc:docMk/>
            <pc:sldMk cId="3814197206" sldId="2147480252"/>
            <ac:spMk id="6" creationId="{1E869EB4-BCB0-29F9-8FBB-41FF5B8D697E}"/>
          </ac:spMkLst>
        </pc:spChg>
        <pc:spChg chg="add mod">
          <ac:chgData name="Lyle Zhu" userId="168728e5-3e2e-4686-a915-63f066bd48e1" providerId="ADAL" clId="{672491B9-713E-4236-A1D8-51C3B69AA11E}" dt="2025-03-13T08:25:00.995" v="6342" actId="164"/>
          <ac:spMkLst>
            <pc:docMk/>
            <pc:sldMk cId="3814197206" sldId="2147480252"/>
            <ac:spMk id="7" creationId="{C26A1120-4D6E-5F93-0AF1-A7BDED6AA457}"/>
          </ac:spMkLst>
        </pc:spChg>
        <pc:spChg chg="add del mod">
          <ac:chgData name="Lyle Zhu" userId="168728e5-3e2e-4686-a915-63f066bd48e1" providerId="ADAL" clId="{672491B9-713E-4236-A1D8-51C3B69AA11E}" dt="2025-03-13T08:17:12.781" v="6213"/>
          <ac:spMkLst>
            <pc:docMk/>
            <pc:sldMk cId="3814197206" sldId="2147480252"/>
            <ac:spMk id="8" creationId="{48AC2C14-429E-B12B-2369-69EA6E7190B8}"/>
          </ac:spMkLst>
        </pc:spChg>
        <pc:spChg chg="add mod">
          <ac:chgData name="Lyle Zhu" userId="168728e5-3e2e-4686-a915-63f066bd48e1" providerId="ADAL" clId="{672491B9-713E-4236-A1D8-51C3B69AA11E}" dt="2025-03-13T08:25:00.995" v="6342" actId="164"/>
          <ac:spMkLst>
            <pc:docMk/>
            <pc:sldMk cId="3814197206" sldId="2147480252"/>
            <ac:spMk id="9" creationId="{2E2AB3BF-D6B7-D1F4-7BC1-97135C94A84C}"/>
          </ac:spMkLst>
        </pc:spChg>
        <pc:spChg chg="add mod">
          <ac:chgData name="Lyle Zhu" userId="168728e5-3e2e-4686-a915-63f066bd48e1" providerId="ADAL" clId="{672491B9-713E-4236-A1D8-51C3B69AA11E}" dt="2025-03-13T08:25:00.995" v="6342" actId="164"/>
          <ac:spMkLst>
            <pc:docMk/>
            <pc:sldMk cId="3814197206" sldId="2147480252"/>
            <ac:spMk id="21" creationId="{EE4C0494-6555-264B-E8DD-4F5406382DBB}"/>
          </ac:spMkLst>
        </pc:spChg>
        <pc:spChg chg="add mod">
          <ac:chgData name="Lyle Zhu" userId="168728e5-3e2e-4686-a915-63f066bd48e1" providerId="ADAL" clId="{672491B9-713E-4236-A1D8-51C3B69AA11E}" dt="2025-03-13T08:25:00.995" v="6342" actId="164"/>
          <ac:spMkLst>
            <pc:docMk/>
            <pc:sldMk cId="3814197206" sldId="2147480252"/>
            <ac:spMk id="22" creationId="{CBB21A99-87F8-0595-5D66-FDAED140A337}"/>
          </ac:spMkLst>
        </pc:spChg>
        <pc:spChg chg="add mod">
          <ac:chgData name="Lyle Zhu" userId="168728e5-3e2e-4686-a915-63f066bd48e1" providerId="ADAL" clId="{672491B9-713E-4236-A1D8-51C3B69AA11E}" dt="2025-03-13T08:25:00.995" v="6342" actId="164"/>
          <ac:spMkLst>
            <pc:docMk/>
            <pc:sldMk cId="3814197206" sldId="2147480252"/>
            <ac:spMk id="27" creationId="{7DC8A9BC-A64D-D5A1-41BE-FA138A7AE50D}"/>
          </ac:spMkLst>
        </pc:spChg>
        <pc:spChg chg="mod topLvl">
          <ac:chgData name="Lyle Zhu" userId="168728e5-3e2e-4686-a915-63f066bd48e1" providerId="ADAL" clId="{672491B9-713E-4236-A1D8-51C3B69AA11E}" dt="2025-03-13T08:28:59.198" v="6382" actId="164"/>
          <ac:spMkLst>
            <pc:docMk/>
            <pc:sldMk cId="3814197206" sldId="2147480252"/>
            <ac:spMk id="42" creationId="{73D535AE-795C-9244-3388-F4DF6537751C}"/>
          </ac:spMkLst>
        </pc:spChg>
        <pc:spChg chg="del mod topLvl">
          <ac:chgData name="Lyle Zhu" userId="168728e5-3e2e-4686-a915-63f066bd48e1" providerId="ADAL" clId="{672491B9-713E-4236-A1D8-51C3B69AA11E}" dt="2025-03-13T08:26:47.599" v="6356" actId="478"/>
          <ac:spMkLst>
            <pc:docMk/>
            <pc:sldMk cId="3814197206" sldId="2147480252"/>
            <ac:spMk id="43" creationId="{3BF6AD71-5EE3-A2E6-5007-BA9D80196B3F}"/>
          </ac:spMkLst>
        </pc:spChg>
        <pc:spChg chg="del mod">
          <ac:chgData name="Lyle Zhu" userId="168728e5-3e2e-4686-a915-63f066bd48e1" providerId="ADAL" clId="{672491B9-713E-4236-A1D8-51C3B69AA11E}" dt="2025-03-13T08:26:32.421" v="6353" actId="478"/>
          <ac:spMkLst>
            <pc:docMk/>
            <pc:sldMk cId="3814197206" sldId="2147480252"/>
            <ac:spMk id="44" creationId="{4FC68412-7A27-55A9-5417-E6A135A4D834}"/>
          </ac:spMkLst>
        </pc:spChg>
        <pc:spChg chg="del mod topLvl">
          <ac:chgData name="Lyle Zhu" userId="168728e5-3e2e-4686-a915-63f066bd48e1" providerId="ADAL" clId="{672491B9-713E-4236-A1D8-51C3B69AA11E}" dt="2025-03-13T08:26:47.599" v="6356" actId="478"/>
          <ac:spMkLst>
            <pc:docMk/>
            <pc:sldMk cId="3814197206" sldId="2147480252"/>
            <ac:spMk id="45" creationId="{49CC9351-C893-DFBE-388E-523467F03E4B}"/>
          </ac:spMkLst>
        </pc:spChg>
        <pc:spChg chg="mod topLvl">
          <ac:chgData name="Lyle Zhu" userId="168728e5-3e2e-4686-a915-63f066bd48e1" providerId="ADAL" clId="{672491B9-713E-4236-A1D8-51C3B69AA11E}" dt="2025-03-13T08:28:59.198" v="6382" actId="164"/>
          <ac:spMkLst>
            <pc:docMk/>
            <pc:sldMk cId="3814197206" sldId="2147480252"/>
            <ac:spMk id="46" creationId="{BD8E6579-7AC3-32DE-0C6A-801ACE90131E}"/>
          </ac:spMkLst>
        </pc:spChg>
        <pc:spChg chg="mod topLvl">
          <ac:chgData name="Lyle Zhu" userId="168728e5-3e2e-4686-a915-63f066bd48e1" providerId="ADAL" clId="{672491B9-713E-4236-A1D8-51C3B69AA11E}" dt="2025-03-13T08:28:59.198" v="6382" actId="164"/>
          <ac:spMkLst>
            <pc:docMk/>
            <pc:sldMk cId="3814197206" sldId="2147480252"/>
            <ac:spMk id="47" creationId="{77B5DEB9-47B7-4445-FD72-D717A8929345}"/>
          </ac:spMkLst>
        </pc:spChg>
        <pc:spChg chg="mod topLvl">
          <ac:chgData name="Lyle Zhu" userId="168728e5-3e2e-4686-a915-63f066bd48e1" providerId="ADAL" clId="{672491B9-713E-4236-A1D8-51C3B69AA11E}" dt="2025-03-13T08:28:59.198" v="6382" actId="164"/>
          <ac:spMkLst>
            <pc:docMk/>
            <pc:sldMk cId="3814197206" sldId="2147480252"/>
            <ac:spMk id="48" creationId="{34B4B9D8-D558-8A16-0D3F-6AB3DE136DD2}"/>
          </ac:spMkLst>
        </pc:spChg>
        <pc:grpChg chg="add mod">
          <ac:chgData name="Lyle Zhu" userId="168728e5-3e2e-4686-a915-63f066bd48e1" providerId="ADAL" clId="{672491B9-713E-4236-A1D8-51C3B69AA11E}" dt="2025-03-13T08:25:10.184" v="6345" actId="164"/>
          <ac:grpSpMkLst>
            <pc:docMk/>
            <pc:sldMk cId="3814197206" sldId="2147480252"/>
            <ac:grpSpMk id="30" creationId="{B9766DBB-3AD6-514B-7DCD-81DD369B69F0}"/>
          </ac:grpSpMkLst>
        </pc:grpChg>
        <pc:grpChg chg="add mod">
          <ac:chgData name="Lyle Zhu" userId="168728e5-3e2e-4686-a915-63f066bd48e1" providerId="ADAL" clId="{672491B9-713E-4236-A1D8-51C3B69AA11E}" dt="2025-03-13T08:28:59.198" v="6382" actId="164"/>
          <ac:grpSpMkLst>
            <pc:docMk/>
            <pc:sldMk cId="3814197206" sldId="2147480252"/>
            <ac:grpSpMk id="31" creationId="{552E89CC-5A23-0608-8B09-F57AF46674C9}"/>
          </ac:grpSpMkLst>
        </pc:grpChg>
        <pc:grpChg chg="add del mod">
          <ac:chgData name="Lyle Zhu" userId="168728e5-3e2e-4686-a915-63f066bd48e1" providerId="ADAL" clId="{672491B9-713E-4236-A1D8-51C3B69AA11E}" dt="2025-03-13T08:26:28.252" v="6351" actId="165"/>
          <ac:grpSpMkLst>
            <pc:docMk/>
            <pc:sldMk cId="3814197206" sldId="2147480252"/>
            <ac:grpSpMk id="34" creationId="{B292C0DC-EA24-25CF-952B-E805E1972038}"/>
          </ac:grpSpMkLst>
        </pc:grpChg>
        <pc:grpChg chg="del mod topLvl">
          <ac:chgData name="Lyle Zhu" userId="168728e5-3e2e-4686-a915-63f066bd48e1" providerId="ADAL" clId="{672491B9-713E-4236-A1D8-51C3B69AA11E}" dt="2025-03-13T08:26:38.393" v="6354" actId="165"/>
          <ac:grpSpMkLst>
            <pc:docMk/>
            <pc:sldMk cId="3814197206" sldId="2147480252"/>
            <ac:grpSpMk id="36" creationId="{8F37B527-71CA-92B7-FBB7-05533E246CC7}"/>
          </ac:grpSpMkLst>
        </pc:grpChg>
        <pc:grpChg chg="add mod">
          <ac:chgData name="Lyle Zhu" userId="168728e5-3e2e-4686-a915-63f066bd48e1" providerId="ADAL" clId="{672491B9-713E-4236-A1D8-51C3B69AA11E}" dt="2025-03-13T08:28:59.198" v="6382" actId="164"/>
          <ac:grpSpMkLst>
            <pc:docMk/>
            <pc:sldMk cId="3814197206" sldId="2147480252"/>
            <ac:grpSpMk id="50" creationId="{CBA8E0C8-62FB-F8DE-69BF-9E6D3ED4E4F3}"/>
          </ac:grpSpMkLst>
        </pc:grpChg>
        <pc:picChg chg="add mod">
          <ac:chgData name="Lyle Zhu" userId="168728e5-3e2e-4686-a915-63f066bd48e1" providerId="ADAL" clId="{672491B9-713E-4236-A1D8-51C3B69AA11E}" dt="2025-03-13T08:28:19.792" v="6373" actId="1035"/>
          <ac:picMkLst>
            <pc:docMk/>
            <pc:sldMk cId="3814197206" sldId="2147480252"/>
            <ac:picMk id="5" creationId="{09341D0C-1082-E4F5-75F1-594F751D6AEB}"/>
          </ac:picMkLst>
        </pc:picChg>
        <pc:picChg chg="add mod">
          <ac:chgData name="Lyle Zhu" userId="168728e5-3e2e-4686-a915-63f066bd48e1" providerId="ADAL" clId="{672491B9-713E-4236-A1D8-51C3B69AA11E}" dt="2025-03-13T08:28:33.245" v="6379" actId="1076"/>
          <ac:picMkLst>
            <pc:docMk/>
            <pc:sldMk cId="3814197206" sldId="2147480252"/>
            <ac:picMk id="24" creationId="{A2E6BF19-6BF8-B524-5CD7-A5DDB767380A}"/>
          </ac:picMkLst>
        </pc:picChg>
        <pc:picChg chg="add mod">
          <ac:chgData name="Lyle Zhu" userId="168728e5-3e2e-4686-a915-63f066bd48e1" providerId="ADAL" clId="{672491B9-713E-4236-A1D8-51C3B69AA11E}" dt="2025-03-13T08:28:38.307" v="6380" actId="1076"/>
          <ac:picMkLst>
            <pc:docMk/>
            <pc:sldMk cId="3814197206" sldId="2147480252"/>
            <ac:picMk id="29" creationId="{0ED14480-6FDD-DA54-FBA7-44C5856BE783}"/>
          </ac:picMkLst>
        </pc:picChg>
        <pc:picChg chg="del mod topLvl">
          <ac:chgData name="Lyle Zhu" userId="168728e5-3e2e-4686-a915-63f066bd48e1" providerId="ADAL" clId="{672491B9-713E-4236-A1D8-51C3B69AA11E}" dt="2025-03-13T08:26:30.405" v="6352" actId="478"/>
          <ac:picMkLst>
            <pc:docMk/>
            <pc:sldMk cId="3814197206" sldId="2147480252"/>
            <ac:picMk id="35" creationId="{C00B612F-A9C7-1DF9-22D1-3C0B90AE601D}"/>
          </ac:picMkLst>
        </pc:picChg>
        <pc:picChg chg="del mod topLvl">
          <ac:chgData name="Lyle Zhu" userId="168728e5-3e2e-4686-a915-63f066bd48e1" providerId="ADAL" clId="{672491B9-713E-4236-A1D8-51C3B69AA11E}" dt="2025-03-13T08:26:53.238" v="6358" actId="478"/>
          <ac:picMkLst>
            <pc:docMk/>
            <pc:sldMk cId="3814197206" sldId="2147480252"/>
            <ac:picMk id="37" creationId="{13528404-E3EC-EA90-94CD-2DA7CDC85591}"/>
          </ac:picMkLst>
        </pc:picChg>
        <pc:picChg chg="del mod topLvl">
          <ac:chgData name="Lyle Zhu" userId="168728e5-3e2e-4686-a915-63f066bd48e1" providerId="ADAL" clId="{672491B9-713E-4236-A1D8-51C3B69AA11E}" dt="2025-03-13T08:26:55.099" v="6359" actId="478"/>
          <ac:picMkLst>
            <pc:docMk/>
            <pc:sldMk cId="3814197206" sldId="2147480252"/>
            <ac:picMk id="38" creationId="{93F82D83-0A08-F965-A2ED-85E4695711A2}"/>
          </ac:picMkLst>
        </pc:picChg>
        <pc:picChg chg="mod topLvl">
          <ac:chgData name="Lyle Zhu" userId="168728e5-3e2e-4686-a915-63f066bd48e1" providerId="ADAL" clId="{672491B9-713E-4236-A1D8-51C3B69AA11E}" dt="2025-03-13T08:28:59.198" v="6382" actId="164"/>
          <ac:picMkLst>
            <pc:docMk/>
            <pc:sldMk cId="3814197206" sldId="2147480252"/>
            <ac:picMk id="39" creationId="{5D00A315-5B05-5BA3-52B1-9492D891407F}"/>
          </ac:picMkLst>
        </pc:picChg>
        <pc:picChg chg="mod topLvl">
          <ac:chgData name="Lyle Zhu" userId="168728e5-3e2e-4686-a915-63f066bd48e1" providerId="ADAL" clId="{672491B9-713E-4236-A1D8-51C3B69AA11E}" dt="2025-03-13T08:28:59.198" v="6382" actId="164"/>
          <ac:picMkLst>
            <pc:docMk/>
            <pc:sldMk cId="3814197206" sldId="2147480252"/>
            <ac:picMk id="40" creationId="{1D021FC7-1A15-E8B5-A0D7-174C3644A2A8}"/>
          </ac:picMkLst>
        </pc:picChg>
        <pc:cxnChg chg="add del mod">
          <ac:chgData name="Lyle Zhu" userId="168728e5-3e2e-4686-a915-63f066bd48e1" providerId="ADAL" clId="{672491B9-713E-4236-A1D8-51C3B69AA11E}" dt="2025-03-13T08:20:50.111" v="6284" actId="478"/>
          <ac:cxnSpMkLst>
            <pc:docMk/>
            <pc:sldMk cId="3814197206" sldId="2147480252"/>
            <ac:cxnSpMk id="11" creationId="{DCA75398-951C-72AB-01CB-09D9B4E64823}"/>
          </ac:cxnSpMkLst>
        </pc:cxnChg>
        <pc:cxnChg chg="add mod">
          <ac:chgData name="Lyle Zhu" userId="168728e5-3e2e-4686-a915-63f066bd48e1" providerId="ADAL" clId="{672491B9-713E-4236-A1D8-51C3B69AA11E}" dt="2025-03-13T08:25:00.995" v="6342" actId="164"/>
          <ac:cxnSpMkLst>
            <pc:docMk/>
            <pc:sldMk cId="3814197206" sldId="2147480252"/>
            <ac:cxnSpMk id="15" creationId="{674E8E67-D568-916C-5422-147834FCE2E2}"/>
          </ac:cxnSpMkLst>
        </pc:cxnChg>
        <pc:cxnChg chg="add del mod">
          <ac:chgData name="Lyle Zhu" userId="168728e5-3e2e-4686-a915-63f066bd48e1" providerId="ADAL" clId="{672491B9-713E-4236-A1D8-51C3B69AA11E}" dt="2025-03-13T08:21:27.587" v="6293" actId="478"/>
          <ac:cxnSpMkLst>
            <pc:docMk/>
            <pc:sldMk cId="3814197206" sldId="2147480252"/>
            <ac:cxnSpMk id="16" creationId="{453629D3-F9F3-6B01-5D31-A3B85D8E835E}"/>
          </ac:cxnSpMkLst>
        </pc:cxnChg>
        <pc:cxnChg chg="add mod">
          <ac:chgData name="Lyle Zhu" userId="168728e5-3e2e-4686-a915-63f066bd48e1" providerId="ADAL" clId="{672491B9-713E-4236-A1D8-51C3B69AA11E}" dt="2025-03-13T08:25:00.995" v="6342" actId="164"/>
          <ac:cxnSpMkLst>
            <pc:docMk/>
            <pc:sldMk cId="3814197206" sldId="2147480252"/>
            <ac:cxnSpMk id="18" creationId="{C73FA4C9-ADC2-3664-8B4F-739E05C60809}"/>
          </ac:cxnSpMkLst>
        </pc:cxnChg>
        <pc:cxnChg chg="add mod">
          <ac:chgData name="Lyle Zhu" userId="168728e5-3e2e-4686-a915-63f066bd48e1" providerId="ADAL" clId="{672491B9-713E-4236-A1D8-51C3B69AA11E}" dt="2025-03-13T08:25:42.313" v="6348" actId="14100"/>
          <ac:cxnSpMkLst>
            <pc:docMk/>
            <pc:sldMk cId="3814197206" sldId="2147480252"/>
            <ac:cxnSpMk id="26" creationId="{BF2806D7-64F1-3E8A-4F44-BB809BCBBB13}"/>
          </ac:cxnSpMkLst>
        </pc:cxnChg>
        <pc:cxnChg chg="mod topLvl">
          <ac:chgData name="Lyle Zhu" userId="168728e5-3e2e-4686-a915-63f066bd48e1" providerId="ADAL" clId="{672491B9-713E-4236-A1D8-51C3B69AA11E}" dt="2025-03-13T08:28:59.198" v="6382" actId="164"/>
          <ac:cxnSpMkLst>
            <pc:docMk/>
            <pc:sldMk cId="3814197206" sldId="2147480252"/>
            <ac:cxnSpMk id="41" creationId="{AC51DD31-A39C-639A-8BB5-D7F7B7BAD73D}"/>
          </ac:cxnSpMkLst>
        </pc:cxnChg>
      </pc:sldChg>
      <pc:sldMasterChg chg="delSldLayout">
        <pc:chgData name="Lyle Zhu" userId="168728e5-3e2e-4686-a915-63f066bd48e1" providerId="ADAL" clId="{672491B9-713E-4236-A1D8-51C3B69AA11E}" dt="2025-03-12T07:57:54.547" v="1332" actId="2696"/>
        <pc:sldMasterMkLst>
          <pc:docMk/>
          <pc:sldMasterMk cId="2646447145" sldId="2147483733"/>
        </pc:sldMasterMkLst>
        <pc:sldLayoutChg chg="del">
          <pc:chgData name="Lyle Zhu" userId="168728e5-3e2e-4686-a915-63f066bd48e1" providerId="ADAL" clId="{672491B9-713E-4236-A1D8-51C3B69AA11E}" dt="2025-03-12T07:57:54.547" v="1332" actId="2696"/>
          <pc:sldLayoutMkLst>
            <pc:docMk/>
            <pc:sldMasterMk cId="2646447145" sldId="2147483733"/>
            <pc:sldLayoutMk cId="2485238279" sldId="2147483739"/>
          </pc:sldLayoutMkLst>
        </pc:sldLayoutChg>
      </pc:sldMasterChg>
      <pc:sldMasterChg chg="delSldLayout">
        <pc:chgData name="Lyle Zhu" userId="168728e5-3e2e-4686-a915-63f066bd48e1" providerId="ADAL" clId="{672491B9-713E-4236-A1D8-51C3B69AA11E}" dt="2025-03-14T04:03:39.262" v="6470" actId="2696"/>
        <pc:sldMasterMkLst>
          <pc:docMk/>
          <pc:sldMasterMk cId="864580622" sldId="2147483745"/>
        </pc:sldMasterMkLst>
        <pc:sldLayoutChg chg="del">
          <pc:chgData name="Lyle Zhu" userId="168728e5-3e2e-4686-a915-63f066bd48e1" providerId="ADAL" clId="{672491B9-713E-4236-A1D8-51C3B69AA11E}" dt="2025-03-14T04:03:39.262" v="6470" actId="2696"/>
          <pc:sldLayoutMkLst>
            <pc:docMk/>
            <pc:sldMasterMk cId="864580622" sldId="2147483745"/>
            <pc:sldLayoutMk cId="3708519292" sldId="2147483768"/>
          </pc:sldLayoutMkLst>
        </pc:sldLayoutChg>
      </pc:sldMasterChg>
      <pc:sldMasterChg chg="del delSldLayout">
        <pc:chgData name="Lyle Zhu" userId="168728e5-3e2e-4686-a915-63f066bd48e1" providerId="ADAL" clId="{672491B9-713E-4236-A1D8-51C3B69AA11E}" dt="2025-03-14T04:03:31.544" v="6469" actId="2696"/>
        <pc:sldMasterMkLst>
          <pc:docMk/>
          <pc:sldMasterMk cId="1389642079" sldId="2147483769"/>
        </pc:sldMasterMkLst>
        <pc:sldLayoutChg chg="del">
          <pc:chgData name="Lyle Zhu" userId="168728e5-3e2e-4686-a915-63f066bd48e1" providerId="ADAL" clId="{672491B9-713E-4236-A1D8-51C3B69AA11E}" dt="2025-03-14T04:03:31.544" v="6469" actId="2696"/>
          <pc:sldLayoutMkLst>
            <pc:docMk/>
            <pc:sldMasterMk cId="1389642079" sldId="2147483769"/>
            <pc:sldLayoutMk cId="4163232282" sldId="2147483770"/>
          </pc:sldLayoutMkLst>
        </pc:sldLayoutChg>
        <pc:sldLayoutChg chg="del">
          <pc:chgData name="Lyle Zhu" userId="168728e5-3e2e-4686-a915-63f066bd48e1" providerId="ADAL" clId="{672491B9-713E-4236-A1D8-51C3B69AA11E}" dt="2025-03-14T04:03:31.544" v="6469" actId="2696"/>
          <pc:sldLayoutMkLst>
            <pc:docMk/>
            <pc:sldMasterMk cId="1389642079" sldId="2147483769"/>
            <pc:sldLayoutMk cId="2712038495" sldId="2147483771"/>
          </pc:sldLayoutMkLst>
        </pc:sldLayoutChg>
        <pc:sldLayoutChg chg="del">
          <pc:chgData name="Lyle Zhu" userId="168728e5-3e2e-4686-a915-63f066bd48e1" providerId="ADAL" clId="{672491B9-713E-4236-A1D8-51C3B69AA11E}" dt="2025-03-14T04:03:31.544" v="6469" actId="2696"/>
          <pc:sldLayoutMkLst>
            <pc:docMk/>
            <pc:sldMasterMk cId="1389642079" sldId="2147483769"/>
            <pc:sldLayoutMk cId="3938897453" sldId="2147483772"/>
          </pc:sldLayoutMkLst>
        </pc:sldLayoutChg>
        <pc:sldLayoutChg chg="del">
          <pc:chgData name="Lyle Zhu" userId="168728e5-3e2e-4686-a915-63f066bd48e1" providerId="ADAL" clId="{672491B9-713E-4236-A1D8-51C3B69AA11E}" dt="2025-03-14T04:03:31.544" v="6469" actId="2696"/>
          <pc:sldLayoutMkLst>
            <pc:docMk/>
            <pc:sldMasterMk cId="1389642079" sldId="2147483769"/>
            <pc:sldLayoutMk cId="993853574" sldId="2147483773"/>
          </pc:sldLayoutMkLst>
        </pc:sldLayoutChg>
        <pc:sldLayoutChg chg="del">
          <pc:chgData name="Lyle Zhu" userId="168728e5-3e2e-4686-a915-63f066bd48e1" providerId="ADAL" clId="{672491B9-713E-4236-A1D8-51C3B69AA11E}" dt="2025-03-14T04:03:31.544" v="6469" actId="2696"/>
          <pc:sldLayoutMkLst>
            <pc:docMk/>
            <pc:sldMasterMk cId="1389642079" sldId="2147483769"/>
            <pc:sldLayoutMk cId="2394458997" sldId="214748377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154A1-0E13-4663-B8BA-B2E829FA0E15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8F4A4-7772-44AB-8090-7C3252F7E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43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nxp.com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nxp.com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nxp.com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nxp.com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nxp.com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nxp.com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xp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nxp.com/" TargetMode="External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sv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324D27-FA25-A843-7A6A-F4333DACFF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0BD806-5824-DF2E-D85C-C77098172B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5" name="Picture 14" descr="A rainbow colored lines on a black background&#10;&#10;Description automatically generated">
            <a:extLst>
              <a:ext uri="{FF2B5EF4-FFF2-40B4-BE49-F238E27FC236}">
                <a16:creationId xmlns:a16="http://schemas.microsoft.com/office/drawing/2014/main" id="{FC1E2EB0-39BB-329D-C174-57962ACE4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A28994-49B2-3EF5-8221-52CF2386DC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3025" y="1616530"/>
            <a:ext cx="5122863" cy="261098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600"/>
              </a:spcBef>
              <a:buNone/>
              <a:defRPr sz="42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The presentation title goes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B93D4E-5ABB-926A-96C4-704DAF949EAD}"/>
              </a:ext>
            </a:extLst>
          </p:cNvPr>
          <p:cNvGrpSpPr/>
          <p:nvPr/>
        </p:nvGrpSpPr>
        <p:grpSpPr>
          <a:xfrm>
            <a:off x="532238" y="532263"/>
            <a:ext cx="1522954" cy="515204"/>
            <a:chOff x="532238" y="532263"/>
            <a:chExt cx="1522954" cy="51520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8D517C21-C4A9-C71C-B814-3FF90FCC0F76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96D3BA7-FE9E-4992-BA10-9DA227D3D64F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54A5B0D-838A-84DA-2755-40819DFA968D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0B2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</p:grp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9F5C6D4-75BA-5850-B004-417EC98AE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5223518"/>
            <a:ext cx="5062912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If required goes here | speaker title, date and/or additional information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565C116-A164-FBC7-A913-45863BEBC2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2652" y="4695137"/>
            <a:ext cx="5062912" cy="42315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Sub Heading or Speaker Name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E66E146-0522-8568-D667-CA6893BD6C6B}"/>
              </a:ext>
            </a:extLst>
          </p:cNvPr>
          <p:cNvSpPr txBox="1">
            <a:spLocks/>
          </p:cNvSpPr>
          <p:nvPr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Public  |  </a:t>
            </a:r>
            <a: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NXP, and the NXP logo are trademarks of NXP B.V. All other product </a:t>
            </a:r>
            <a:b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or service names are the property of their respective owners. © 2024 NXP B.V.</a:t>
            </a:r>
          </a:p>
        </p:txBody>
      </p:sp>
    </p:spTree>
    <p:extLst>
      <p:ext uri="{BB962C8B-B14F-4D97-AF65-F5344CB8AC3E}">
        <p14:creationId xmlns:p14="http://schemas.microsoft.com/office/powerpoint/2010/main" val="1669250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/>
        </p:nvSpPr>
        <p:spPr>
          <a:xfrm>
            <a:off x="0" y="0"/>
            <a:ext cx="3476625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B3E693C-3D79-A935-FDC8-22E5D73369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57003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3862461"/>
            <a:ext cx="2754312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accusantik</a:t>
            </a:r>
            <a:endParaRPr lang="en-US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76625" y="0"/>
            <a:ext cx="8715374" cy="68580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Public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F16CA7E-5F81-BD99-AB9C-3AF5C6AB7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7988" y="1605036"/>
            <a:ext cx="2754312" cy="210857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25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sz="2500" dirty="0"/>
              <a:t>Slide title here over multiple lines if required</a:t>
            </a:r>
          </a:p>
        </p:txBody>
      </p:sp>
    </p:spTree>
    <p:extLst>
      <p:ext uri="{BB962C8B-B14F-4D97-AF65-F5344CB8AC3E}">
        <p14:creationId xmlns:p14="http://schemas.microsoft.com/office/powerpoint/2010/main" val="304684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DA28DB-65F2-4DB0-0C58-B4F4081D094E}"/>
              </a:ext>
            </a:extLst>
          </p:cNvPr>
          <p:cNvSpPr/>
          <p:nvPr/>
        </p:nvSpPr>
        <p:spPr>
          <a:xfrm>
            <a:off x="0" y="0"/>
            <a:ext cx="5749636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8A0FE64-9AD2-D77C-B9D9-6126BA36B3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988" y="4504637"/>
            <a:ext cx="4230687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80"/>
              </a:lnSpc>
              <a:spcBef>
                <a:spcPts val="0"/>
              </a:spcBef>
              <a:buNone/>
              <a:defRPr sz="1800" b="0" i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Secondary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30A6B16-B078-60E1-8C79-032E55E2AA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1828800"/>
            <a:ext cx="4230687" cy="23749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Section divider header goes here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27F5D-4721-0803-59FF-213A55372D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486750"/>
            <a:ext cx="752219" cy="483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3617F25B-C3B5-1DAC-669D-F0AAE4EADCF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49636" y="0"/>
            <a:ext cx="6442364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GB" dirty="0"/>
              <a:t>Insert image over here</a:t>
            </a:r>
          </a:p>
        </p:txBody>
      </p:sp>
    </p:spTree>
    <p:extLst>
      <p:ext uri="{BB962C8B-B14F-4D97-AF65-F5344CB8AC3E}">
        <p14:creationId xmlns:p14="http://schemas.microsoft.com/office/powerpoint/2010/main" val="12929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GB" dirty="0"/>
              <a:t>Insert image over here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3076D58-FC00-5EE0-5C7E-BDA17369F4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08914" y="1611832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goes </a:t>
            </a:r>
            <a:br>
              <a:rPr lang="en-GB" dirty="0"/>
            </a:br>
            <a:r>
              <a:rPr lang="en-GB" dirty="0"/>
              <a:t>here over three lines </a:t>
            </a:r>
            <a:br>
              <a:rPr lang="en-GB" dirty="0"/>
            </a:br>
            <a:r>
              <a:rPr lang="en-GB" dirty="0"/>
              <a:t>if required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4E251DE-F8A8-0B55-6962-7DF6C87F13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3988" y="5589451"/>
            <a:ext cx="5040860" cy="35267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800" b="0" i="0">
                <a:solidFill>
                  <a:schemeClr val="tx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GB" dirty="0">
                <a:solidFill>
                  <a:srgbClr val="2D2D2D"/>
                </a:solidFill>
                <a:effectLst/>
                <a:latin typeface="Poppins" pitchFamily="2" charset="77"/>
              </a:rPr>
              <a:t>Notes section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68D833D0-D1EA-0453-7C67-5B1CE3BAD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9264E6B0-F9AE-B1F9-93AC-8A519A4A5E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D516C67-2149-579A-F47C-55BEB51847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3440" y="3522192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129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3076D58-FC00-5EE0-5C7E-BDA17369F4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7514" y="1608657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goes </a:t>
            </a:r>
            <a:br>
              <a:rPr lang="en-GB" dirty="0"/>
            </a:br>
            <a:r>
              <a:rPr lang="en-GB" dirty="0"/>
              <a:t>here over three lines </a:t>
            </a:r>
            <a:br>
              <a:rPr lang="en-GB" dirty="0"/>
            </a:br>
            <a:r>
              <a:rPr lang="en-GB" dirty="0"/>
              <a:t>if required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GB" dirty="0"/>
              <a:t>Insert image over here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4E251DE-F8A8-0B55-6962-7DF6C87F13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5589451"/>
            <a:ext cx="5040860" cy="35267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40"/>
              </a:lnSpc>
              <a:spcBef>
                <a:spcPts val="0"/>
              </a:spcBef>
              <a:buNone/>
              <a:defRPr sz="800" b="0" i="0">
                <a:solidFill>
                  <a:schemeClr val="tx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GB" dirty="0">
                <a:solidFill>
                  <a:srgbClr val="2D2D2D"/>
                </a:solidFill>
                <a:effectLst/>
                <a:latin typeface="Poppins" pitchFamily="2" charset="77"/>
              </a:rPr>
              <a:t>Notes section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3237A92-0813-4C72-03F2-E999D7F7C3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A93FC714-6301-1455-CB53-C288494837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F90636A-148D-D1E5-3FF5-12C46A7F7B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8" y="3431023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671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Image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D7682D-4DE4-4B99-3A29-AED2B60445F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F865E3DC-8E4D-AB63-6266-FFF57696DA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678" y="1621808"/>
            <a:ext cx="5045786" cy="144143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goes </a:t>
            </a:r>
            <a:br>
              <a:rPr lang="en-GB" dirty="0"/>
            </a:br>
            <a:r>
              <a:rPr lang="en-GB" dirty="0"/>
              <a:t>here over three lines </a:t>
            </a:r>
            <a:br>
              <a:rPr lang="en-GB" dirty="0"/>
            </a:br>
            <a:r>
              <a:rPr lang="en-GB" dirty="0"/>
              <a:t>if required</a:t>
            </a:r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21245394-80EC-F0AD-009D-284FEEB2B0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91300" y="1652127"/>
            <a:ext cx="5048250" cy="474812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GB" dirty="0"/>
              <a:t>Insert image over here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D70F547-8B83-B174-3270-794B37206E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2BFD391-315F-7AC1-72E9-50EF2689B00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6218B57-AD97-875E-74F8-922F32AFF7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8" y="3431023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16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  <p15:guide id="5" orient="horz" pos="1865">
          <p15:clr>
            <a:srgbClr val="FBAE40"/>
          </p15:clr>
        </p15:guide>
        <p15:guide id="6" orient="horz" pos="159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F4FD7-0393-B5BD-CECA-77C211F2B9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074" y="1682706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here over two lines if required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4195DF01-9D0D-7532-1195-7E763F0CDE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1AE905AA-AFA2-0B96-B385-D32652EF1B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7C975FB-FC57-4A92-0056-CF5868DBA7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960688"/>
            <a:ext cx="5040860" cy="22670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7A11957-6BBA-C157-6879-AD118883235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0094" y="2960688"/>
            <a:ext cx="5040860" cy="22670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998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4CB21D0-309A-8549-2E95-F4ECA7D61980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oppins Light" panose="00000400000000000000" pitchFamily="2" charset="0"/>
            </a:endParaRP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F4FD7-0393-B5BD-CECA-77C211F2B9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073" y="1682706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here over two lines if required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D952218D-93A7-0B20-45B9-5277563E2A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D4924678-329C-366B-4CA0-9F35F6C04F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960688"/>
            <a:ext cx="5040860" cy="22670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615A71-8B40-A7F0-F2C3-4D2278FAFC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0094" y="2960688"/>
            <a:ext cx="5040860" cy="22670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826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+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4CB21D0-309A-8549-2E95-F4ECA7D61980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oppins Light" panose="00000400000000000000" pitchFamily="2" charset="0"/>
            </a:endParaRP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F4FD7-0393-B5BD-CECA-77C211F2B9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073" y="856309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here over </a:t>
            </a:r>
            <a:br>
              <a:rPr lang="en-GB" dirty="0"/>
            </a:br>
            <a:r>
              <a:rPr lang="en-GB" dirty="0"/>
              <a:t>two lines if required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8D8654F-C79C-9C2C-7718-1FD0D86A466F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6516805" y="879475"/>
            <a:ext cx="5179327" cy="5057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 err="1"/>
              <a:t>Clickt</a:t>
            </a:r>
            <a:r>
              <a:rPr lang="en-US" dirty="0"/>
              <a:t>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2701026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 +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71BEE4-760E-ACDE-C810-291B26FBC1F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CB21D0-309A-8549-2E95-F4ECA7D61980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oppins Light" panose="00000400000000000000" pitchFamily="2" charset="0"/>
            </a:endParaRP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F4FD7-0393-B5BD-CECA-77C211F2B9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073" y="856309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here over </a:t>
            </a:r>
            <a:br>
              <a:rPr lang="en-GB" dirty="0"/>
            </a:br>
            <a:r>
              <a:rPr lang="en-GB" dirty="0"/>
              <a:t>two lines if required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8D8654F-C79C-9C2C-7718-1FD0D86A466F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6516805" y="879475"/>
            <a:ext cx="5179327" cy="5057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 err="1"/>
              <a:t>Clickt</a:t>
            </a:r>
            <a:r>
              <a:rPr lang="en-US" dirty="0"/>
              <a:t> to insert chart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E7A7B9D-0596-435F-260E-F986AD70309C}"/>
              </a:ext>
            </a:extLst>
          </p:cNvPr>
          <p:cNvSpPr txBox="1">
            <a:spLocks/>
          </p:cNvSpPr>
          <p:nvPr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latin typeface="Poppins Light" panose="00000400000000000000" pitchFamily="2" charset="0"/>
                <a:cs typeface="Poppins Light" panose="00000400000000000000" pitchFamily="2" charset="0"/>
              </a:rPr>
              <a:t>Public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5F03E6F-5303-0DBD-3EBD-9F67494B3E0B}"/>
              </a:ext>
            </a:extLst>
          </p:cNvPr>
          <p:cNvSpPr txBox="1">
            <a:spLocks/>
          </p:cNvSpPr>
          <p:nvPr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44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+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38267D-D61B-F75E-86C1-3337F26300DD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F4FD7-0393-B5BD-CECA-77C211F2B9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2073" y="856309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here over </a:t>
            </a:r>
            <a:br>
              <a:rPr lang="en-GB" dirty="0"/>
            </a:br>
            <a:r>
              <a:rPr lang="en-GB" dirty="0"/>
              <a:t>two lines if required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03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6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193D7AF-C152-458B-C821-B576A22C3EA5}"/>
              </a:ext>
            </a:extLst>
          </p:cNvPr>
          <p:cNvSpPr txBox="1">
            <a:spLocks/>
          </p:cNvSpPr>
          <p:nvPr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922529C-6040-DCAB-4A00-BEF58343F003}"/>
              </a:ext>
            </a:extLst>
          </p:cNvPr>
          <p:cNvSpPr>
            <a:spLocks noGrp="1"/>
          </p:cNvSpPr>
          <p:nvPr>
            <p:ph type="tbl" sz="quarter" idx="22" hasCustomPrompt="1"/>
          </p:nvPr>
        </p:nvSpPr>
        <p:spPr>
          <a:xfrm>
            <a:off x="347663" y="855663"/>
            <a:ext cx="5240337" cy="50815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7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946366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67773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Title of slide goes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C8C5959-5865-DB24-5DF2-A323BD521A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 dirty="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984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542685-53FB-5B03-945A-645FDD1EFA29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7" name="Picture 6" descr="A rainbow colored lines on a black background&#10;&#10;Description automatically generated">
            <a:extLst>
              <a:ext uri="{FF2B5EF4-FFF2-40B4-BE49-F238E27FC236}">
                <a16:creationId xmlns:a16="http://schemas.microsoft.com/office/drawing/2014/main" id="{3A0527D4-59D4-D574-8647-A61BCE695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591696F-04D1-9B06-1237-744CE5322B65}"/>
              </a:ext>
            </a:extLst>
          </p:cNvPr>
          <p:cNvGrpSpPr/>
          <p:nvPr/>
        </p:nvGrpSpPr>
        <p:grpSpPr>
          <a:xfrm>
            <a:off x="532238" y="532263"/>
            <a:ext cx="1522954" cy="515204"/>
            <a:chOff x="532238" y="532263"/>
            <a:chExt cx="1522954" cy="51520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12B66B9-7611-B714-8794-C580ADF153EF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BB59CCC-1A5B-6EE8-1831-4D7D0F91EA95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0A97240-CCE8-5488-76AC-CF0E9B035643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0B2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</p:grp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363602-CA6F-7436-1E79-27606BD5F0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3025" y="2124261"/>
            <a:ext cx="5122863" cy="159226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42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Get in touch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9C19733-2A4B-787A-C51D-CC5B2E6EB3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5" y="4685635"/>
            <a:ext cx="5062912" cy="53182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email@nxp.com</a:t>
            </a:r>
          </a:p>
          <a:p>
            <a:pPr lvl="0"/>
            <a:r>
              <a:rPr lang="en-GB" dirty="0"/>
              <a:t>+00 000 000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DAEBE6D-C8A3-20B5-CFE2-B659BC61B1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2652" y="4184148"/>
            <a:ext cx="5062912" cy="42315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5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First name, last name</a:t>
            </a:r>
          </a:p>
        </p:txBody>
      </p:sp>
      <p:sp>
        <p:nvSpPr>
          <p:cNvPr id="12" name="Rectangle: Rounded Corners 11">
            <a:hlinkClick r:id="rId3" action="ppaction://hlinkfile"/>
            <a:extLst>
              <a:ext uri="{FF2B5EF4-FFF2-40B4-BE49-F238E27FC236}">
                <a16:creationId xmlns:a16="http://schemas.microsoft.com/office/drawing/2014/main" id="{75A8E5E3-17F6-9917-83F2-08D1544F023A}"/>
              </a:ext>
            </a:extLst>
          </p:cNvPr>
          <p:cNvSpPr/>
          <p:nvPr/>
        </p:nvSpPr>
        <p:spPr>
          <a:xfrm>
            <a:off x="1342652" y="5324655"/>
            <a:ext cx="1509927" cy="305544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algn="ctr"/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nxp.com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EF52CF9-C1D3-D1B1-90D9-1B4A5540CD39}"/>
              </a:ext>
            </a:extLst>
          </p:cNvPr>
          <p:cNvSpPr txBox="1">
            <a:spLocks/>
          </p:cNvSpPr>
          <p:nvPr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Public  |  </a:t>
            </a:r>
            <a: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NXP, and the NXP logo are trademarks of NXP B.V. All other product </a:t>
            </a:r>
            <a:b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or service names are the property of their respective owners. © 2024 NXP B.V.</a:t>
            </a:r>
          </a:p>
        </p:txBody>
      </p:sp>
    </p:spTree>
    <p:extLst>
      <p:ext uri="{BB962C8B-B14F-4D97-AF65-F5344CB8AC3E}">
        <p14:creationId xmlns:p14="http://schemas.microsoft.com/office/powerpoint/2010/main" val="465101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5A3A7-2287-C49C-1D96-A3A0394DE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56F3A6-C757-7E43-BD67-15E7C4FC8F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F37CF-4CFD-139A-C8C1-0CC1D315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C8AC-5485-4C81-B4BD-9F58878EEFA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68AE7-FF9A-2127-0275-6C795C1E2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55B95-1381-3F10-4D4B-6380856E8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8A97-CF40-4ACD-B6DE-6DD6DDB0A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91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ainbow colored lines on a black background&#10;&#10;Description automatically generated">
            <a:extLst>
              <a:ext uri="{FF2B5EF4-FFF2-40B4-BE49-F238E27FC236}">
                <a16:creationId xmlns:a16="http://schemas.microsoft.com/office/drawing/2014/main" id="{41EA1EAF-744E-C8A5-CB55-C790EBB013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0FACD63-E388-B5D1-F0B8-3433B5EC588C}"/>
              </a:ext>
            </a:extLst>
          </p:cNvPr>
          <p:cNvGrpSpPr/>
          <p:nvPr userDrawn="1"/>
        </p:nvGrpSpPr>
        <p:grpSpPr>
          <a:xfrm>
            <a:off x="532238" y="532263"/>
            <a:ext cx="1522954" cy="515204"/>
            <a:chOff x="532238" y="532263"/>
            <a:chExt cx="1522954" cy="515204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6CDF47C-C325-BB7F-C4C7-3D26C8895BA9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A662EDF-F39B-15A1-566D-412FDA49117E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7E18CE-E236-624D-A553-0F4E7177EEC5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0B2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A28994-49B2-3EF5-8221-52CF2386DC2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343025" y="1616530"/>
            <a:ext cx="5122863" cy="261098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42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The presentation title goes here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4F899F3-4A81-1BED-FC34-96E0CF1E0BA7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43025" y="5223518"/>
            <a:ext cx="5062912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If required goes here | speaker title, date and/or additional information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07D2A9-EA64-7655-994E-7F1A46D1A87B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342652" y="4695137"/>
            <a:ext cx="5062912" cy="42315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Sub Heading or Speaker Name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1F12CB4-23BC-65BB-21C5-8EB7AC7F287C}"/>
              </a:ext>
            </a:extLst>
          </p:cNvPr>
          <p:cNvSpPr txBox="1">
            <a:spLocks/>
          </p:cNvSpPr>
          <p:nvPr userDrawn="1"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Public  |  </a:t>
            </a:r>
            <a: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NXP, and the NXP logo are trademarks of NXP B.V. All other product </a:t>
            </a:r>
            <a:b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or service names are the property of their respective owners. © 2024 NXP B.V.</a:t>
            </a:r>
          </a:p>
        </p:txBody>
      </p:sp>
    </p:spTree>
    <p:extLst>
      <p:ext uri="{BB962C8B-B14F-4D97-AF65-F5344CB8AC3E}">
        <p14:creationId xmlns:p14="http://schemas.microsoft.com/office/powerpoint/2010/main" val="237582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ainbow colored lines on a black background&#10;&#10;Description automatically generated">
            <a:extLst>
              <a:ext uri="{FF2B5EF4-FFF2-40B4-BE49-F238E27FC236}">
                <a16:creationId xmlns:a16="http://schemas.microsoft.com/office/drawing/2014/main" id="{BF5021AB-880E-1011-61C4-EA7FBA2694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591696F-04D1-9B06-1237-744CE5322B65}"/>
              </a:ext>
            </a:extLst>
          </p:cNvPr>
          <p:cNvGrpSpPr/>
          <p:nvPr userDrawn="1"/>
        </p:nvGrpSpPr>
        <p:grpSpPr>
          <a:xfrm>
            <a:off x="532238" y="532263"/>
            <a:ext cx="1522954" cy="515204"/>
            <a:chOff x="532238" y="532263"/>
            <a:chExt cx="1522954" cy="51520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12B66B9-7611-B714-8794-C580ADF153EF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BB59CCC-1A5B-6EE8-1831-4D7D0F91EA95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0A97240-CCE8-5488-76AC-CF0E9B035643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0B2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</p:grp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363602-CA6F-7436-1E79-27606BD5F0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3025" y="2124261"/>
            <a:ext cx="5122863" cy="159226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42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Get in touch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9C19733-2A4B-787A-C51D-CC5B2E6EB3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4" y="4685635"/>
            <a:ext cx="5122863" cy="53182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email@nxp.com</a:t>
            </a:r>
          </a:p>
          <a:p>
            <a:pPr lvl="0"/>
            <a:r>
              <a:rPr lang="en-GB" dirty="0"/>
              <a:t>+00 000 000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DAEBE6D-C8A3-20B5-CFE2-B659BC61B1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2651" y="4184148"/>
            <a:ext cx="5122863" cy="42315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5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First name, last name</a:t>
            </a:r>
          </a:p>
        </p:txBody>
      </p:sp>
      <p:sp>
        <p:nvSpPr>
          <p:cNvPr id="12" name="Rectangle: Rounded Corners 11">
            <a:hlinkClick r:id="rId3" action="ppaction://hlinkfile"/>
            <a:extLst>
              <a:ext uri="{FF2B5EF4-FFF2-40B4-BE49-F238E27FC236}">
                <a16:creationId xmlns:a16="http://schemas.microsoft.com/office/drawing/2014/main" id="{75A8E5E3-17F6-9917-83F2-08D1544F023A}"/>
              </a:ext>
            </a:extLst>
          </p:cNvPr>
          <p:cNvSpPr/>
          <p:nvPr userDrawn="1"/>
        </p:nvSpPr>
        <p:spPr>
          <a:xfrm>
            <a:off x="1342652" y="5324655"/>
            <a:ext cx="1509927" cy="305544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algn="ctr"/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nxp.com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4BD66F51-07B2-8F1A-36BF-9A36550A0381}"/>
              </a:ext>
            </a:extLst>
          </p:cNvPr>
          <p:cNvSpPr txBox="1">
            <a:spLocks/>
          </p:cNvSpPr>
          <p:nvPr userDrawn="1"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Public  |  </a:t>
            </a:r>
            <a: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NXP, and the NXP logo are trademarks of NXP B.V. All other product </a:t>
            </a:r>
            <a:b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or service names are the property of their respective owners. © 2024 NXP B.V.</a:t>
            </a:r>
          </a:p>
        </p:txBody>
      </p:sp>
    </p:spTree>
    <p:extLst>
      <p:ext uri="{BB962C8B-B14F-4D97-AF65-F5344CB8AC3E}">
        <p14:creationId xmlns:p14="http://schemas.microsoft.com/office/powerpoint/2010/main" val="1120107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3474335-E24D-611F-21EE-2039A65E7F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7" name="Picture 6" descr="A rainbow colored light on a black background&#10;&#10;Description automatically generated">
            <a:extLst>
              <a:ext uri="{FF2B5EF4-FFF2-40B4-BE49-F238E27FC236}">
                <a16:creationId xmlns:a16="http://schemas.microsoft.com/office/drawing/2014/main" id="{8EA536F7-54BC-E9F2-92A5-FC665C7AE9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  <a:solidFill>
            <a:srgbClr val="FBFBFB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591696F-04D1-9B06-1237-744CE5322B65}"/>
              </a:ext>
            </a:extLst>
          </p:cNvPr>
          <p:cNvGrpSpPr/>
          <p:nvPr userDrawn="1"/>
        </p:nvGrpSpPr>
        <p:grpSpPr>
          <a:xfrm>
            <a:off x="1329004" y="2629430"/>
            <a:ext cx="2894619" cy="979228"/>
            <a:chOff x="532238" y="532263"/>
            <a:chExt cx="1522954" cy="51520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12B66B9-7611-B714-8794-C580ADF153EF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BB59CCC-1A5B-6EE8-1831-4D7D0F91EA95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0A97240-CCE8-5488-76AC-CF0E9B035643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0B2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</p:grpSp>
      <p:sp>
        <p:nvSpPr>
          <p:cNvPr id="12" name="Rectangle: Rounded Corners 11">
            <a:hlinkClick r:id="rId3" action="ppaction://hlinkfile"/>
            <a:extLst>
              <a:ext uri="{FF2B5EF4-FFF2-40B4-BE49-F238E27FC236}">
                <a16:creationId xmlns:a16="http://schemas.microsoft.com/office/drawing/2014/main" id="{75A8E5E3-17F6-9917-83F2-08D1544F023A}"/>
              </a:ext>
            </a:extLst>
          </p:cNvPr>
          <p:cNvSpPr/>
          <p:nvPr userDrawn="1"/>
        </p:nvSpPr>
        <p:spPr>
          <a:xfrm>
            <a:off x="1342652" y="5761384"/>
            <a:ext cx="1509927" cy="305544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algn="ctr"/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nxp.com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C26F959-7025-876F-2A7E-2AB97F839FF3}"/>
              </a:ext>
            </a:extLst>
          </p:cNvPr>
          <p:cNvSpPr txBox="1">
            <a:spLocks/>
          </p:cNvSpPr>
          <p:nvPr userDrawn="1"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Public  |  </a:t>
            </a:r>
            <a: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NXP, and the NXP logo are trademarks of NXP B.V. All other product </a:t>
            </a:r>
            <a:b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US" sz="8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or service names are the property of their respective owners. © 2024 NXP B.V.</a:t>
            </a:r>
          </a:p>
        </p:txBody>
      </p:sp>
    </p:spTree>
    <p:extLst>
      <p:ext uri="{BB962C8B-B14F-4D97-AF65-F5344CB8AC3E}">
        <p14:creationId xmlns:p14="http://schemas.microsoft.com/office/powerpoint/2010/main" val="1202667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ainbow colored lines on a black background&#10;&#10;Description automatically generated">
            <a:extLst>
              <a:ext uri="{FF2B5EF4-FFF2-40B4-BE49-F238E27FC236}">
                <a16:creationId xmlns:a16="http://schemas.microsoft.com/office/drawing/2014/main" id="{EA7E6C8F-ABCB-4848-7479-54059AF2EE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A28994-49B2-3EF5-8221-52CF2386DC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3025" y="1616530"/>
            <a:ext cx="5122863" cy="261098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42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The presentation title goes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D2CE05-2B7A-2A6D-CE31-035F6719001C}"/>
              </a:ext>
            </a:extLst>
          </p:cNvPr>
          <p:cNvGrpSpPr/>
          <p:nvPr userDrawn="1"/>
        </p:nvGrpSpPr>
        <p:grpSpPr>
          <a:xfrm>
            <a:off x="532238" y="532263"/>
            <a:ext cx="1522954" cy="515204"/>
            <a:chOff x="532238" y="532263"/>
            <a:chExt cx="1522954" cy="51520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7EB5D1C-5DF3-9F74-142B-CC145DF147D2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4015667-7FE4-FAD5-026A-51080F473829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6D80192-47F3-8FEE-E9A6-B274C3FEF359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0B2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</p:grp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67DAD67-3C7B-47C0-1940-3189676793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5223518"/>
            <a:ext cx="5062912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If required goes here | speaker title, date and/or additional information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7AB2784-0F00-079E-EE86-B07335C991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2652" y="4695137"/>
            <a:ext cx="5062912" cy="42315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Sub Heading or Speaker Name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7B64C0A3-948A-FF84-5992-A9E0B7FF2298}"/>
              </a:ext>
            </a:extLst>
          </p:cNvPr>
          <p:cNvSpPr txBox="1">
            <a:spLocks/>
          </p:cNvSpPr>
          <p:nvPr userDrawn="1"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 dirty="0">
                <a:solidFill>
                  <a:schemeClr val="bg1">
                    <a:lumMod val="6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Public  |  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NXP, and the NXP logo are trademarks of NXP B.V. All other product </a:t>
            </a:r>
            <a:b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or service names are the property of their respective owners. © 2024 NXP B.V.</a:t>
            </a:r>
          </a:p>
        </p:txBody>
      </p:sp>
    </p:spTree>
    <p:extLst>
      <p:ext uri="{BB962C8B-B14F-4D97-AF65-F5344CB8AC3E}">
        <p14:creationId xmlns:p14="http://schemas.microsoft.com/office/powerpoint/2010/main" val="4169093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ainbow colored lines on a black background&#10;&#10;Description automatically generated">
            <a:extLst>
              <a:ext uri="{FF2B5EF4-FFF2-40B4-BE49-F238E27FC236}">
                <a16:creationId xmlns:a16="http://schemas.microsoft.com/office/drawing/2014/main" id="{C6731B7B-DC34-C2F2-3D71-95330299B5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A28994-49B2-3EF5-8221-52CF2386DC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3025" y="2124261"/>
            <a:ext cx="5122863" cy="159226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42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Get in touch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ACEE3A-76A6-9ACE-AE54-45F243D477A4}"/>
              </a:ext>
            </a:extLst>
          </p:cNvPr>
          <p:cNvGrpSpPr/>
          <p:nvPr userDrawn="1"/>
        </p:nvGrpSpPr>
        <p:grpSpPr>
          <a:xfrm>
            <a:off x="532238" y="532263"/>
            <a:ext cx="1522954" cy="515204"/>
            <a:chOff x="532238" y="532263"/>
            <a:chExt cx="1522954" cy="51520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E3A6FE1-7250-DE78-79CE-8BFF04C02E75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FE300F4-55E5-30BC-05DB-148FD0E1147A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400781A-292C-56B2-94E2-776F7981F9DB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0B2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</p:grp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87AD5A3-AF5F-EEF4-422F-9DCA009EF6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4" y="4685635"/>
            <a:ext cx="5122863" cy="53182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email@nxp.com</a:t>
            </a:r>
          </a:p>
          <a:p>
            <a:pPr lvl="0"/>
            <a:r>
              <a:rPr lang="en-GB" dirty="0"/>
              <a:t>+00 000 000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5599173-A158-0263-B8E8-C1C587C0DF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2651" y="4184148"/>
            <a:ext cx="5122863" cy="42315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5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First name, last name</a:t>
            </a:r>
          </a:p>
        </p:txBody>
      </p:sp>
      <p:sp>
        <p:nvSpPr>
          <p:cNvPr id="12" name="Rectangle: Rounded Corners 11">
            <a:hlinkClick r:id="rId3" action="ppaction://hlinkfile"/>
            <a:extLst>
              <a:ext uri="{FF2B5EF4-FFF2-40B4-BE49-F238E27FC236}">
                <a16:creationId xmlns:a16="http://schemas.microsoft.com/office/drawing/2014/main" id="{0E20C2A2-7AA6-B5F7-298D-A81D64A664DD}"/>
              </a:ext>
            </a:extLst>
          </p:cNvPr>
          <p:cNvSpPr/>
          <p:nvPr userDrawn="1"/>
        </p:nvSpPr>
        <p:spPr>
          <a:xfrm>
            <a:off x="1342652" y="5324655"/>
            <a:ext cx="1509927" cy="305544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nxp.com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3D22DCE-3F31-9943-1552-40C7DAF93354}"/>
              </a:ext>
            </a:extLst>
          </p:cNvPr>
          <p:cNvSpPr txBox="1">
            <a:spLocks/>
          </p:cNvSpPr>
          <p:nvPr userDrawn="1"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 dirty="0">
                <a:solidFill>
                  <a:schemeClr val="bg1">
                    <a:lumMod val="6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Public  |  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NXP, and the NXP logo are trademarks of NXP B.V. All other product </a:t>
            </a:r>
            <a:b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or service names are the property of their respective owners. © 2024 NXP B.V.</a:t>
            </a:r>
          </a:p>
        </p:txBody>
      </p:sp>
    </p:spTree>
    <p:extLst>
      <p:ext uri="{BB962C8B-B14F-4D97-AF65-F5344CB8AC3E}">
        <p14:creationId xmlns:p14="http://schemas.microsoft.com/office/powerpoint/2010/main" val="2992250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ainbow colored light on a black background&#10;&#10;Description automatically generated">
            <a:extLst>
              <a:ext uri="{FF2B5EF4-FFF2-40B4-BE49-F238E27FC236}">
                <a16:creationId xmlns:a16="http://schemas.microsoft.com/office/drawing/2014/main" id="{6138C2CF-91D2-0748-6C3B-84C1290BA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591696F-04D1-9B06-1237-744CE5322B65}"/>
              </a:ext>
            </a:extLst>
          </p:cNvPr>
          <p:cNvGrpSpPr/>
          <p:nvPr userDrawn="1"/>
        </p:nvGrpSpPr>
        <p:grpSpPr>
          <a:xfrm>
            <a:off x="1329004" y="2629430"/>
            <a:ext cx="2894619" cy="979228"/>
            <a:chOff x="532238" y="532263"/>
            <a:chExt cx="1522954" cy="51520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12B66B9-7611-B714-8794-C580ADF153EF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BB59CCC-1A5B-6EE8-1831-4D7D0F91EA95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0A97240-CCE8-5488-76AC-CF0E9B035643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0B2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</p:grpSp>
      <p:sp>
        <p:nvSpPr>
          <p:cNvPr id="12" name="Rectangle: Rounded Corners 11">
            <a:hlinkClick r:id="rId3" action="ppaction://hlinkfile"/>
            <a:extLst>
              <a:ext uri="{FF2B5EF4-FFF2-40B4-BE49-F238E27FC236}">
                <a16:creationId xmlns:a16="http://schemas.microsoft.com/office/drawing/2014/main" id="{75A8E5E3-17F6-9917-83F2-08D1544F023A}"/>
              </a:ext>
            </a:extLst>
          </p:cNvPr>
          <p:cNvSpPr/>
          <p:nvPr userDrawn="1"/>
        </p:nvSpPr>
        <p:spPr>
          <a:xfrm>
            <a:off x="1342652" y="5761384"/>
            <a:ext cx="1509927" cy="305544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algn="ctr"/>
            <a:r>
              <a:rPr lang="en-US" sz="1300" dirty="0">
                <a:solidFill>
                  <a:schemeClr val="tx2">
                    <a:lumMod val="10000"/>
                    <a:lumOff val="90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nxp.com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69CDB5-FBC0-C3CF-FE94-A48F7D29D6EE}"/>
              </a:ext>
            </a:extLst>
          </p:cNvPr>
          <p:cNvSpPr txBox="1">
            <a:spLocks/>
          </p:cNvSpPr>
          <p:nvPr userDrawn="1"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 dirty="0">
                <a:solidFill>
                  <a:schemeClr val="bg1">
                    <a:lumMod val="6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Public  |  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NXP, and the NXP logo are trademarks of NXP B.V. All other product </a:t>
            </a:r>
            <a:b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or service names are the property of their respective owners. © 2024 NXP B.V.</a:t>
            </a:r>
          </a:p>
        </p:txBody>
      </p:sp>
    </p:spTree>
    <p:extLst>
      <p:ext uri="{BB962C8B-B14F-4D97-AF65-F5344CB8AC3E}">
        <p14:creationId xmlns:p14="http://schemas.microsoft.com/office/powerpoint/2010/main" val="399307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45E1536-4825-AEB7-A904-72EDEBD2988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AEBEA52-E809-FEA6-D819-A6A06CA3AC9F}"/>
                </a:ext>
              </a:extLst>
            </p:cNvPr>
            <p:cNvSpPr/>
            <p:nvPr userDrawn="1"/>
          </p:nvSpPr>
          <p:spPr>
            <a:xfrm>
              <a:off x="0" y="6292680"/>
              <a:ext cx="12192000" cy="5653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008" bIns="64008" rtlCol="0" anchor="t"/>
            <a:lstStyle/>
            <a:p>
              <a:pPr algn="l"/>
              <a:endParaRPr lang="en-US" dirty="0"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</p:txBody>
        </p:sp>
        <p:pic>
          <p:nvPicPr>
            <p:cNvPr id="12" name="Picture 11" descr="A rainbow colored lines on a black background&#10;&#10;Description automatically generated">
              <a:extLst>
                <a:ext uri="{FF2B5EF4-FFF2-40B4-BE49-F238E27FC236}">
                  <a16:creationId xmlns:a16="http://schemas.microsoft.com/office/drawing/2014/main" id="{BC7CAFE0-C7F5-E77C-6A68-F66EAB79CE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A28994-49B2-3EF5-8221-52CF2386DC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3025" y="1616530"/>
            <a:ext cx="5122863" cy="261098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42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The presentation title goes here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42034C-F15A-2A02-4A39-51042F269BB9}"/>
              </a:ext>
            </a:extLst>
          </p:cNvPr>
          <p:cNvGrpSpPr/>
          <p:nvPr userDrawn="1"/>
        </p:nvGrpSpPr>
        <p:grpSpPr>
          <a:xfrm>
            <a:off x="532238" y="532263"/>
            <a:ext cx="1522954" cy="515204"/>
            <a:chOff x="532238" y="532263"/>
            <a:chExt cx="1522954" cy="51520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89373AE-750D-A1B6-2308-E1BEB45A96F3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4E791BF-50AB-C21C-6A9D-368A0A10B5E6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488A0E6-AD6F-AFED-51CC-E9050A1A1611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0B2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</p:grp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1D72B1D-4E97-AC4B-B491-9D9730A908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3025" y="5223518"/>
            <a:ext cx="5122862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If required goes here | speaker title, date and/or additional information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A1ECE29-AFFF-CA23-3A8F-BF94680BE0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2652" y="4695137"/>
            <a:ext cx="5122862" cy="42315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Sub Heading or Speaker Name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E45FD10-2D60-62C6-AFDD-078D30D67B48}"/>
              </a:ext>
            </a:extLst>
          </p:cNvPr>
          <p:cNvSpPr txBox="1">
            <a:spLocks/>
          </p:cNvSpPr>
          <p:nvPr userDrawn="1"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 dirty="0">
                <a:solidFill>
                  <a:schemeClr val="bg1">
                    <a:lumMod val="6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Public  |  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NXP, and the NXP logo are trademarks of NXP B.V. All other product </a:t>
            </a:r>
            <a:b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or service names are the property of their respective owners. © 2024 NXP B.V.</a:t>
            </a:r>
          </a:p>
        </p:txBody>
      </p:sp>
    </p:spTree>
    <p:extLst>
      <p:ext uri="{BB962C8B-B14F-4D97-AF65-F5344CB8AC3E}">
        <p14:creationId xmlns:p14="http://schemas.microsoft.com/office/powerpoint/2010/main" val="1080338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ainbow colored light beam&#10;&#10;Description automatically generated with medium confidence">
            <a:extLst>
              <a:ext uri="{FF2B5EF4-FFF2-40B4-BE49-F238E27FC236}">
                <a16:creationId xmlns:a16="http://schemas.microsoft.com/office/drawing/2014/main" id="{A320503B-38E3-1598-72E7-3BDF3D126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8A0FE64-9AD2-D77C-B9D9-6126BA36B3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988" y="4504637"/>
            <a:ext cx="4230687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80"/>
              </a:lnSpc>
              <a:spcBef>
                <a:spcPts val="0"/>
              </a:spcBef>
              <a:buNone/>
              <a:defRPr sz="1800" b="0" i="0">
                <a:solidFill>
                  <a:schemeClr val="bg2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Secondary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30A6B16-B078-60E1-8C79-032E55E2AA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1828800"/>
            <a:ext cx="4230687" cy="23749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Section divider header goes here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27F5D-4721-0803-59FF-213A55372D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486750"/>
            <a:ext cx="752219" cy="483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25881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|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67773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Title of slide goes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9DF2FD-8939-B595-5D9D-F404E55756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3" y="1150938"/>
            <a:ext cx="11433175" cy="478155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spcBef>
                <a:spcPts val="1000"/>
              </a:spcBef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spcBef>
                <a:spcPts val="1000"/>
              </a:spcBef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spcBef>
                <a:spcPts val="1000"/>
              </a:spcBef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spcBef>
                <a:spcPts val="1000"/>
              </a:spcBef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Click to add 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B819EC5A-EE8E-CF33-FC76-A67498342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 dirty="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438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11090766-593A-41BD-150F-DF3EB3E376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073" y="1682706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here over two lines if required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B3E693C-3D79-A935-FDC8-22E5D73369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AF2B029-0503-D969-EAF9-C0904EE5AD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995686"/>
            <a:ext cx="5040860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749925" y="0"/>
            <a:ext cx="3219326" cy="3429000"/>
          </a:xfrm>
          <a:prstGeom prst="rect">
            <a:avLst/>
          </a:prstGeom>
          <a:solidFill>
            <a:srgbClr val="C8C8C8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5C81A9FE-8AC2-A3C2-BCBA-74E635BCD7E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749925" y="3429000"/>
            <a:ext cx="3219326" cy="3429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72EABCE6-311A-F405-61EF-5A43EFCC952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972674" y="0"/>
            <a:ext cx="3219326" cy="3429000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98A9427A-B40D-7B18-7F44-ACC05CB6917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972674" y="3429000"/>
            <a:ext cx="3219326" cy="3429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663580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 userDrawn="1"/>
        </p:nvSpPr>
        <p:spPr>
          <a:xfrm>
            <a:off x="0" y="0"/>
            <a:ext cx="34766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B3E693C-3D79-A935-FDC8-22E5D73369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57003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3862461"/>
            <a:ext cx="2754312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accusantik</a:t>
            </a:r>
            <a:endParaRPr lang="en-US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76625" y="0"/>
            <a:ext cx="8715374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solidFill>
                  <a:schemeClr val="tx2">
                    <a:lumMod val="25000"/>
                    <a:lumOff val="7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solidFill>
                  <a:schemeClr val="tx2">
                    <a:lumMod val="25000"/>
                    <a:lumOff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Public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2">
                    <a:lumMod val="25000"/>
                    <a:lumOff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 dirty="0">
              <a:solidFill>
                <a:schemeClr val="tx2">
                  <a:lumMod val="25000"/>
                  <a:lumOff val="75000"/>
                </a:schemeClr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F16CA7E-5F81-BD99-AB9C-3AF5C6AB7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7988" y="1605036"/>
            <a:ext cx="2754312" cy="210857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25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sz="2500" dirty="0"/>
              <a:t>Slide title here over multiple lines if required</a:t>
            </a:r>
          </a:p>
        </p:txBody>
      </p:sp>
    </p:spTree>
    <p:extLst>
      <p:ext uri="{BB962C8B-B14F-4D97-AF65-F5344CB8AC3E}">
        <p14:creationId xmlns:p14="http://schemas.microsoft.com/office/powerpoint/2010/main" val="974302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 userDrawn="1"/>
        </p:nvSpPr>
        <p:spPr>
          <a:xfrm>
            <a:off x="0" y="0"/>
            <a:ext cx="34766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B3E693C-3D79-A935-FDC8-22E5D73369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57003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3862461"/>
            <a:ext cx="2754312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accusantik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solidFill>
                  <a:schemeClr val="tx2">
                    <a:lumMod val="25000"/>
                    <a:lumOff val="7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solidFill>
                  <a:schemeClr val="tx2">
                    <a:lumMod val="25000"/>
                    <a:lumOff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Public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2">
                    <a:lumMod val="25000"/>
                    <a:lumOff val="7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 dirty="0">
              <a:solidFill>
                <a:schemeClr val="tx2">
                  <a:lumMod val="25000"/>
                  <a:lumOff val="75000"/>
                </a:schemeClr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F16CA7E-5F81-BD99-AB9C-3AF5C6AB7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7988" y="1605036"/>
            <a:ext cx="2754312" cy="210857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25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sz="2500" dirty="0"/>
              <a:t>Slide title here over multiple lines if required</a:t>
            </a:r>
          </a:p>
        </p:txBody>
      </p:sp>
      <p:sp>
        <p:nvSpPr>
          <p:cNvPr id="44" name="Picture Placeholder 13">
            <a:extLst>
              <a:ext uri="{FF2B5EF4-FFF2-40B4-BE49-F238E27FC236}">
                <a16:creationId xmlns:a16="http://schemas.microsoft.com/office/drawing/2014/main" id="{91347789-91DD-8BAB-C965-15B9AD23802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76626" y="3428999"/>
            <a:ext cx="2903970" cy="3429002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71126BC0-ACDB-A63C-30FF-060BBADFC2A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82905" y="3428999"/>
            <a:ext cx="2903970" cy="3429002"/>
          </a:xfrm>
          <a:prstGeom prst="rect">
            <a:avLst/>
          </a:prstGeom>
          <a:solidFill>
            <a:srgbClr val="C8C8C8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6" name="Picture Placeholder 13">
            <a:extLst>
              <a:ext uri="{FF2B5EF4-FFF2-40B4-BE49-F238E27FC236}">
                <a16:creationId xmlns:a16="http://schemas.microsoft.com/office/drawing/2014/main" id="{BB5538B8-D304-A6FE-E229-6BA4E24C2CC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288030" y="3428999"/>
            <a:ext cx="2903970" cy="3429002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66E0F71D-367D-EF12-86F9-A9181132A97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476626" y="1"/>
            <a:ext cx="2903970" cy="3429002"/>
          </a:xfrm>
          <a:prstGeom prst="rect">
            <a:avLst/>
          </a:prstGeom>
          <a:solidFill>
            <a:srgbClr val="C8C8C8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8" name="Picture Placeholder 13">
            <a:extLst>
              <a:ext uri="{FF2B5EF4-FFF2-40B4-BE49-F238E27FC236}">
                <a16:creationId xmlns:a16="http://schemas.microsoft.com/office/drawing/2014/main" id="{1BA72DF4-89E9-84A2-C2CB-42ACD6DB794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382905" y="1"/>
            <a:ext cx="2903970" cy="3429002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9" name="Picture Placeholder 13">
            <a:extLst>
              <a:ext uri="{FF2B5EF4-FFF2-40B4-BE49-F238E27FC236}">
                <a16:creationId xmlns:a16="http://schemas.microsoft.com/office/drawing/2014/main" id="{81113856-26A5-94C8-0833-80FD9616F2D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288030" y="1"/>
            <a:ext cx="2903970" cy="3429002"/>
          </a:xfrm>
          <a:prstGeom prst="rect">
            <a:avLst/>
          </a:prstGeom>
          <a:solidFill>
            <a:srgbClr val="C8C8C8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756688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67773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Title of slide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E25BE59-2594-CE1B-CFEF-5FC371F6EE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 dirty="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40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|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67773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Title of slide goes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9DF2FD-8939-B595-5D9D-F404E55756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3" y="1150938"/>
            <a:ext cx="11433175" cy="478155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spcBef>
                <a:spcPts val="1000"/>
              </a:spcBef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spcBef>
                <a:spcPts val="1000"/>
              </a:spcBef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spcBef>
                <a:spcPts val="1000"/>
              </a:spcBef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spcBef>
                <a:spcPts val="1000"/>
              </a:spcBef>
              <a:defRPr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Click to add 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3FC8685C-122D-9C61-B166-BBFC516B95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 dirty="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968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39803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First line title of slide goes here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F1C6B1E-C608-FC8D-A582-DC3E56283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806825"/>
            <a:ext cx="11432485" cy="446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 line subtitle of slide goes here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BDC8E2C-0856-5B5D-DA49-5624743BF0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 dirty="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318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title |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39803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First line title of slide goes here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F1C6B1E-C608-FC8D-A582-DC3E56283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806825"/>
            <a:ext cx="11432485" cy="446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 line subtitle of slide goes here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30DB6E4-CB38-30B6-2449-15C930A809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9413" y="1347311"/>
            <a:ext cx="11433175" cy="4585174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spcBef>
                <a:spcPts val="1000"/>
              </a:spcBef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spcBef>
                <a:spcPts val="1000"/>
              </a:spcBef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spcBef>
                <a:spcPts val="1000"/>
              </a:spcBef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spcBef>
                <a:spcPts val="1000"/>
              </a:spcBef>
              <a:defRPr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Click to add 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E66CECB-3551-AC5B-5E7E-8893C358EC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 dirty="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923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583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8A0FE64-9AD2-D77C-B9D9-6126BA36B3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988" y="4504637"/>
            <a:ext cx="4230687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80"/>
              </a:lnSpc>
              <a:spcBef>
                <a:spcPts val="0"/>
              </a:spcBef>
              <a:buNone/>
              <a:defRPr sz="1800" b="0" i="0">
                <a:solidFill>
                  <a:schemeClr val="bg2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Secondary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30A6B16-B078-60E1-8C79-032E55E2AA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1828800"/>
            <a:ext cx="4230687" cy="23749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Section divider header goes here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27F5D-4721-0803-59FF-213A55372D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486750"/>
            <a:ext cx="752219" cy="483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00</a:t>
            </a:r>
          </a:p>
        </p:txBody>
      </p:sp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3617F25B-C3B5-1DAC-669D-F0AAE4EADCF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49636" y="0"/>
            <a:ext cx="6442364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GB" dirty="0"/>
              <a:t>Insert image over here</a:t>
            </a:r>
          </a:p>
        </p:txBody>
      </p:sp>
    </p:spTree>
    <p:extLst>
      <p:ext uri="{BB962C8B-B14F-4D97-AF65-F5344CB8AC3E}">
        <p14:creationId xmlns:p14="http://schemas.microsoft.com/office/powerpoint/2010/main" val="3723183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GB" dirty="0"/>
              <a:t>Insert image over here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3076D58-FC00-5EE0-5C7E-BDA17369F4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08914" y="1611832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goes </a:t>
            </a:r>
            <a:br>
              <a:rPr lang="en-GB" dirty="0"/>
            </a:br>
            <a:r>
              <a:rPr lang="en-GB" dirty="0"/>
              <a:t>here over three lines </a:t>
            </a:r>
            <a:br>
              <a:rPr lang="en-GB" dirty="0"/>
            </a:br>
            <a:r>
              <a:rPr lang="en-GB" dirty="0"/>
              <a:t>if required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828A29AB-9972-396B-7C7B-B54A21446F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4F9FB758-CAF4-BD7B-29CA-4FC02D7587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7AB1B528-60D3-6969-2DD5-61CD1BA0966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503987" y="3522192"/>
            <a:ext cx="5040859" cy="2067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0AB589F0-C136-13D8-BB75-AB2258AD5A4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03987" y="5589451"/>
            <a:ext cx="5040859" cy="352675"/>
          </a:xfrm>
          <a:prstGeom prst="rect">
            <a:avLst/>
          </a:prstGeom>
        </p:spPr>
        <p:txBody>
          <a:bodyPr lIns="0" tIns="91440" rIns="0" bIns="0"/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Notes section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60FCC19-51EC-54AD-B2C9-994C0345E0A7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Public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D29D4C1-2455-7FB5-9FA6-4C635E3A8654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826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|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39803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First line title of slide goes here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F1C6B1E-C608-FC8D-A582-DC3E56283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806825"/>
            <a:ext cx="11432485" cy="446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 line subtitle of slide goes here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45A7E98-6614-5EF7-6D97-B253311B9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 dirty="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561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3076D58-FC00-5EE0-5C7E-BDA17369F4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7514" y="1608657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goes </a:t>
            </a:r>
            <a:br>
              <a:rPr lang="en-GB" dirty="0"/>
            </a:br>
            <a:r>
              <a:rPr lang="en-GB" dirty="0"/>
              <a:t>here over three lines </a:t>
            </a:r>
            <a:br>
              <a:rPr lang="en-GB" dirty="0"/>
            </a:br>
            <a:r>
              <a:rPr lang="en-GB" dirty="0"/>
              <a:t>if required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GB" dirty="0"/>
              <a:t>Insert image over here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377D54B-1DE8-082A-D3FA-CE98BD6436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B2A60673-1797-B8DD-B887-8E698B0DBA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E38B33AA-B3CB-2219-3C22-551C7F1779F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03150" y="3432254"/>
            <a:ext cx="5040859" cy="203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2F84F0-CEC7-5A41-1226-17EE7DAE2F71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03150" y="5589451"/>
            <a:ext cx="5040859" cy="352675"/>
          </a:xfrm>
          <a:prstGeom prst="rect">
            <a:avLst/>
          </a:prstGeom>
        </p:spPr>
        <p:txBody>
          <a:bodyPr lIns="0" tIns="91440" rIns="0" bIns="0"/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Notes section</a:t>
            </a:r>
          </a:p>
        </p:txBody>
      </p:sp>
    </p:spTree>
    <p:extLst>
      <p:ext uri="{BB962C8B-B14F-4D97-AF65-F5344CB8AC3E}">
        <p14:creationId xmlns:p14="http://schemas.microsoft.com/office/powerpoint/2010/main" val="3502103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21245394-80EC-F0AD-009D-284FEEB2B0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91300" y="1652127"/>
            <a:ext cx="5048250" cy="474812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GB" dirty="0"/>
              <a:t>Insert image over here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5B837067-5B0C-A6D2-9E9F-2BA89098D2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7514" y="1608657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goes </a:t>
            </a:r>
            <a:br>
              <a:rPr lang="en-GB" dirty="0"/>
            </a:br>
            <a:r>
              <a:rPr lang="en-GB" dirty="0"/>
              <a:t>here over three lines </a:t>
            </a:r>
            <a:br>
              <a:rPr lang="en-GB" dirty="0"/>
            </a:br>
            <a:r>
              <a:rPr lang="en-GB" dirty="0"/>
              <a:t>if required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DEC58F4D-0BA4-15E5-6A1B-E7A8F5C4D4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660FD00-CA2F-2B9C-3915-7292B9A854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DF8944DE-415F-0A9B-72C9-745BE4F2B18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03150" y="3432254"/>
            <a:ext cx="5040859" cy="203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FDFC7F10-8D1A-9A93-A714-C615426D0B9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03150" y="5589451"/>
            <a:ext cx="5040859" cy="352675"/>
          </a:xfrm>
          <a:prstGeom prst="rect">
            <a:avLst/>
          </a:prstGeom>
        </p:spPr>
        <p:txBody>
          <a:bodyPr lIns="0" tIns="91440" rIns="0" bIns="0"/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Notes section</a:t>
            </a:r>
          </a:p>
        </p:txBody>
      </p:sp>
    </p:spTree>
    <p:extLst>
      <p:ext uri="{BB962C8B-B14F-4D97-AF65-F5344CB8AC3E}">
        <p14:creationId xmlns:p14="http://schemas.microsoft.com/office/powerpoint/2010/main" val="4165867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  <p15:guide id="5" orient="horz" pos="1865">
          <p15:clr>
            <a:srgbClr val="FBAE40"/>
          </p15:clr>
        </p15:guide>
        <p15:guide id="6" orient="horz" pos="1593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D957A279-2B0A-A9CC-B2AB-4D0B938383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991CBB33-888A-414E-DD58-8C02F96AE6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F4FD7-0393-B5BD-CECA-77C211F2B9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074" y="1682706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here over two lines if required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83FE51B4-B435-6434-1A6B-999F1B73563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03150" y="5589451"/>
            <a:ext cx="5040859" cy="352675"/>
          </a:xfrm>
          <a:prstGeom prst="rect">
            <a:avLst/>
          </a:prstGeom>
        </p:spPr>
        <p:txBody>
          <a:bodyPr lIns="0" tIns="91440" rIns="0" bIns="0"/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Notes section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3EC993-E3C6-F587-A804-BB9A5C0E0AB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03150" y="2960688"/>
            <a:ext cx="5040859" cy="203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CD2EF45-E699-F4DC-F9B5-AC362ABA5E94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600094" y="2960688"/>
            <a:ext cx="5040859" cy="203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9573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4CB21D0-309A-8549-2E95-F4ECA7D6198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Poppins Light" panose="00000400000000000000" pitchFamily="2" charset="0"/>
            </a:endParaRP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F4FD7-0393-B5BD-CECA-77C211F2B9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073" y="1682706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here over two lines if required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F8C46FE9-7C01-1D29-415A-A23A5000B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5C09813-AA98-8C0B-EF4A-E43CEE1C1D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0980B70C-F306-0DA6-31E1-F392D130E5A6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03150" y="2960688"/>
            <a:ext cx="5040859" cy="203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299B0FFA-7D1E-9199-4524-FDAE4D18B42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600094" y="2960688"/>
            <a:ext cx="5040859" cy="20342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 err="1"/>
              <a:t>Inctur</a:t>
            </a:r>
            <a:r>
              <a:rPr lang="en-US" dirty="0"/>
              <a:t>? </a:t>
            </a:r>
            <a:r>
              <a:rPr lang="en-US" dirty="0" err="1"/>
              <a:t>Otatur</a:t>
            </a:r>
            <a:r>
              <a:rPr lang="en-US" dirty="0"/>
              <a:t> </a:t>
            </a:r>
            <a:r>
              <a:rPr lang="en-US" dirty="0" err="1"/>
              <a:t>sendes</a:t>
            </a:r>
            <a:r>
              <a:rPr lang="en-US" dirty="0"/>
              <a:t> </a:t>
            </a:r>
            <a:r>
              <a:rPr lang="en-US" dirty="0" err="1"/>
              <a:t>sinctestest</a:t>
            </a:r>
            <a:r>
              <a:rPr lang="en-US" dirty="0"/>
              <a:t> et ex et </a:t>
            </a:r>
            <a:r>
              <a:rPr lang="en-US" dirty="0" err="1"/>
              <a:t>vollab</a:t>
            </a:r>
            <a:r>
              <a:rPr lang="en-US" dirty="0"/>
              <a:t> is del id </a:t>
            </a:r>
            <a:r>
              <a:rPr lang="en-US" dirty="0" err="1"/>
              <a:t>quaecust</a:t>
            </a:r>
            <a:r>
              <a:rPr lang="en-US" dirty="0"/>
              <a:t>, </a:t>
            </a:r>
            <a:r>
              <a:rPr lang="en-US" dirty="0" err="1"/>
              <a:t>inctemquam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 Ne </a:t>
            </a:r>
            <a:r>
              <a:rPr lang="en-US" dirty="0" err="1"/>
              <a:t>pror</a:t>
            </a:r>
            <a:r>
              <a:rPr lang="en-US" dirty="0"/>
              <a:t> </a:t>
            </a:r>
            <a:r>
              <a:rPr lang="en-US" dirty="0" err="1"/>
              <a:t>arcia</a:t>
            </a:r>
            <a:r>
              <a:rPr lang="en-US" dirty="0"/>
              <a:t> nus </a:t>
            </a:r>
            <a:r>
              <a:rPr lang="en-US" dirty="0" err="1"/>
              <a:t>diti</a:t>
            </a:r>
            <a:r>
              <a:rPr lang="en-US" dirty="0"/>
              <a:t> cones que </a:t>
            </a:r>
            <a:r>
              <a:rPr lang="en-US" dirty="0" err="1"/>
              <a:t>voloribus</a:t>
            </a:r>
            <a:r>
              <a:rPr lang="en-US" dirty="0"/>
              <a:t>, </a:t>
            </a:r>
            <a:r>
              <a:rPr lang="en-US" dirty="0" err="1"/>
              <a:t>sitati</a:t>
            </a:r>
            <a:r>
              <a:rPr lang="en-US" dirty="0"/>
              <a:t> </a:t>
            </a:r>
            <a:r>
              <a:rPr lang="en-US" dirty="0" err="1"/>
              <a:t>nimet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unt</a:t>
            </a:r>
            <a:r>
              <a:rPr lang="en-US" dirty="0"/>
              <a:t> </a:t>
            </a:r>
            <a:r>
              <a:rPr lang="en-US" dirty="0" err="1"/>
              <a:t>aris</a:t>
            </a:r>
            <a:r>
              <a:rPr lang="en-US" dirty="0"/>
              <a:t> </a:t>
            </a:r>
            <a:r>
              <a:rPr lang="en-US" dirty="0" err="1"/>
              <a:t>corest</a:t>
            </a:r>
            <a:r>
              <a:rPr lang="en-US" dirty="0"/>
              <a:t> </a:t>
            </a:r>
            <a:r>
              <a:rPr lang="en-US" dirty="0" err="1"/>
              <a:t>explaborit</a:t>
            </a:r>
            <a:r>
              <a:rPr lang="en-US" dirty="0"/>
              <a:t> </a:t>
            </a:r>
            <a:r>
              <a:rPr lang="en-US" dirty="0" err="1"/>
              <a:t>labo</a:t>
            </a:r>
            <a:r>
              <a:rPr lang="en-US" dirty="0"/>
              <a:t>. </a:t>
            </a:r>
            <a:r>
              <a:rPr lang="en-US" dirty="0" err="1"/>
              <a:t>Bor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offic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re </a:t>
            </a:r>
            <a:r>
              <a:rPr lang="en-US" dirty="0" err="1"/>
              <a:t>repratatem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il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vollaut</a:t>
            </a:r>
            <a:r>
              <a:rPr lang="en-US" dirty="0"/>
              <a:t> </a:t>
            </a:r>
            <a:r>
              <a:rPr lang="en-US" dirty="0" err="1"/>
              <a:t>volupta</a:t>
            </a:r>
            <a:r>
              <a:rPr lang="en-US" dirty="0"/>
              <a:t>.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7DA608DC-7E3E-2418-EC6A-07EA12C8313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03150" y="5589451"/>
            <a:ext cx="5040859" cy="352675"/>
          </a:xfrm>
          <a:prstGeom prst="rect">
            <a:avLst/>
          </a:prstGeom>
        </p:spPr>
        <p:txBody>
          <a:bodyPr lIns="0" tIns="91440" rIns="0" bIns="0"/>
          <a:lstStyle>
            <a:lvl1pPr marL="0" indent="0">
              <a:spcBef>
                <a:spcPts val="0"/>
              </a:spcBef>
              <a:buFontTx/>
              <a:buNone/>
              <a:defRPr sz="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Notes section</a:t>
            </a:r>
          </a:p>
        </p:txBody>
      </p:sp>
    </p:spTree>
    <p:extLst>
      <p:ext uri="{BB962C8B-B14F-4D97-AF65-F5344CB8AC3E}">
        <p14:creationId xmlns:p14="http://schemas.microsoft.com/office/powerpoint/2010/main" val="3935247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+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7F0AF6-74AA-451B-425A-6C1E0C4BB1EE}"/>
              </a:ext>
            </a:extLst>
          </p:cNvPr>
          <p:cNvSpPr/>
          <p:nvPr userDrawn="1"/>
        </p:nvSpPr>
        <p:spPr>
          <a:xfrm>
            <a:off x="6096000" y="-1"/>
            <a:ext cx="6096000" cy="6858001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F4FD7-0393-B5BD-CECA-77C211F2B9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073" y="856309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here over </a:t>
            </a:r>
            <a:br>
              <a:rPr lang="en-GB" dirty="0"/>
            </a:br>
            <a:r>
              <a:rPr lang="en-GB" dirty="0"/>
              <a:t>two lines if required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8D8654F-C79C-9C2C-7718-1FD0D86A466F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6516805" y="879475"/>
            <a:ext cx="5179327" cy="5057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 err="1"/>
              <a:t>Clickt</a:t>
            </a:r>
            <a:r>
              <a:rPr lang="en-US" dirty="0"/>
              <a:t>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1086725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7F0AF6-74AA-451B-425A-6C1E0C4BB1EE}"/>
              </a:ext>
            </a:extLst>
          </p:cNvPr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F4FD7-0393-B5BD-CECA-77C211F2B9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2073" y="856309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8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here over </a:t>
            </a:r>
            <a:br>
              <a:rPr lang="en-GB" dirty="0"/>
            </a:br>
            <a:r>
              <a:rPr lang="en-GB" dirty="0"/>
              <a:t>two lines if required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00FB82-C8FF-91FA-02E0-EFFBDBA21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03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829F01-12EB-11E7-CB79-22971CD455C3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Public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193D7AF-C152-458B-C821-B576A22C3EA5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922529C-6040-DCAB-4A00-BEF58343F003}"/>
              </a:ext>
            </a:extLst>
          </p:cNvPr>
          <p:cNvSpPr>
            <a:spLocks noGrp="1"/>
          </p:cNvSpPr>
          <p:nvPr>
            <p:ph type="tbl" sz="quarter" idx="22" hasCustomPrompt="1"/>
          </p:nvPr>
        </p:nvSpPr>
        <p:spPr>
          <a:xfrm>
            <a:off x="347663" y="855663"/>
            <a:ext cx="5240337" cy="50815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7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 dirty="0"/>
              <a:t>Click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123835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0479EAA-17F6-21B8-BC04-AB5EEA1CE48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6D1F28-BB2C-E77C-CAE8-FD41B922CAD6}"/>
                </a:ext>
              </a:extLst>
            </p:cNvPr>
            <p:cNvSpPr/>
            <p:nvPr userDrawn="1"/>
          </p:nvSpPr>
          <p:spPr>
            <a:xfrm>
              <a:off x="0" y="6292680"/>
              <a:ext cx="12192000" cy="5653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4008" bIns="64008" rtlCol="0" anchor="t"/>
            <a:lstStyle/>
            <a:p>
              <a:pPr algn="l"/>
              <a:endParaRPr lang="en-US" dirty="0"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</p:txBody>
        </p:sp>
        <p:pic>
          <p:nvPicPr>
            <p:cNvPr id="15" name="Picture 14" descr="A rainbow colored lines on a black background&#10;&#10;Description automatically generated">
              <a:extLst>
                <a:ext uri="{FF2B5EF4-FFF2-40B4-BE49-F238E27FC236}">
                  <a16:creationId xmlns:a16="http://schemas.microsoft.com/office/drawing/2014/main" id="{A3198ED0-CC28-4B60-259F-594D0C1E00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A28994-49B2-3EF5-8221-52CF2386DC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3025" y="2124261"/>
            <a:ext cx="5122863" cy="159226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4200" b="1" i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Get in touch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ACEE3A-76A6-9ACE-AE54-45F243D477A4}"/>
              </a:ext>
            </a:extLst>
          </p:cNvPr>
          <p:cNvGrpSpPr/>
          <p:nvPr userDrawn="1"/>
        </p:nvGrpSpPr>
        <p:grpSpPr>
          <a:xfrm>
            <a:off x="532238" y="532263"/>
            <a:ext cx="1522954" cy="515204"/>
            <a:chOff x="532238" y="532263"/>
            <a:chExt cx="1522954" cy="51520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E3A6FE1-7250-DE78-79CE-8BFF04C02E75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FE300F4-55E5-30BC-05DB-148FD0E1147A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400781A-292C-56B2-94E2-776F7981F9DB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0B2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Poppins Light" panose="00000400000000000000" pitchFamily="2" charset="0"/>
              </a:endParaRPr>
            </a:p>
          </p:txBody>
        </p:sp>
      </p:grp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87AD5A3-AF5F-EEF4-422F-9DCA009EF6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43024" y="4685635"/>
            <a:ext cx="5122863" cy="53182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email@nxp.com</a:t>
            </a:r>
          </a:p>
          <a:p>
            <a:pPr lvl="0"/>
            <a:r>
              <a:rPr lang="en-GB" dirty="0"/>
              <a:t>+00 000 000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5599173-A158-0263-B8E8-C1C587C0DF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42651" y="4184148"/>
            <a:ext cx="5122863" cy="42315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5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First name, last name</a:t>
            </a:r>
          </a:p>
        </p:txBody>
      </p:sp>
      <p:sp>
        <p:nvSpPr>
          <p:cNvPr id="12" name="Rectangle: Rounded Corners 11">
            <a:hlinkClick r:id="rId3" action="ppaction://hlinkfile"/>
            <a:extLst>
              <a:ext uri="{FF2B5EF4-FFF2-40B4-BE49-F238E27FC236}">
                <a16:creationId xmlns:a16="http://schemas.microsoft.com/office/drawing/2014/main" id="{0E20C2A2-7AA6-B5F7-298D-A81D64A664DD}"/>
              </a:ext>
            </a:extLst>
          </p:cNvPr>
          <p:cNvSpPr/>
          <p:nvPr userDrawn="1"/>
        </p:nvSpPr>
        <p:spPr>
          <a:xfrm>
            <a:off x="1342652" y="5324655"/>
            <a:ext cx="1509927" cy="305544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nxp.com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56200A9-2499-772F-4166-CEC81EBFF8CA}"/>
              </a:ext>
            </a:extLst>
          </p:cNvPr>
          <p:cNvSpPr txBox="1">
            <a:spLocks/>
          </p:cNvSpPr>
          <p:nvPr userDrawn="1"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 dirty="0">
                <a:solidFill>
                  <a:schemeClr val="bg1">
                    <a:lumMod val="6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Public  |  </a:t>
            </a: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NXP, and the NXP logo are trademarks of NXP B.V. All other product </a:t>
            </a:r>
            <a:b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lang="en-US" sz="800" b="0" i="0" dirty="0">
                <a:solidFill>
                  <a:schemeClr val="bg1">
                    <a:lumMod val="65000"/>
                  </a:schemeClr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or service names are the property of their respective owners. © 2024 NXP B.V.</a:t>
            </a:r>
          </a:p>
        </p:txBody>
      </p:sp>
    </p:spTree>
    <p:extLst>
      <p:ext uri="{BB962C8B-B14F-4D97-AF65-F5344CB8AC3E}">
        <p14:creationId xmlns:p14="http://schemas.microsoft.com/office/powerpoint/2010/main" val="4007191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+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87E304-5434-443E-1E5A-68E18069E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7004" y="0"/>
            <a:ext cx="6444996" cy="6858000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A8611E8-2A99-51CF-0406-11504A28D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9412" y="486751"/>
            <a:ext cx="780795" cy="483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+mj-lt"/>
                <a:cs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DD939FD6-7900-9BF1-E007-980EAA410D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2" y="1828800"/>
            <a:ext cx="4230687" cy="237490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36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Section divider header goes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F625206-8EC0-F346-26E8-1D3C64F07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12" y="4504637"/>
            <a:ext cx="4230687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Secondary header</a:t>
            </a:r>
          </a:p>
        </p:txBody>
      </p:sp>
    </p:spTree>
    <p:extLst>
      <p:ext uri="{BB962C8B-B14F-4D97-AF65-F5344CB8AC3E}">
        <p14:creationId xmlns:p14="http://schemas.microsoft.com/office/powerpoint/2010/main" val="1842819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6F4DAE-6FA9-F587-560D-0669A5EC086F}"/>
              </a:ext>
            </a:extLst>
          </p:cNvPr>
          <p:cNvSpPr/>
          <p:nvPr userDrawn="1"/>
        </p:nvSpPr>
        <p:spPr>
          <a:xfrm>
            <a:off x="5749636" y="0"/>
            <a:ext cx="6442364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3617F25B-C3B5-1DAC-669D-F0AAE4EADCF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49636" y="0"/>
            <a:ext cx="6442364" cy="685800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9616F50-FFFA-28DD-FAAC-BFE320B809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9412" y="486751"/>
            <a:ext cx="780795" cy="483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+mj-lt"/>
                <a:cs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7AFE2D78-CAEC-0B0E-1654-64661C5FBC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2" y="1828800"/>
            <a:ext cx="4230687" cy="2374900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36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Section divider header goes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266D53C-CFF6-8F3E-0319-03AABB6E57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12" y="4504637"/>
            <a:ext cx="4230687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Secondary header</a:t>
            </a:r>
          </a:p>
        </p:txBody>
      </p:sp>
    </p:spTree>
    <p:extLst>
      <p:ext uri="{BB962C8B-B14F-4D97-AF65-F5344CB8AC3E}">
        <p14:creationId xmlns:p14="http://schemas.microsoft.com/office/powerpoint/2010/main" val="256657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99B762FB-EC77-2CB7-44E6-7F109E56AA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6777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Title of slide goes here</a:t>
            </a:r>
          </a:p>
        </p:txBody>
      </p:sp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5639739A-31D0-FE65-C933-0C49124C4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665" y="6229255"/>
            <a:ext cx="9605537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541803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| Subtitle |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0A444D-7BFA-A099-2A6F-8D6DB19DAE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376518"/>
            <a:ext cx="11432485" cy="39803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First line title of slide goes here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F1C6B1E-C608-FC8D-A582-DC3E56283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806825"/>
            <a:ext cx="11432485" cy="446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 line subtitle of slide goes here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30DB6E4-CB38-30B6-2449-15C930A809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9413" y="1347311"/>
            <a:ext cx="11433175" cy="4585174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spcBef>
                <a:spcPts val="1000"/>
              </a:spcBef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spcBef>
                <a:spcPts val="1000"/>
              </a:spcBef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spcBef>
                <a:spcPts val="1000"/>
              </a:spcBef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spcBef>
                <a:spcPts val="1000"/>
              </a:spcBef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Click to add 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1AE8ADE-B721-2E22-286C-97883A7A7A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06358" y="6222906"/>
            <a:ext cx="9606229" cy="371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sz="800" dirty="0">
                <a:latin typeface="Poppins" panose="00000500000000000000" pitchFamily="2" charset="0"/>
                <a:cs typeface="Poppins" panose="00000500000000000000" pitchFamily="2" charset="0"/>
              </a:rPr>
              <a:t>Notes and sources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73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9DF2FD-8939-B595-5D9D-F404E55756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3" y="1150938"/>
            <a:ext cx="11433175" cy="47815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403CA76-C645-B9AC-7B46-CD595E660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6777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Title of slide goes here</a:t>
            </a:r>
          </a:p>
        </p:txBody>
      </p:sp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3B4A12A3-E68B-B5F9-ECD4-384E6D7D58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665" y="6229255"/>
            <a:ext cx="9605537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410972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F1C6B1E-C608-FC8D-A582-DC3E56283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806825"/>
            <a:ext cx="11432485" cy="446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 line subtitle of slide goes here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F7DBDFB-B1CE-5E8E-F55C-5F56AF0CE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3980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First line title of slide goes here</a:t>
            </a:r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EAF38828-6081-4C3A-2DD3-B22FC3280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665" y="6229255"/>
            <a:ext cx="9605537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306561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9DF2FD-8939-B595-5D9D-F404E55756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3" y="1405218"/>
            <a:ext cx="11433175" cy="45272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403CA76-C645-B9AC-7B46-CD595E660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3980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Title of slide goes here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A751461-EDE6-6A69-28E3-7DE3B1F289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412" y="806825"/>
            <a:ext cx="11432485" cy="446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 i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 line subtitle of slide goes here</a:t>
            </a:r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2A855893-2639-83FD-38A0-E8FDCF1A6A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665" y="6229255"/>
            <a:ext cx="9605537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611062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CB64443A-120A-C698-0B12-196C4D5898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665" y="6229255"/>
            <a:ext cx="9605537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766377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78025A-AB06-6766-72ED-7AB54A2FC637}"/>
              </a:ext>
            </a:extLst>
          </p:cNvPr>
          <p:cNvSpPr/>
          <p:nvPr userDrawn="1"/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DB2D6F07-9B0E-549D-BBFE-AA93E1F032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734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1FFD9AB6-FF46-01F9-652C-2D9FC9D156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3204" y="1786952"/>
            <a:ext cx="5040860" cy="48393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228EF09-8E57-C2CC-B793-565FED72C0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96543" y="2667156"/>
            <a:ext cx="5066587" cy="30382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FontTx/>
              <a:buNone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171450" indent="0">
              <a:lnSpc>
                <a:spcPct val="110000"/>
              </a:lnSpc>
              <a:spcBef>
                <a:spcPts val="1200"/>
              </a:spcBef>
              <a:buFontTx/>
              <a:buNone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344488" indent="0">
              <a:lnSpc>
                <a:spcPct val="110000"/>
              </a:lnSpc>
              <a:spcBef>
                <a:spcPts val="1200"/>
              </a:spcBef>
              <a:buFontTx/>
              <a:buNone/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515937" indent="0">
              <a:lnSpc>
                <a:spcPct val="110000"/>
              </a:lnSpc>
              <a:spcBef>
                <a:spcPts val="1200"/>
              </a:spcBef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688975" indent="0">
              <a:lnSpc>
                <a:spcPct val="110000"/>
              </a:lnSpc>
              <a:spcBef>
                <a:spcPts val="1200"/>
              </a:spcBef>
              <a:buFontTx/>
              <a:buNone/>
              <a:defRPr sz="10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r>
              <a:rPr lang="en-US"/>
              <a:t>First line item here</a:t>
            </a:r>
          </a:p>
          <a:p>
            <a:r>
              <a:rPr lang="en-US"/>
              <a:t>Second line item here</a:t>
            </a:r>
          </a:p>
          <a:p>
            <a:r>
              <a:rPr lang="en-US"/>
              <a:t>Third line item here</a:t>
            </a:r>
          </a:p>
          <a:p>
            <a:r>
              <a:rPr lang="en-US"/>
              <a:t>Fourth line item here</a:t>
            </a:r>
          </a:p>
          <a:p>
            <a:r>
              <a:rPr lang="en-US"/>
              <a:t>Fifth line item here</a:t>
            </a:r>
          </a:p>
          <a:p>
            <a:r>
              <a:rPr lang="en-US"/>
              <a:t>Sixth line item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26CF5C1-649B-88BF-6A75-227309B989C3}"/>
              </a:ext>
            </a:extLst>
          </p:cNvPr>
          <p:cNvSpPr txBox="1">
            <a:spLocks/>
          </p:cNvSpPr>
          <p:nvPr userDrawn="1"/>
        </p:nvSpPr>
        <p:spPr>
          <a:xfrm>
            <a:off x="6917179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latin typeface="Poppins" panose="00000500000000000000" pitchFamily="2" charset="0"/>
                <a:cs typeface="Poppins" panose="00000500000000000000" pitchFamily="2" charset="0"/>
              </a:rPr>
              <a:t>Confidential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A99A06D-BAB2-8CCE-BFE3-23F117AD327D}"/>
              </a:ext>
            </a:extLst>
          </p:cNvPr>
          <p:cNvSpPr txBox="1">
            <a:spLocks/>
          </p:cNvSpPr>
          <p:nvPr userDrawn="1"/>
        </p:nvSpPr>
        <p:spPr>
          <a:xfrm>
            <a:off x="6696543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DBCD6A5-3544-1C5F-3D4D-230ED5EF936C}"/>
              </a:ext>
            </a:extLst>
          </p:cNvPr>
          <p:cNvSpPr/>
          <p:nvPr userDrawn="1"/>
        </p:nvSpPr>
        <p:spPr>
          <a:xfrm rot="5400000" flipH="1">
            <a:off x="9191467" y="-51409"/>
            <a:ext cx="47869" cy="504086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3"/>
              </a:gs>
              <a:gs pos="85000">
                <a:schemeClr val="accent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2A42E699-C892-2CB8-E3D4-0CE9521EA92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790012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4C5309F-0EB8-12D7-C5F0-0B3DD3A08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411" y="376519"/>
            <a:ext cx="11432485" cy="3980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lang="en-US" sz="2200" b="1" i="0" kern="1200" dirty="0">
                <a:solidFill>
                  <a:schemeClr val="tx1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Title of slide goes here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9757A7F-A06F-BD29-B262-6E60E244B0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330" y="2099144"/>
            <a:ext cx="3524856" cy="38333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4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00000"/>
              </a:lnSpc>
              <a:spcBef>
                <a:spcPts val="1200"/>
              </a:spcBef>
              <a:defRPr sz="13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00000"/>
              </a:lnSpc>
              <a:spcBef>
                <a:spcPts val="1200"/>
              </a:spcBef>
              <a:defRPr sz="11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30F607D-A85B-7100-34BB-D854B9E85D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9410" y="1121135"/>
            <a:ext cx="3748695" cy="70766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lIns="91440" tIns="91440" rIns="9144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Add heading here</a:t>
            </a:r>
            <a:br>
              <a:rPr lang="en-US"/>
            </a:br>
            <a:r>
              <a:rPr lang="en-US"/>
              <a:t>+ choose a color fill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55DF262-18AB-6874-1D10-A93587E94B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19890" y="1121135"/>
            <a:ext cx="3748695" cy="70766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lIns="91440" tIns="91440" rIns="9144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Add heading here</a:t>
            </a:r>
            <a:br>
              <a:rPr lang="en-US"/>
            </a:br>
            <a:r>
              <a:rPr lang="en-US"/>
              <a:t>+ choose a color fill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2AF305-B078-622A-386E-B7208B0444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0369" y="1121135"/>
            <a:ext cx="3751526" cy="70766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lIns="91440" tIns="91440" rIns="9144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600"/>
              </a:spcBef>
              <a:defRPr sz="16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600"/>
              </a:spcBef>
              <a:defRPr sz="12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Add heading here</a:t>
            </a:r>
            <a:br>
              <a:rPr lang="en-US"/>
            </a:br>
            <a:r>
              <a:rPr lang="en-US"/>
              <a:t>+ choose a color fill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36683-D877-58F5-F47A-1992BE7489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0178" y="2099144"/>
            <a:ext cx="3524856" cy="38333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4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00000"/>
              </a:lnSpc>
              <a:spcBef>
                <a:spcPts val="1200"/>
              </a:spcBef>
              <a:defRPr sz="13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00000"/>
              </a:lnSpc>
              <a:spcBef>
                <a:spcPts val="1200"/>
              </a:spcBef>
              <a:defRPr sz="11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BD7C3C5-FB5F-DD84-5D21-842EBC55A8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71097" y="2099144"/>
            <a:ext cx="3524856" cy="383334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-285750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4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00000"/>
              </a:lnSpc>
              <a:spcBef>
                <a:spcPts val="1200"/>
              </a:spcBef>
              <a:defRPr sz="13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0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00000"/>
              </a:lnSpc>
              <a:spcBef>
                <a:spcPts val="1200"/>
              </a:spcBef>
              <a:defRPr sz="11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86BDD1E7-6359-07B6-A6A3-4F56BC2F4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665" y="6229255"/>
            <a:ext cx="9605537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896183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4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E305DC-0F8F-0D07-0119-6D6146541934}"/>
              </a:ext>
            </a:extLst>
          </p:cNvPr>
          <p:cNvSpPr/>
          <p:nvPr userDrawn="1"/>
        </p:nvSpPr>
        <p:spPr>
          <a:xfrm>
            <a:off x="5749925" y="0"/>
            <a:ext cx="644207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D007F8A-9F07-EC1B-CBDC-4AC0B31CF4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878F7B6-F89E-2106-EE45-FAF6654634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7DC2AB5-EB2D-A40E-EB58-C9E35D99D3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995686"/>
            <a:ext cx="5040860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endParaRPr lang="en-US"/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architect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 </a:t>
            </a:r>
            <a:r>
              <a:rPr lang="en-US" err="1"/>
              <a:t>aspernatur</a:t>
            </a:r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57809B83-6C93-C9EF-7A62-25E509BC89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3" y="1682705"/>
            <a:ext cx="5059927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28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pPr lvl="0"/>
            <a:r>
              <a:rPr lang="en-GB"/>
              <a:t>Slide title goes here over multiple lines if required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5C81A9FE-8AC2-A3C2-BCBA-74E635BCD7E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749925" y="3429000"/>
            <a:ext cx="3219326" cy="342900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2EABCE6-311A-F405-61EF-5A43EFCC952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969251" y="0"/>
            <a:ext cx="3222749" cy="342900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98A9427A-B40D-7B18-7F44-ACC05CB6917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969251" y="3429000"/>
            <a:ext cx="3222749" cy="3429000"/>
          </a:xfrm>
          <a:prstGeom prst="rect">
            <a:avLst/>
          </a:prstGeom>
          <a:solidFill>
            <a:srgbClr val="C8C8C8"/>
          </a:solidFill>
        </p:spPr>
        <p:txBody>
          <a:bodyPr anchor="ctr"/>
          <a:lstStyle>
            <a:lvl1pPr marL="0" indent="0" algn="ctr">
              <a:buNone/>
              <a:defRPr sz="13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749925" y="0"/>
            <a:ext cx="3219326" cy="3429000"/>
          </a:xfrm>
          <a:prstGeom prst="rect">
            <a:avLst/>
          </a:prstGeom>
          <a:solidFill>
            <a:srgbClr val="C8C8C8"/>
          </a:solidFill>
        </p:spPr>
        <p:txBody>
          <a:bodyPr anchor="ctr"/>
          <a:lstStyle>
            <a:lvl1pPr marL="0" indent="0" algn="ctr">
              <a:buNone/>
              <a:defRPr sz="13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2D12CC19-50A2-A36F-6422-E9BE131E8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665" y="6229255"/>
            <a:ext cx="3240335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685123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02E06AA-C604-B254-0548-842563B995CE}"/>
              </a:ext>
            </a:extLst>
          </p:cNvPr>
          <p:cNvSpPr/>
          <p:nvPr userDrawn="1"/>
        </p:nvSpPr>
        <p:spPr>
          <a:xfrm>
            <a:off x="3476624" y="0"/>
            <a:ext cx="871537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Poppins" panose="00000500000000000000" pitchFamily="2" charset="0"/>
            </a:endParaRP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76625" y="0"/>
            <a:ext cx="8715374" cy="685800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solidFill>
                  <a:schemeClr val="bg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 userDrawn="1"/>
        </p:nvSpPr>
        <p:spPr>
          <a:xfrm>
            <a:off x="0" y="0"/>
            <a:ext cx="34766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tx2">
                    <a:lumMod val="25000"/>
                    <a:lumOff val="7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solidFill>
                  <a:schemeClr val="tx2">
                    <a:lumMod val="25000"/>
                    <a:lumOff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Confidential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2">
                    <a:lumMod val="25000"/>
                    <a:lumOff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solidFill>
                <a:schemeClr val="tx2">
                  <a:lumMod val="25000"/>
                  <a:lumOff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0CA601A-B2F8-3621-C7A6-74F05BD40A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3862461"/>
            <a:ext cx="2754312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accusantik</a:t>
            </a:r>
            <a:endParaRPr lang="en-US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61F4E7-707B-6EAB-0166-745483685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605035"/>
            <a:ext cx="2735891" cy="2108579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500"/>
            </a:lvl1pPr>
          </a:lstStyle>
          <a:p>
            <a:r>
              <a:rPr lang="en-US"/>
              <a:t>Slide title here over multiple lines if required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D3F8D3E6-BB80-8FF2-511F-2702C5F3F0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620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</p:spTree>
    <p:extLst>
      <p:ext uri="{BB962C8B-B14F-4D97-AF65-F5344CB8AC3E}">
        <p14:creationId xmlns:p14="http://schemas.microsoft.com/office/powerpoint/2010/main" val="2897657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 +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0248DE-1B33-702A-19EE-36BD47456B0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Poppins" panose="00000500000000000000" pitchFamily="2" charset="0"/>
            </a:endParaRPr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solidFill>
                  <a:schemeClr val="bg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72AC6E4-E155-A422-F772-AF6A8D3DED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A353F30A-956E-6F05-EF51-ED2E85383C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694BF05-4B90-51C7-13D2-008DB91101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3440" y="3522192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endParaRPr lang="en-US"/>
          </a:p>
          <a:p>
            <a:pPr lvl="0"/>
            <a:r>
              <a:rPr lang="en-US"/>
              <a:t>Sones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  <a:p>
            <a:pPr lvl="0"/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70B93A6B-D323-B374-BBF9-45B3A349CD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3439" y="1605035"/>
            <a:ext cx="5040860" cy="146143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</a:t>
            </a:r>
            <a:br>
              <a:rPr lang="en-US"/>
            </a:br>
            <a:r>
              <a:rPr lang="en-US"/>
              <a:t>here over multiple</a:t>
            </a:r>
            <a:br>
              <a:rPr lang="en-US"/>
            </a:br>
            <a:r>
              <a:rPr lang="en-US"/>
              <a:t>lines if required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69555E3-3700-CDC2-01FE-CDE5F1EF916E}"/>
              </a:ext>
            </a:extLst>
          </p:cNvPr>
          <p:cNvSpPr txBox="1">
            <a:spLocks/>
          </p:cNvSpPr>
          <p:nvPr userDrawn="1"/>
        </p:nvSpPr>
        <p:spPr>
          <a:xfrm>
            <a:off x="6724075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latin typeface="Poppins" panose="00000500000000000000" pitchFamily="2" charset="0"/>
                <a:cs typeface="Poppins" panose="00000500000000000000" pitchFamily="2" charset="0"/>
              </a:rPr>
              <a:t>Confidential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DDC0077-BAD4-0229-4E1A-2E7B4B30A6D0}"/>
              </a:ext>
            </a:extLst>
          </p:cNvPr>
          <p:cNvSpPr txBox="1">
            <a:spLocks/>
          </p:cNvSpPr>
          <p:nvPr userDrawn="1"/>
        </p:nvSpPr>
        <p:spPr>
          <a:xfrm>
            <a:off x="6503439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114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 +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79C6999-857C-3B9C-1BA1-40386C14E84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Poppins" panose="00000500000000000000" pitchFamily="2" charset="0"/>
            </a:endParaRP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FF4B8D96-22BA-0C1F-5162-2AC5105DDF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AE087739-C541-8865-EA98-5C2F15B5C0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18DDFC6-3BD8-E99E-B3E1-EEF133BD70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8" y="3431023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endParaRPr lang="en-US"/>
          </a:p>
          <a:p>
            <a:pPr lvl="0"/>
            <a:r>
              <a:rPr lang="en-US"/>
              <a:t>Sones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  <a:p>
            <a:pPr lvl="0"/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D14FD709-AB27-B41E-E4BB-293B59377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14" y="1608657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</a:t>
            </a:r>
            <a:br>
              <a:rPr lang="en-US"/>
            </a:br>
            <a:r>
              <a:rPr lang="en-US"/>
              <a:t>here over multiple</a:t>
            </a:r>
            <a:br>
              <a:rPr lang="en-US"/>
            </a:br>
            <a:r>
              <a:rPr lang="en-US"/>
              <a:t>lines if required</a:t>
            </a:r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FD387F8D-8C3F-FF40-223D-B4A1BC7AD22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solidFill>
                  <a:schemeClr val="bg1">
                    <a:lumMod val="95000"/>
                    <a:lumOff val="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3AF60DD6-FFC3-0965-E53C-A4DA65843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665" y="6229255"/>
            <a:ext cx="3240335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4164317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589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21245394-80EC-F0AD-009D-284FEEB2B0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91300" y="1652127"/>
            <a:ext cx="5048250" cy="4748128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None/>
              <a:defRPr sz="13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16209300-539C-8152-5982-7DA48EAEC0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358361DA-1C1F-7622-FED8-6465D492B7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A473332-A069-A755-63D0-8559BB4E5D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988" y="3431023"/>
            <a:ext cx="5040860" cy="19689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endParaRPr lang="en-US"/>
          </a:p>
          <a:p>
            <a:pPr lvl="0"/>
            <a:r>
              <a:rPr lang="en-US"/>
              <a:t>Sones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  <a:p>
            <a:pPr lvl="0"/>
            <a:r>
              <a:rPr lang="en-US" err="1"/>
              <a:t>Explaborit</a:t>
            </a:r>
            <a:r>
              <a:rPr lang="en-US"/>
              <a:t> </a:t>
            </a:r>
            <a:r>
              <a:rPr lang="en-US" err="1"/>
              <a:t>labo</a:t>
            </a:r>
            <a:r>
              <a:rPr lang="en-US"/>
              <a:t>. </a:t>
            </a:r>
            <a:r>
              <a:rPr lang="en-US" err="1"/>
              <a:t>Bor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offic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re </a:t>
            </a:r>
            <a:r>
              <a:rPr lang="en-US" err="1"/>
              <a:t>repratatem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il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vollaut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46245C49-A606-4225-6F82-7EA58D2F64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14" y="1608657"/>
            <a:ext cx="5040860" cy="145463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</a:t>
            </a:r>
            <a:br>
              <a:rPr lang="en-US"/>
            </a:br>
            <a:r>
              <a:rPr lang="en-US"/>
              <a:t>here over multiple</a:t>
            </a:r>
            <a:br>
              <a:rPr lang="en-US"/>
            </a:br>
            <a:r>
              <a:rPr lang="en-US"/>
              <a:t>lines if required</a:t>
            </a:r>
          </a:p>
        </p:txBody>
      </p:sp>
    </p:spTree>
    <p:extLst>
      <p:ext uri="{BB962C8B-B14F-4D97-AF65-F5344CB8AC3E}">
        <p14:creationId xmlns:p14="http://schemas.microsoft.com/office/powerpoint/2010/main" val="3535971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  <p15:guide id="5" orient="horz" pos="1865">
          <p15:clr>
            <a:srgbClr val="FBAE40"/>
          </p15:clr>
        </p15:guide>
        <p15:guide id="6" orient="horz" pos="1593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20FAEFE-DCEA-C11E-9CD8-5BAE7ECD0A8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Poppins" panose="00000500000000000000" pitchFamily="2" charset="0"/>
            </a:endParaRP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2A42E699-C892-2CB8-E3D4-0CE9521EA92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113626" y="0"/>
            <a:ext cx="6078373" cy="2282024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F4C96FE9-C037-14C3-012B-B741623D23D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113626" y="2282023"/>
            <a:ext cx="6078373" cy="2294813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07DF25DC-1055-D2B2-98AF-5F29BBD47E9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13626" y="4575977"/>
            <a:ext cx="6078373" cy="2282024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DD790FE4-BFEC-9756-BEB4-6B96B0DF6E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E2FD68F5-B296-0C2B-59DB-54BBD7D001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B3D111EC-D128-EB01-30D0-3F5DA8E362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4" y="1682705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here over multiple lines if required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595F731-0F02-28C1-AF72-7799DA7D72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413" y="2894274"/>
            <a:ext cx="5066587" cy="303821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71450" indent="-1714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344488" indent="-173038">
              <a:lnSpc>
                <a:spcPct val="11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515938" indent="-171450">
              <a:lnSpc>
                <a:spcPct val="110000"/>
              </a:lnSpc>
              <a:spcBef>
                <a:spcPts val="1200"/>
              </a:spcBef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 marL="688975" indent="-173038">
              <a:lnSpc>
                <a:spcPct val="110000"/>
              </a:lnSpc>
              <a:spcBef>
                <a:spcPts val="1200"/>
              </a:spcBef>
              <a:buFont typeface="Poppins" panose="00000500000000000000" pitchFamily="2" charset="0"/>
              <a:buChar char="−"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 marL="855663" indent="-166688">
              <a:lnSpc>
                <a:spcPct val="110000"/>
              </a:lnSpc>
              <a:spcBef>
                <a:spcPts val="1200"/>
              </a:spcBef>
              <a:defRPr sz="10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/>
              <a:t>Click to add first level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9224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990E8F-3F86-019E-7259-C5DF5D006B8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Poppins" panose="00000500000000000000" pitchFamily="2" charset="0"/>
            </a:endParaRP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BA635FC-A312-CDFD-CEE2-71AE69C703C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00050" y="4014788"/>
            <a:ext cx="5027613" cy="1963737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97CDDFA3-A77C-84F6-C805-0F704B7EA5C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613341" y="4014788"/>
            <a:ext cx="5027613" cy="1963737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to insert image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536B57A2-10F0-6C44-3C29-83B0D55775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Navigation Section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EAE77CD-9E4A-7D74-E4B4-4AD390F68B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Secondary heading goes here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56EFC393-F3E0-61E8-169E-22AB3A81B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4" y="1682705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here over multiple lines if required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D3881B2-2CB5-BFB7-3D69-DB30616B86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7988" y="2960689"/>
            <a:ext cx="5040860" cy="8559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r>
              <a:rPr lang="en-US"/>
              <a:t> cones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90AB17C-2820-B52E-E6A5-744B267555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0094" y="2960689"/>
            <a:ext cx="5040860" cy="8559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5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err="1"/>
              <a:t>Inctur</a:t>
            </a:r>
            <a:r>
              <a:rPr lang="en-US"/>
              <a:t>? </a:t>
            </a:r>
            <a:r>
              <a:rPr lang="en-US" err="1"/>
              <a:t>Otatur</a:t>
            </a:r>
            <a:r>
              <a:rPr lang="en-US"/>
              <a:t> </a:t>
            </a:r>
            <a:r>
              <a:rPr lang="en-US" err="1"/>
              <a:t>sendes</a:t>
            </a:r>
            <a:r>
              <a:rPr lang="en-US"/>
              <a:t> </a:t>
            </a:r>
            <a:r>
              <a:rPr lang="en-US" err="1"/>
              <a:t>sinctestest</a:t>
            </a:r>
            <a:r>
              <a:rPr lang="en-US"/>
              <a:t> et ex et </a:t>
            </a:r>
            <a:r>
              <a:rPr lang="en-US" err="1"/>
              <a:t>vollab</a:t>
            </a:r>
            <a:r>
              <a:rPr lang="en-US"/>
              <a:t> is del id </a:t>
            </a:r>
            <a:r>
              <a:rPr lang="en-US" err="1"/>
              <a:t>quaecust</a:t>
            </a:r>
            <a:r>
              <a:rPr lang="en-US"/>
              <a:t>, </a:t>
            </a:r>
            <a:r>
              <a:rPr lang="en-US" err="1"/>
              <a:t>inctemquam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Ne </a:t>
            </a:r>
            <a:r>
              <a:rPr lang="en-US" err="1"/>
              <a:t>pror</a:t>
            </a:r>
            <a:r>
              <a:rPr lang="en-US"/>
              <a:t> </a:t>
            </a:r>
            <a:r>
              <a:rPr lang="en-US" err="1"/>
              <a:t>arcia</a:t>
            </a:r>
            <a:r>
              <a:rPr lang="en-US"/>
              <a:t> nus </a:t>
            </a:r>
            <a:r>
              <a:rPr lang="en-US" err="1"/>
              <a:t>diti</a:t>
            </a:r>
            <a:r>
              <a:rPr lang="en-US"/>
              <a:t> cones que </a:t>
            </a:r>
            <a:r>
              <a:rPr lang="en-US" err="1"/>
              <a:t>voloribus</a:t>
            </a:r>
            <a:r>
              <a:rPr lang="en-US"/>
              <a:t>, </a:t>
            </a:r>
            <a:r>
              <a:rPr lang="en-US" err="1"/>
              <a:t>sitati</a:t>
            </a:r>
            <a:r>
              <a:rPr lang="en-US"/>
              <a:t> </a:t>
            </a:r>
            <a:r>
              <a:rPr lang="en-US" err="1"/>
              <a:t>nimet</a:t>
            </a:r>
            <a:r>
              <a:rPr lang="en-US"/>
              <a:t>,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unt</a:t>
            </a:r>
            <a:r>
              <a:rPr lang="en-US"/>
              <a:t> </a:t>
            </a:r>
            <a:r>
              <a:rPr lang="en-US" err="1"/>
              <a:t>aris</a:t>
            </a:r>
            <a:r>
              <a:rPr lang="en-US"/>
              <a:t> </a:t>
            </a:r>
            <a:r>
              <a:rPr lang="en-US" err="1"/>
              <a:t>corest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06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har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8D8654F-C79C-9C2C-7718-1FD0D86A466F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6516805" y="879475"/>
            <a:ext cx="5179327" cy="5057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insert chart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44AED7-4EA8-8B56-18D5-B3B9CE1907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endParaRPr lang="en-US"/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</a:t>
            </a:r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6DFBBF1E-A3F6-F451-4829-D1E3F074E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4" y="856309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here over multiple lines if required</a:t>
            </a:r>
          </a:p>
        </p:txBody>
      </p:sp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2FF29363-7825-3F5A-BEA2-C9B0A9230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665" y="6229255"/>
            <a:ext cx="9605537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2365893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char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EB4605-05A5-FFF7-6BEB-8F2A1CCAFFA1}"/>
              </a:ext>
            </a:extLst>
          </p:cNvPr>
          <p:cNvSpPr/>
          <p:nvPr userDrawn="1"/>
        </p:nvSpPr>
        <p:spPr>
          <a:xfrm>
            <a:off x="6096000" y="-1"/>
            <a:ext cx="6096000" cy="685800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7F0AF6-74AA-451B-425A-6C1E0C4BB1EE}"/>
              </a:ext>
            </a:extLst>
          </p:cNvPr>
          <p:cNvSpPr/>
          <p:nvPr userDrawn="1"/>
        </p:nvSpPr>
        <p:spPr>
          <a:xfrm>
            <a:off x="6096000" y="-1"/>
            <a:ext cx="6096000" cy="6858001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solidFill>
                <a:schemeClr val="bg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8D8654F-C79C-9C2C-7718-1FD0D86A466F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6516805" y="879475"/>
            <a:ext cx="5179327" cy="5057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insert chart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44AED7-4EA8-8B56-18D5-B3B9CE1907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endParaRPr lang="en-US"/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</a:t>
            </a:r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6DFBBF1E-A3F6-F451-4829-D1E3F074E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74" y="856309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here over multiple lines if required</a:t>
            </a:r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AAB0D92D-86F3-7AF3-45BC-19114C142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42447" y="6229255"/>
            <a:ext cx="3606401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3297279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23876A-96D1-F0AE-F0F2-8AF6DB2F3681}"/>
              </a:ext>
            </a:extLst>
          </p:cNvPr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7F0AF6-74AA-451B-425A-6C1E0C4BB1EE}"/>
              </a:ext>
            </a:extLst>
          </p:cNvPr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829F01-12EB-11E7-CB79-22971CD455C3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Confidential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193D7AF-C152-458B-C821-B576A22C3EA5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922529C-6040-DCAB-4A00-BEF58343F003}"/>
              </a:ext>
            </a:extLst>
          </p:cNvPr>
          <p:cNvSpPr>
            <a:spLocks noGrp="1"/>
          </p:cNvSpPr>
          <p:nvPr>
            <p:ph type="tbl" sz="quarter" idx="22" hasCustomPrompt="1"/>
          </p:nvPr>
        </p:nvSpPr>
        <p:spPr>
          <a:xfrm>
            <a:off x="347663" y="855663"/>
            <a:ext cx="5240337" cy="50815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to insert table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A5EC604-C69A-8891-1B53-E11149E2F5C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03988" y="2053989"/>
            <a:ext cx="5040860" cy="38832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8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endParaRPr lang="en-US"/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</a:t>
            </a:r>
          </a:p>
          <a:p>
            <a:pPr lvl="0"/>
            <a:r>
              <a:rPr lang="en-US"/>
              <a:t>To beatae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</a:t>
            </a:r>
          </a:p>
          <a:p>
            <a:pPr lvl="0"/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</a:t>
            </a:r>
          </a:p>
          <a:p>
            <a:pPr lvl="0"/>
            <a:endParaRPr lang="en-US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0AE43D4D-B5C0-4755-F0CF-B819394BD8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73" y="856309"/>
            <a:ext cx="5040860" cy="952758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Slide title goes here over multiple lines if required</a:t>
            </a:r>
          </a:p>
        </p:txBody>
      </p:sp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78E4A644-9CDA-47FD-DDA4-9911AA1D6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3988" y="6229255"/>
            <a:ext cx="5059388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</p:spTree>
    <p:extLst>
      <p:ext uri="{BB962C8B-B14F-4D97-AF65-F5344CB8AC3E}">
        <p14:creationId xmlns:p14="http://schemas.microsoft.com/office/powerpoint/2010/main" val="1828735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319005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26"/>
          <p:cNvSpPr>
            <a:spLocks noGrp="1" noChangeArrowheads="1"/>
          </p:cNvSpPr>
          <p:nvPr>
            <p:ph type="title"/>
          </p:nvPr>
        </p:nvSpPr>
        <p:spPr bwMode="auto">
          <a:xfrm>
            <a:off x="394775" y="414064"/>
            <a:ext cx="11454325" cy="654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Poppins" panose="00000500000000000000" pitchFamily="2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1311820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345A99-368B-79E6-434B-BA1C0CA50C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C10890-84F3-53AF-97F6-1391EB331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624" y="0"/>
            <a:ext cx="5675376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0FACD63-E388-B5D1-F0B8-3433B5EC588C}"/>
              </a:ext>
            </a:extLst>
          </p:cNvPr>
          <p:cNvGrpSpPr/>
          <p:nvPr userDrawn="1"/>
        </p:nvGrpSpPr>
        <p:grpSpPr>
          <a:xfrm>
            <a:off x="532238" y="532263"/>
            <a:ext cx="1522954" cy="515204"/>
            <a:chOff x="532238" y="532263"/>
            <a:chExt cx="1522954" cy="515204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6CDF47C-C325-BB7F-C4C7-3D26C8895BA9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A662EDF-F39B-15A1-566D-412FDA49117E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7E18CE-E236-624D-A553-0F4E7177EEC5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EAF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</p:grp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4F899F3-4A81-1BED-FC34-96E0CF1E0BA7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42652" y="5223518"/>
            <a:ext cx="5062912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If required goes here | speaker title, date and/or additional information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07D2A9-EA64-7655-994E-7F1A46D1A87B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342652" y="4695137"/>
            <a:ext cx="5062912" cy="42315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Subheading or speaker name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1F12CB4-23BC-65BB-21C5-8EB7AC7F287C}"/>
              </a:ext>
            </a:extLst>
          </p:cNvPr>
          <p:cNvSpPr txBox="1">
            <a:spLocks/>
          </p:cNvSpPr>
          <p:nvPr userDrawn="1"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Confidential  |  </a:t>
            </a:r>
            <a: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NXP and the NXP logo are trademarks of NXP B.V. All other product </a:t>
            </a:r>
            <a:b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 service names are the property of their respective owners. © 2024 NXP B.V.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8AF1407E-E8DD-506D-ABAE-03BCC68F5A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2652" y="1616531"/>
            <a:ext cx="5122863" cy="2610984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4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The 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54570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B2404B-61EC-F3F7-AAAA-6B9C2AF8CB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A34AD9-89DA-D6F2-3157-0B00CCF74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624" y="0"/>
            <a:ext cx="5675376" cy="6858000"/>
          </a:xfrm>
          <a:prstGeom prst="rect">
            <a:avLst/>
          </a:prstGeom>
        </p:spPr>
      </p:pic>
      <p:sp>
        <p:nvSpPr>
          <p:cNvPr id="12" name="Rectangle: Rounded Corners 11">
            <a:hlinkClick r:id="rId3"/>
            <a:extLst>
              <a:ext uri="{FF2B5EF4-FFF2-40B4-BE49-F238E27FC236}">
                <a16:creationId xmlns:a16="http://schemas.microsoft.com/office/drawing/2014/main" id="{75A8E5E3-17F6-9917-83F2-08D1544F023A}"/>
              </a:ext>
            </a:extLst>
          </p:cNvPr>
          <p:cNvSpPr/>
          <p:nvPr userDrawn="1"/>
        </p:nvSpPr>
        <p:spPr>
          <a:xfrm>
            <a:off x="1342652" y="5351951"/>
            <a:ext cx="1509927" cy="305544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algn="ctr"/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nxp.com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4BD66F51-07B2-8F1A-36BF-9A36550A0381}"/>
              </a:ext>
            </a:extLst>
          </p:cNvPr>
          <p:cNvSpPr txBox="1">
            <a:spLocks/>
          </p:cNvSpPr>
          <p:nvPr userDrawn="1"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Confidential  |  </a:t>
            </a:r>
            <a: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NXP and the NXP logo are trademarks of NXP B.V. All other product </a:t>
            </a:r>
            <a:b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 service names are the property of their respective owners. © 2024 NXP B.V.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AD22C40A-025C-3A65-C23E-81F44AD3D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2650" y="2122688"/>
            <a:ext cx="5122863" cy="1593836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lang="en-US" sz="4200" b="1" i="0" kern="1200" dirty="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</a:lstStyle>
          <a:p>
            <a:r>
              <a:rPr lang="en-US"/>
              <a:t>Get in touch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3AF13F-9AC9-D9C7-4132-82EBF52AEA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42650" y="4184148"/>
            <a:ext cx="5122863" cy="42315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500">
                <a:solidFill>
                  <a:schemeClr val="tx1"/>
                </a:solidFill>
                <a:latin typeface="+mj-lt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507C134-47D6-3A51-C496-34B2B2CFCF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42650" y="4685635"/>
            <a:ext cx="5122863" cy="531824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300"/>
              </a:spcBef>
              <a:buNone/>
              <a:defRPr sz="1500">
                <a:solidFill>
                  <a:schemeClr val="tx1"/>
                </a:solidFill>
                <a:latin typeface="+mn-lt"/>
                <a:cs typeface="Poppins" panose="00000500000000000000" pitchFamily="2" charset="0"/>
              </a:defRPr>
            </a:lvl1pPr>
          </a:lstStyle>
          <a:p>
            <a:pPr lvl="0"/>
            <a:r>
              <a:rPr lang="en-US"/>
              <a:t>email@nxp.com</a:t>
            </a:r>
          </a:p>
          <a:p>
            <a:pPr lvl="0"/>
            <a:r>
              <a:rPr lang="en-US"/>
              <a:t>+00 000 000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EC22B7-AC50-3533-ED12-C2CA0A67E113}"/>
              </a:ext>
            </a:extLst>
          </p:cNvPr>
          <p:cNvGrpSpPr/>
          <p:nvPr userDrawn="1"/>
        </p:nvGrpSpPr>
        <p:grpSpPr>
          <a:xfrm>
            <a:off x="532238" y="532263"/>
            <a:ext cx="1522954" cy="515204"/>
            <a:chOff x="532238" y="532263"/>
            <a:chExt cx="1522954" cy="51520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F54202B-6604-81FD-EFD4-BD64CAFE0D1D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1BFDC21-8E21-AA5D-658E-54E8B310028F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9209123-D416-9ED3-EDB4-22B8716724A4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EAF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5047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- Bu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ainbow colored light beam&#10;&#10;Description automatically generated with medium confidence">
            <a:extLst>
              <a:ext uri="{FF2B5EF4-FFF2-40B4-BE49-F238E27FC236}">
                <a16:creationId xmlns:a16="http://schemas.microsoft.com/office/drawing/2014/main" id="{E168FC98-12DF-000E-B784-F1F1B6B80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8A0FE64-9AD2-D77C-B9D9-6126BA36B3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988" y="4504637"/>
            <a:ext cx="4230687" cy="84761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680"/>
              </a:lnSpc>
              <a:spcBef>
                <a:spcPts val="0"/>
              </a:spcBef>
              <a:buNone/>
              <a:defRPr sz="1800" b="0" i="0">
                <a:solidFill>
                  <a:schemeClr val="tx2"/>
                </a:solidFill>
                <a:latin typeface="Poppins Light" pitchFamily="2" charset="77"/>
                <a:cs typeface="Poppins Light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Secondary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30A6B16-B078-60E1-8C79-032E55E2AA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12" y="1828800"/>
            <a:ext cx="4230687" cy="23749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Section divider header goes here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27F5D-4721-0803-59FF-213A55372D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486750"/>
            <a:ext cx="752219" cy="48382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24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521006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  <p15:guide id="4" pos="257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XP +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A084577-DDF3-0832-E5ED-5FF10B2E3F6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t"/>
          <a:lstStyle/>
          <a:p>
            <a:pPr algn="l"/>
            <a:endParaRPr lang="en-US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2" name="Rectangle: Rounded Corners 11">
            <a:hlinkClick r:id="rId2"/>
            <a:extLst>
              <a:ext uri="{FF2B5EF4-FFF2-40B4-BE49-F238E27FC236}">
                <a16:creationId xmlns:a16="http://schemas.microsoft.com/office/drawing/2014/main" id="{75A8E5E3-17F6-9917-83F2-08D1544F023A}"/>
              </a:ext>
            </a:extLst>
          </p:cNvPr>
          <p:cNvSpPr/>
          <p:nvPr userDrawn="1"/>
        </p:nvSpPr>
        <p:spPr>
          <a:xfrm>
            <a:off x="1342652" y="5761384"/>
            <a:ext cx="1509927" cy="305544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64008" bIns="64008" rtlCol="0" anchor="ctr"/>
          <a:lstStyle/>
          <a:p>
            <a:pPr algn="ctr"/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nxp.com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C26F959-7025-876F-2A7E-2AB97F839FF3}"/>
              </a:ext>
            </a:extLst>
          </p:cNvPr>
          <p:cNvSpPr txBox="1">
            <a:spLocks/>
          </p:cNvSpPr>
          <p:nvPr userDrawn="1"/>
        </p:nvSpPr>
        <p:spPr>
          <a:xfrm>
            <a:off x="1343025" y="6292680"/>
            <a:ext cx="5062539" cy="274863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Confidential  |  </a:t>
            </a:r>
            <a: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NXP and the NXP logo are trademarks of NXP B.V. All other product </a:t>
            </a:r>
            <a:b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 service names are the property of their respective owners. © 2024 NXP B.V.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DAC96A-0843-10D1-2813-982D4B120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340" y="0"/>
            <a:ext cx="832866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5FAFE7F-AEF0-56AE-7B4A-483342818015}"/>
              </a:ext>
            </a:extLst>
          </p:cNvPr>
          <p:cNvGrpSpPr/>
          <p:nvPr userDrawn="1"/>
        </p:nvGrpSpPr>
        <p:grpSpPr>
          <a:xfrm>
            <a:off x="1329004" y="2629430"/>
            <a:ext cx="2894619" cy="979228"/>
            <a:chOff x="532238" y="532263"/>
            <a:chExt cx="1522954" cy="515204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D955D61-89AD-68BF-11BE-DC3C64CA2E04}"/>
                </a:ext>
              </a:extLst>
            </p:cNvPr>
            <p:cNvSpPr/>
            <p:nvPr/>
          </p:nvSpPr>
          <p:spPr>
            <a:xfrm>
              <a:off x="532238" y="532263"/>
              <a:ext cx="584573" cy="515204"/>
            </a:xfrm>
            <a:custGeom>
              <a:avLst/>
              <a:gdLst>
                <a:gd name="connsiteX0" fmla="*/ 670274 w 919067"/>
                <a:gd name="connsiteY0" fmla="*/ 0 h 810006"/>
                <a:gd name="connsiteX1" fmla="*/ 670274 w 919067"/>
                <a:gd name="connsiteY1" fmla="*/ 489394 h 810006"/>
                <a:gd name="connsiteX2" fmla="*/ 248984 w 919067"/>
                <a:gd name="connsiteY2" fmla="*/ 0 h 810006"/>
                <a:gd name="connsiteX3" fmla="*/ 0 w 919067"/>
                <a:gd name="connsiteY3" fmla="*/ 0 h 810006"/>
                <a:gd name="connsiteX4" fmla="*/ 0 w 919067"/>
                <a:gd name="connsiteY4" fmla="*/ 809244 h 810006"/>
                <a:gd name="connsiteX5" fmla="*/ 476 w 919067"/>
                <a:gd name="connsiteY5" fmla="*/ 810006 h 810006"/>
                <a:gd name="connsiteX6" fmla="*/ 249174 w 919067"/>
                <a:gd name="connsiteY6" fmla="*/ 809911 h 810006"/>
                <a:gd name="connsiteX7" fmla="*/ 249079 w 919067"/>
                <a:gd name="connsiteY7" fmla="*/ 320516 h 810006"/>
                <a:gd name="connsiteX8" fmla="*/ 670370 w 919067"/>
                <a:gd name="connsiteY8" fmla="*/ 810006 h 810006"/>
                <a:gd name="connsiteX9" fmla="*/ 919067 w 919067"/>
                <a:gd name="connsiteY9" fmla="*/ 405003 h 810006"/>
                <a:gd name="connsiteX10" fmla="*/ 670370 w 919067"/>
                <a:gd name="connsiteY10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9067" h="810006">
                  <a:moveTo>
                    <a:pt x="670274" y="0"/>
                  </a:moveTo>
                  <a:lnTo>
                    <a:pt x="670274" y="489394"/>
                  </a:lnTo>
                  <a:lnTo>
                    <a:pt x="248984" y="0"/>
                  </a:lnTo>
                  <a:lnTo>
                    <a:pt x="0" y="0"/>
                  </a:lnTo>
                  <a:lnTo>
                    <a:pt x="0" y="809244"/>
                  </a:lnTo>
                  <a:lnTo>
                    <a:pt x="476" y="810006"/>
                  </a:lnTo>
                  <a:lnTo>
                    <a:pt x="249174" y="809911"/>
                  </a:lnTo>
                  <a:lnTo>
                    <a:pt x="249079" y="320516"/>
                  </a:lnTo>
                  <a:lnTo>
                    <a:pt x="670370" y="810006"/>
                  </a:lnTo>
                  <a:lnTo>
                    <a:pt x="919067" y="405003"/>
                  </a:lnTo>
                  <a:lnTo>
                    <a:pt x="670370" y="0"/>
                  </a:lnTo>
                </a:path>
              </a:pathLst>
            </a:custGeom>
            <a:solidFill>
              <a:srgbClr val="F9B5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3D381AC-9A91-27C3-372C-83904DA3EC10}"/>
                </a:ext>
              </a:extLst>
            </p:cNvPr>
            <p:cNvSpPr/>
            <p:nvPr/>
          </p:nvSpPr>
          <p:spPr>
            <a:xfrm>
              <a:off x="1484069" y="532263"/>
              <a:ext cx="571123" cy="515204"/>
            </a:xfrm>
            <a:custGeom>
              <a:avLst/>
              <a:gdLst>
                <a:gd name="connsiteX0" fmla="*/ 603599 w 897921"/>
                <a:gd name="connsiteY0" fmla="*/ 0 h 810006"/>
                <a:gd name="connsiteX1" fmla="*/ 248698 w 897921"/>
                <a:gd name="connsiteY1" fmla="*/ 0 h 810006"/>
                <a:gd name="connsiteX2" fmla="*/ 0 w 897921"/>
                <a:gd name="connsiteY2" fmla="*/ 405003 h 810006"/>
                <a:gd name="connsiteX3" fmla="*/ 248603 w 897921"/>
                <a:gd name="connsiteY3" fmla="*/ 810006 h 810006"/>
                <a:gd name="connsiteX4" fmla="*/ 248698 w 897921"/>
                <a:gd name="connsiteY4" fmla="*/ 810006 h 810006"/>
                <a:gd name="connsiteX5" fmla="*/ 248603 w 897921"/>
                <a:gd name="connsiteY5" fmla="*/ 631127 h 810006"/>
                <a:gd name="connsiteX6" fmla="*/ 668750 w 897921"/>
                <a:gd name="connsiteY6" fmla="*/ 631127 h 810006"/>
                <a:gd name="connsiteX7" fmla="*/ 897922 w 897921"/>
                <a:gd name="connsiteY7" fmla="*/ 372142 h 810006"/>
                <a:gd name="connsiteX8" fmla="*/ 897922 w 897921"/>
                <a:gd name="connsiteY8" fmla="*/ 276987 h 810006"/>
                <a:gd name="connsiteX9" fmla="*/ 603599 w 897921"/>
                <a:gd name="connsiteY9" fmla="*/ 0 h 810006"/>
                <a:gd name="connsiteX10" fmla="*/ 665702 w 897921"/>
                <a:gd name="connsiteY10" fmla="*/ 326803 h 810006"/>
                <a:gd name="connsiteX11" fmla="*/ 584835 w 897921"/>
                <a:gd name="connsiteY11" fmla="*/ 430054 h 810006"/>
                <a:gd name="connsiteX12" fmla="*/ 248984 w 897921"/>
                <a:gd name="connsiteY12" fmla="*/ 430054 h 810006"/>
                <a:gd name="connsiteX13" fmla="*/ 248984 w 897921"/>
                <a:gd name="connsiteY13" fmla="*/ 200882 h 810006"/>
                <a:gd name="connsiteX14" fmla="*/ 563499 w 897921"/>
                <a:gd name="connsiteY14" fmla="*/ 200882 h 810006"/>
                <a:gd name="connsiteX15" fmla="*/ 665702 w 897921"/>
                <a:gd name="connsiteY15" fmla="*/ 286893 h 810006"/>
                <a:gd name="connsiteX16" fmla="*/ 665702 w 897921"/>
                <a:gd name="connsiteY16" fmla="*/ 326803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97921" h="810006">
                  <a:moveTo>
                    <a:pt x="603599" y="0"/>
                  </a:moveTo>
                  <a:lnTo>
                    <a:pt x="248698" y="0"/>
                  </a:lnTo>
                  <a:lnTo>
                    <a:pt x="0" y="405003"/>
                  </a:lnTo>
                  <a:lnTo>
                    <a:pt x="248603" y="810006"/>
                  </a:lnTo>
                  <a:lnTo>
                    <a:pt x="248698" y="810006"/>
                  </a:lnTo>
                  <a:lnTo>
                    <a:pt x="248603" y="631127"/>
                  </a:lnTo>
                  <a:lnTo>
                    <a:pt x="668750" y="631127"/>
                  </a:lnTo>
                  <a:cubicBezTo>
                    <a:pt x="845153" y="631127"/>
                    <a:pt x="897922" y="492728"/>
                    <a:pt x="897922" y="372142"/>
                  </a:cubicBezTo>
                  <a:lnTo>
                    <a:pt x="897922" y="276987"/>
                  </a:lnTo>
                  <a:cubicBezTo>
                    <a:pt x="897922" y="118300"/>
                    <a:pt x="840677" y="0"/>
                    <a:pt x="603599" y="0"/>
                  </a:cubicBezTo>
                  <a:close/>
                  <a:moveTo>
                    <a:pt x="665702" y="326803"/>
                  </a:moveTo>
                  <a:cubicBezTo>
                    <a:pt x="665702" y="374809"/>
                    <a:pt x="643223" y="430054"/>
                    <a:pt x="584835" y="430054"/>
                  </a:cubicBezTo>
                  <a:lnTo>
                    <a:pt x="248984" y="430054"/>
                  </a:lnTo>
                  <a:lnTo>
                    <a:pt x="248984" y="200882"/>
                  </a:lnTo>
                  <a:lnTo>
                    <a:pt x="563499" y="200882"/>
                  </a:lnTo>
                  <a:cubicBezTo>
                    <a:pt x="638747" y="200882"/>
                    <a:pt x="665702" y="232124"/>
                    <a:pt x="665702" y="286893"/>
                  </a:cubicBezTo>
                  <a:lnTo>
                    <a:pt x="665702" y="326803"/>
                  </a:lnTo>
                  <a:close/>
                </a:path>
              </a:pathLst>
            </a:custGeom>
            <a:solidFill>
              <a:srgbClr val="69CA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86545B6-1A77-CD99-D604-0CBE2C8A50BC}"/>
                </a:ext>
              </a:extLst>
            </p:cNvPr>
            <p:cNvSpPr/>
            <p:nvPr/>
          </p:nvSpPr>
          <p:spPr>
            <a:xfrm>
              <a:off x="1006245" y="532263"/>
              <a:ext cx="588389" cy="515204"/>
            </a:xfrm>
            <a:custGeom>
              <a:avLst/>
              <a:gdLst>
                <a:gd name="connsiteX0" fmla="*/ 675894 w 925067"/>
                <a:gd name="connsiteY0" fmla="*/ 0 h 810006"/>
                <a:gd name="connsiteX1" fmla="*/ 630460 w 925067"/>
                <a:gd name="connsiteY1" fmla="*/ 0 h 810006"/>
                <a:gd name="connsiteX2" fmla="*/ 462534 w 925067"/>
                <a:gd name="connsiteY2" fmla="*/ 269177 h 810006"/>
                <a:gd name="connsiteX3" fmla="*/ 294704 w 925067"/>
                <a:gd name="connsiteY3" fmla="*/ 0 h 810006"/>
                <a:gd name="connsiteX4" fmla="*/ 248507 w 925067"/>
                <a:gd name="connsiteY4" fmla="*/ 0 h 810006"/>
                <a:gd name="connsiteX5" fmla="*/ 0 w 925067"/>
                <a:gd name="connsiteY5" fmla="*/ 0 h 810006"/>
                <a:gd name="connsiteX6" fmla="*/ 248698 w 925067"/>
                <a:gd name="connsiteY6" fmla="*/ 405003 h 810006"/>
                <a:gd name="connsiteX7" fmla="*/ 0 w 925067"/>
                <a:gd name="connsiteY7" fmla="*/ 810006 h 810006"/>
                <a:gd name="connsiteX8" fmla="*/ 248984 w 925067"/>
                <a:gd name="connsiteY8" fmla="*/ 810006 h 810006"/>
                <a:gd name="connsiteX9" fmla="*/ 294704 w 925067"/>
                <a:gd name="connsiteY9" fmla="*/ 810006 h 810006"/>
                <a:gd name="connsiteX10" fmla="*/ 462534 w 925067"/>
                <a:gd name="connsiteY10" fmla="*/ 540734 h 810006"/>
                <a:gd name="connsiteX11" fmla="*/ 630460 w 925067"/>
                <a:gd name="connsiteY11" fmla="*/ 810006 h 810006"/>
                <a:gd name="connsiteX12" fmla="*/ 676466 w 925067"/>
                <a:gd name="connsiteY12" fmla="*/ 810006 h 810006"/>
                <a:gd name="connsiteX13" fmla="*/ 925068 w 925067"/>
                <a:gd name="connsiteY13" fmla="*/ 809911 h 810006"/>
                <a:gd name="connsiteX14" fmla="*/ 676370 w 925067"/>
                <a:gd name="connsiteY14" fmla="*/ 405003 h 810006"/>
                <a:gd name="connsiteX15" fmla="*/ 925068 w 925067"/>
                <a:gd name="connsiteY15" fmla="*/ 0 h 810006"/>
                <a:gd name="connsiteX16" fmla="*/ 675894 w 925067"/>
                <a:gd name="connsiteY16" fmla="*/ 0 h 81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5067" h="810006">
                  <a:moveTo>
                    <a:pt x="675894" y="0"/>
                  </a:moveTo>
                  <a:lnTo>
                    <a:pt x="630460" y="0"/>
                  </a:lnTo>
                  <a:lnTo>
                    <a:pt x="462534" y="269177"/>
                  </a:lnTo>
                  <a:lnTo>
                    <a:pt x="294704" y="0"/>
                  </a:lnTo>
                  <a:lnTo>
                    <a:pt x="248507" y="0"/>
                  </a:lnTo>
                  <a:lnTo>
                    <a:pt x="0" y="0"/>
                  </a:lnTo>
                  <a:lnTo>
                    <a:pt x="248698" y="405003"/>
                  </a:lnTo>
                  <a:lnTo>
                    <a:pt x="0" y="810006"/>
                  </a:lnTo>
                  <a:lnTo>
                    <a:pt x="248984" y="810006"/>
                  </a:lnTo>
                  <a:lnTo>
                    <a:pt x="294704" y="810006"/>
                  </a:lnTo>
                  <a:lnTo>
                    <a:pt x="462534" y="540734"/>
                  </a:lnTo>
                  <a:lnTo>
                    <a:pt x="630460" y="810006"/>
                  </a:lnTo>
                  <a:lnTo>
                    <a:pt x="676466" y="810006"/>
                  </a:lnTo>
                  <a:lnTo>
                    <a:pt x="925068" y="809911"/>
                  </a:lnTo>
                  <a:lnTo>
                    <a:pt x="676370" y="405003"/>
                  </a:lnTo>
                  <a:lnTo>
                    <a:pt x="925068" y="0"/>
                  </a:lnTo>
                  <a:lnTo>
                    <a:pt x="675894" y="0"/>
                  </a:lnTo>
                </a:path>
              </a:pathLst>
            </a:custGeom>
            <a:solidFill>
              <a:srgbClr val="0EAF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1545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6" descr="A large building&#10;&#10;Description automatically generated">
            <a:extLst>
              <a:ext uri="{FF2B5EF4-FFF2-40B4-BE49-F238E27FC236}">
                <a16:creationId xmlns:a16="http://schemas.microsoft.com/office/drawing/2014/main" id="{F367A7A6-D723-40BB-A3B1-7662B43D6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0049" y="71563"/>
            <a:ext cx="4810031" cy="6786437"/>
          </a:xfrm>
          <a:prstGeom prst="rect">
            <a:avLst/>
          </a:prstGeom>
        </p:spPr>
      </p:pic>
      <p:sp>
        <p:nvSpPr>
          <p:cNvPr id="90" name="Text Placeholder 89"/>
          <p:cNvSpPr>
            <a:spLocks noGrp="1"/>
          </p:cNvSpPr>
          <p:nvPr>
            <p:ph type="body" sz="quarter" idx="12" hasCustomPrompt="1"/>
          </p:nvPr>
        </p:nvSpPr>
        <p:spPr>
          <a:xfrm>
            <a:off x="625287" y="4210334"/>
            <a:ext cx="6174317" cy="399042"/>
          </a:xfrm>
        </p:spPr>
        <p:txBody>
          <a:bodyPr>
            <a:normAutofit/>
          </a:bodyPr>
          <a:lstStyle>
            <a:lvl1pPr marL="0" indent="0"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charset="0"/>
              <a:buNone/>
              <a:defRPr lang="en-US" sz="1400" b="1" kern="1200" cap="all" spc="3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Arial" panose="020B0604020202020204" pitchFamily="34" charset="0"/>
              </a:defRPr>
            </a:lvl1pPr>
            <a:lvl2pPr marL="233363" indent="0">
              <a:buFontTx/>
              <a:buNone/>
              <a:defRPr/>
            </a:lvl2pPr>
            <a:lvl3pPr marL="401638" indent="0">
              <a:buFontTx/>
              <a:buNone/>
              <a:defRPr/>
            </a:lvl3pPr>
            <a:lvl4pPr marL="569912" indent="0">
              <a:buFontTx/>
              <a:buNone/>
              <a:defRPr/>
            </a:lvl4pPr>
            <a:lvl5pPr marL="746125" indent="0">
              <a:buFontTx/>
              <a:buNone/>
              <a:defRPr/>
            </a:lvl5pPr>
          </a:lstStyle>
          <a:p>
            <a:pPr marL="0" lvl="0" indent="0"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80000"/>
              <a:buFont typeface="Arial" charset="0"/>
              <a:buNone/>
            </a:pPr>
            <a:r>
              <a:rPr lang="en-US"/>
              <a:t>month 2020</a:t>
            </a:r>
          </a:p>
        </p:txBody>
      </p:sp>
      <p:sp>
        <p:nvSpPr>
          <p:cNvPr id="27" name="Rectangle 183"/>
          <p:cNvSpPr>
            <a:spLocks noGrp="1" noChangeArrowheads="1"/>
          </p:cNvSpPr>
          <p:nvPr userDrawn="1">
            <p:ph type="subTitle" idx="1" hasCustomPrompt="1"/>
          </p:nvPr>
        </p:nvSpPr>
        <p:spPr bwMode="blackWhite">
          <a:xfrm>
            <a:off x="625287" y="3497623"/>
            <a:ext cx="6174317" cy="809562"/>
          </a:xfrm>
          <a:prstGeom prst="rect">
            <a:avLst/>
          </a:prstGeom>
          <a:ln w="25400" algn="ctr"/>
          <a:effectLst/>
        </p:spPr>
        <p:txBody>
          <a:bodyPr tIns="0" bIns="91440" anchor="b">
            <a:noAutofit/>
          </a:bodyPr>
          <a:lstStyle>
            <a:lvl1pPr marL="0" indent="0" algn="l" rtl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Font typeface="Arial" charset="0"/>
              <a:buNone/>
              <a:defRPr lang="en-US" sz="1800" b="0" kern="1200" cap="none" spc="5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First name Last name</a:t>
            </a:r>
          </a:p>
          <a:p>
            <a:pPr lvl="0"/>
            <a:r>
              <a:rPr lang="en-US"/>
              <a:t>Official title goes here</a:t>
            </a:r>
          </a:p>
        </p:txBody>
      </p:sp>
      <p:sp>
        <p:nvSpPr>
          <p:cNvPr id="28" name="Rectangle 182"/>
          <p:cNvSpPr>
            <a:spLocks noGrp="1" noChangeArrowheads="1"/>
          </p:cNvSpPr>
          <p:nvPr>
            <p:ph type="ctrTitle" hasCustomPrompt="1"/>
          </p:nvPr>
        </p:nvSpPr>
        <p:spPr bwMode="blackWhite">
          <a:xfrm>
            <a:off x="625287" y="427838"/>
            <a:ext cx="6165127" cy="2961111"/>
          </a:xfrm>
          <a:prstGeom prst="rect">
            <a:avLst/>
          </a:prstGeom>
          <a:ln w="25400"/>
          <a:effectLst/>
        </p:spPr>
        <p:txBody>
          <a:bodyPr tIns="91440" bIns="91440" anchor="b"/>
          <a:lstStyle>
            <a:lvl1pPr algn="l">
              <a:lnSpc>
                <a:spcPts val="5500"/>
              </a:lnSpc>
              <a:spcBef>
                <a:spcPts val="0"/>
              </a:spcBef>
              <a:defRPr lang="en-US" sz="4900" b="0" kern="1200" cap="all" spc="-5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Title Goes Here Second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C06E3A-77E8-4336-8E69-F834D6840692}"/>
              </a:ext>
            </a:extLst>
          </p:cNvPr>
          <p:cNvSpPr txBox="1"/>
          <p:nvPr userDrawn="1"/>
        </p:nvSpPr>
        <p:spPr>
          <a:xfrm>
            <a:off x="625287" y="5986814"/>
            <a:ext cx="6587542" cy="30877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l"/>
            <a:r>
              <a:rPr lang="en-US" sz="900" b="1" i="0" cap="all" spc="50" baseline="0" err="1">
                <a:solidFill>
                  <a:schemeClr val="tx2">
                    <a:lumMod val="90000"/>
                  </a:schemeClr>
                </a:solidFill>
                <a:latin typeface="+mj-lt"/>
                <a:cs typeface="Arial" panose="020B0604020202020204" pitchFamily="34" charset="0"/>
              </a:rPr>
              <a:t>PUblic</a:t>
            </a:r>
            <a:endParaRPr lang="en-US" sz="900" b="1" i="0" cap="all" spc="50" baseline="0">
              <a:solidFill>
                <a:schemeClr val="tx2">
                  <a:lumMod val="9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DB26A35-77F5-445D-B6D8-5AC2F84354FB}"/>
              </a:ext>
            </a:extLst>
          </p:cNvPr>
          <p:cNvGrpSpPr/>
          <p:nvPr userDrawn="1"/>
        </p:nvGrpSpPr>
        <p:grpSpPr>
          <a:xfrm>
            <a:off x="0" y="0"/>
            <a:ext cx="12190081" cy="79514"/>
            <a:chOff x="0" y="-1"/>
            <a:chExt cx="12190081" cy="135019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3AA52E7-FC36-4ED4-867F-157B0BCEBEAA}"/>
                </a:ext>
              </a:extLst>
            </p:cNvPr>
            <p:cNvSpPr/>
            <p:nvPr userDrawn="1"/>
          </p:nvSpPr>
          <p:spPr>
            <a:xfrm>
              <a:off x="0" y="-1"/>
              <a:ext cx="3641697" cy="1350190"/>
            </a:xfrm>
            <a:prstGeom prst="rect">
              <a:avLst/>
            </a:prstGeom>
            <a:solidFill>
              <a:srgbClr val="FFA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ED8626D-4DCA-4D23-8BF4-1806FF2B3D47}"/>
                </a:ext>
              </a:extLst>
            </p:cNvPr>
            <p:cNvSpPr/>
            <p:nvPr userDrawn="1"/>
          </p:nvSpPr>
          <p:spPr>
            <a:xfrm>
              <a:off x="3641698" y="-1"/>
              <a:ext cx="922352" cy="1350190"/>
            </a:xfrm>
            <a:prstGeom prst="rect">
              <a:avLst/>
            </a:prstGeom>
            <a:solidFill>
              <a:srgbClr val="95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456C9DC-AC7B-4A0E-8C19-8B43D714AD24}"/>
                </a:ext>
              </a:extLst>
            </p:cNvPr>
            <p:cNvSpPr/>
            <p:nvPr userDrawn="1"/>
          </p:nvSpPr>
          <p:spPr>
            <a:xfrm>
              <a:off x="4564051" y="-1"/>
              <a:ext cx="2806808" cy="1350190"/>
            </a:xfrm>
            <a:prstGeom prst="rect">
              <a:avLst/>
            </a:prstGeom>
            <a:solidFill>
              <a:srgbClr val="7DB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0DA97BB-3B9D-475D-90A5-85DF0ACEA7DB}"/>
                </a:ext>
              </a:extLst>
            </p:cNvPr>
            <p:cNvSpPr/>
            <p:nvPr userDrawn="1"/>
          </p:nvSpPr>
          <p:spPr>
            <a:xfrm>
              <a:off x="7370859" y="-1"/>
              <a:ext cx="1685677" cy="1350190"/>
            </a:xfrm>
            <a:prstGeom prst="rect">
              <a:avLst/>
            </a:prstGeom>
            <a:solidFill>
              <a:srgbClr val="7398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39B465D-2073-45C5-B64A-4C84B0F0C14A}"/>
                </a:ext>
              </a:extLst>
            </p:cNvPr>
            <p:cNvSpPr/>
            <p:nvPr userDrawn="1"/>
          </p:nvSpPr>
          <p:spPr>
            <a:xfrm>
              <a:off x="9048586" y="-1"/>
              <a:ext cx="3141495" cy="1350190"/>
            </a:xfrm>
            <a:prstGeom prst="rect">
              <a:avLst/>
            </a:prstGeom>
            <a:solidFill>
              <a:srgbClr val="C7D2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0479C9BD-7253-4516-B9AE-7AD2D6588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614" t="23225" r="5073" b="21217"/>
          <a:stretch/>
        </p:blipFill>
        <p:spPr>
          <a:xfrm>
            <a:off x="619242" y="5157865"/>
            <a:ext cx="5280626" cy="72027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06C25F4-61A1-429C-96A6-EF43EBB0D205}"/>
              </a:ext>
            </a:extLst>
          </p:cNvPr>
          <p:cNvSpPr txBox="1"/>
          <p:nvPr userDrawn="1"/>
        </p:nvSpPr>
        <p:spPr>
          <a:xfrm>
            <a:off x="625287" y="6281012"/>
            <a:ext cx="5470713" cy="30877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l"/>
            <a:r>
              <a:rPr lang="en-US" sz="650" b="0" i="0" cap="all" spc="50" baseline="0">
                <a:solidFill>
                  <a:schemeClr val="tx2">
                    <a:lumMod val="90000"/>
                  </a:schemeClr>
                </a:solidFill>
                <a:latin typeface="+mj-lt"/>
                <a:cs typeface="Arial" panose="020B0604020202020204" pitchFamily="34" charset="0"/>
              </a:rPr>
              <a:t>NXP, the NXP logo and NXP SECURE CONNECTIONS FOR A SMARTER WORLD are trademarks of NXP B.V. All other product or service names are the property of their respective owners. © 2021 NXP B.V.</a:t>
            </a:r>
          </a:p>
        </p:txBody>
      </p:sp>
    </p:spTree>
    <p:extLst>
      <p:ext uri="{BB962C8B-B14F-4D97-AF65-F5344CB8AC3E}">
        <p14:creationId xmlns:p14="http://schemas.microsoft.com/office/powerpoint/2010/main" val="1845930572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8886CF-EC80-47DA-9166-349301B8EB3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 algn="l"/>
            <a:endParaRPr lang="en-US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7889093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1A16C9-C041-49C5-AC50-D0FF3E5085DA}"/>
              </a:ext>
            </a:extLst>
          </p:cNvPr>
          <p:cNvSpPr/>
          <p:nvPr userDrawn="1"/>
        </p:nvSpPr>
        <p:spPr>
          <a:xfrm>
            <a:off x="0" y="5834418"/>
            <a:ext cx="12192000" cy="10235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453E47-1254-4AED-A541-BB7CE36A4C87}"/>
              </a:ext>
            </a:extLst>
          </p:cNvPr>
          <p:cNvSpPr/>
          <p:nvPr userDrawn="1"/>
        </p:nvSpPr>
        <p:spPr>
          <a:xfrm>
            <a:off x="0" y="1"/>
            <a:ext cx="12192000" cy="2183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26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936080" y="1634279"/>
            <a:ext cx="7009333" cy="24544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6000"/>
              </a:lnSpc>
              <a:spcBef>
                <a:spcPts val="0"/>
              </a:spcBef>
              <a:spcAft>
                <a:spcPct val="0"/>
              </a:spcAft>
              <a:defRPr lang="en-US" sz="5500" b="0" kern="1200" cap="none" spc="-5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Goes Here</a:t>
            </a:r>
            <a:br>
              <a:rPr lang="en-US"/>
            </a:br>
            <a:r>
              <a:rPr lang="en-US"/>
              <a:t>Second Line Title</a:t>
            </a:r>
            <a:br>
              <a:rPr lang="en-US"/>
            </a:br>
            <a:r>
              <a:rPr lang="en-US"/>
              <a:t>Third Line Title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AF788F4C-F3F1-4D1E-9E78-69BDCFEDEA0E}"/>
              </a:ext>
            </a:extLst>
          </p:cNvPr>
          <p:cNvSpPr txBox="1">
            <a:spLocks/>
          </p:cNvSpPr>
          <p:nvPr userDrawn="1"/>
        </p:nvSpPr>
        <p:spPr>
          <a:xfrm>
            <a:off x="6757621" y="6429865"/>
            <a:ext cx="596447" cy="27781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9899D5D8-9A89-49C6-87E2-D5B81659BB09}" type="slidenum">
              <a:rPr lang="en-US" sz="1000" b="1" spc="30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spc="30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3A6489-F2EE-48AA-AF66-CF911B054E5B}"/>
              </a:ext>
            </a:extLst>
          </p:cNvPr>
          <p:cNvSpPr txBox="1"/>
          <p:nvPr userDrawn="1"/>
        </p:nvSpPr>
        <p:spPr>
          <a:xfrm>
            <a:off x="939519" y="6115278"/>
            <a:ext cx="2590528" cy="30877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l"/>
            <a:r>
              <a:rPr lang="en-US" sz="900" b="1" i="0" cap="all" spc="50" baseline="0" err="1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endParaRPr lang="en-US" sz="900" b="1" i="0" cap="all" spc="50" baseline="0">
              <a:solidFill>
                <a:schemeClr val="tx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9428A6-B4EA-426C-B5D6-7BF8255D0379}"/>
              </a:ext>
            </a:extLst>
          </p:cNvPr>
          <p:cNvGrpSpPr/>
          <p:nvPr userDrawn="1"/>
        </p:nvGrpSpPr>
        <p:grpSpPr>
          <a:xfrm>
            <a:off x="1" y="4335146"/>
            <a:ext cx="7945412" cy="59196"/>
            <a:chOff x="0" y="-1"/>
            <a:chExt cx="12190081" cy="135019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4B1F641-A39F-419C-B874-36E8B4C70292}"/>
                </a:ext>
              </a:extLst>
            </p:cNvPr>
            <p:cNvSpPr/>
            <p:nvPr userDrawn="1"/>
          </p:nvSpPr>
          <p:spPr>
            <a:xfrm>
              <a:off x="0" y="-1"/>
              <a:ext cx="3641697" cy="1350190"/>
            </a:xfrm>
            <a:prstGeom prst="rect">
              <a:avLst/>
            </a:prstGeom>
            <a:solidFill>
              <a:srgbClr val="FFA0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443CEE6-1108-4EA9-99ED-44930E6EC07C}"/>
                </a:ext>
              </a:extLst>
            </p:cNvPr>
            <p:cNvSpPr/>
            <p:nvPr userDrawn="1"/>
          </p:nvSpPr>
          <p:spPr>
            <a:xfrm>
              <a:off x="3641698" y="-1"/>
              <a:ext cx="922352" cy="1350190"/>
            </a:xfrm>
            <a:prstGeom prst="rect">
              <a:avLst/>
            </a:prstGeom>
            <a:solidFill>
              <a:srgbClr val="958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A6895F3-7204-48FF-A4F3-F08AE082612C}"/>
                </a:ext>
              </a:extLst>
            </p:cNvPr>
            <p:cNvSpPr/>
            <p:nvPr userDrawn="1"/>
          </p:nvSpPr>
          <p:spPr>
            <a:xfrm>
              <a:off x="4564051" y="-1"/>
              <a:ext cx="2806808" cy="1350190"/>
            </a:xfrm>
            <a:prstGeom prst="rect">
              <a:avLst/>
            </a:prstGeom>
            <a:solidFill>
              <a:srgbClr val="7DB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99838EC-325A-4D0A-BA69-5EBCA1E4E224}"/>
                </a:ext>
              </a:extLst>
            </p:cNvPr>
            <p:cNvSpPr/>
            <p:nvPr userDrawn="1"/>
          </p:nvSpPr>
          <p:spPr>
            <a:xfrm>
              <a:off x="7370859" y="-1"/>
              <a:ext cx="1685677" cy="1350190"/>
            </a:xfrm>
            <a:prstGeom prst="rect">
              <a:avLst/>
            </a:prstGeom>
            <a:solidFill>
              <a:srgbClr val="7398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AB4C98-DF4F-4361-A999-30FBA0566D05}"/>
                </a:ext>
              </a:extLst>
            </p:cNvPr>
            <p:cNvSpPr/>
            <p:nvPr userDrawn="1"/>
          </p:nvSpPr>
          <p:spPr>
            <a:xfrm>
              <a:off x="9048586" y="-1"/>
              <a:ext cx="3141495" cy="1350190"/>
            </a:xfrm>
            <a:prstGeom prst="rect">
              <a:avLst/>
            </a:prstGeom>
            <a:solidFill>
              <a:srgbClr val="C7D2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algn="l"/>
              <a:endPara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FE5D1333-9BCA-4D99-8B74-A5FD0A4B9B51}"/>
              </a:ext>
            </a:extLst>
          </p:cNvPr>
          <p:cNvSpPr/>
          <p:nvPr userDrawn="1"/>
        </p:nvSpPr>
        <p:spPr>
          <a:xfrm>
            <a:off x="10163174" y="0"/>
            <a:ext cx="2028826" cy="6858000"/>
          </a:xfrm>
          <a:prstGeom prst="rect">
            <a:avLst/>
          </a:prstGeom>
          <a:solidFill>
            <a:srgbClr val="50A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9203C931-D801-4035-A8B2-0085615AC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79906" y="5228176"/>
            <a:ext cx="995362" cy="99536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2FB6ECD-AD16-4595-BDE1-ED612F049B15}"/>
              </a:ext>
            </a:extLst>
          </p:cNvPr>
          <p:cNvSpPr/>
          <p:nvPr userDrawn="1"/>
        </p:nvSpPr>
        <p:spPr>
          <a:xfrm>
            <a:off x="9972674" y="0"/>
            <a:ext cx="200026" cy="6858000"/>
          </a:xfrm>
          <a:prstGeom prst="rect">
            <a:avLst/>
          </a:prstGeom>
          <a:solidFill>
            <a:srgbClr val="229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870034E-F8DD-48DC-A066-E5AC17824E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446" y="5043977"/>
            <a:ext cx="5592432" cy="122626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9D6C17E-6427-4E15-BF87-030DEB8EE579}"/>
              </a:ext>
            </a:extLst>
          </p:cNvPr>
          <p:cNvSpPr txBox="1"/>
          <p:nvPr userDrawn="1"/>
        </p:nvSpPr>
        <p:spPr>
          <a:xfrm>
            <a:off x="939519" y="6364207"/>
            <a:ext cx="5818102" cy="343469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l"/>
            <a:r>
              <a:rPr lang="en-US" sz="700" b="0" i="0" cap="all" spc="50" baseline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NXP, the NXP logo and NXP SECURE CONNECTIONS FOR A SMARTER WORLD are trademarks of NXP B.V. All other product or service names are the property of their respective owners. © 2021 NXP B.V.</a:t>
            </a:r>
          </a:p>
        </p:txBody>
      </p:sp>
    </p:spTree>
    <p:extLst>
      <p:ext uri="{BB962C8B-B14F-4D97-AF65-F5344CB8AC3E}">
        <p14:creationId xmlns:p14="http://schemas.microsoft.com/office/powerpoint/2010/main" val="350720008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26"/>
          <p:cNvSpPr>
            <a:spLocks noGrp="1" noChangeArrowheads="1"/>
          </p:cNvSpPr>
          <p:nvPr>
            <p:ph type="title"/>
          </p:nvPr>
        </p:nvSpPr>
        <p:spPr bwMode="auto">
          <a:xfrm>
            <a:off x="299524" y="280714"/>
            <a:ext cx="11663021" cy="654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0"/>
          </p:nvPr>
        </p:nvSpPr>
        <p:spPr>
          <a:xfrm>
            <a:off x="299523" y="1019916"/>
            <a:ext cx="11663021" cy="46672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2286307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26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94775" y="414064"/>
            <a:ext cx="11425752" cy="654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 here</a:t>
            </a:r>
            <a:br>
              <a:rPr lang="en-US"/>
            </a:br>
            <a:r>
              <a:rPr lang="en-US"/>
              <a:t>second line title</a:t>
            </a: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0"/>
          </p:nvPr>
        </p:nvSpPr>
        <p:spPr>
          <a:xfrm>
            <a:off x="394774" y="1153266"/>
            <a:ext cx="11425752" cy="466724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3086326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Slide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phic 44">
            <a:extLst>
              <a:ext uri="{FF2B5EF4-FFF2-40B4-BE49-F238E27FC236}">
                <a16:creationId xmlns:a16="http://schemas.microsoft.com/office/drawing/2014/main" id="{D06403FE-A5C1-4F8C-9DB3-87AD5BC911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853" y="1750077"/>
            <a:ext cx="11226294" cy="24616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1EFAB0-BF7B-486F-9F35-82AD1ED04BF1}"/>
              </a:ext>
            </a:extLst>
          </p:cNvPr>
          <p:cNvSpPr/>
          <p:nvPr userDrawn="1"/>
        </p:nvSpPr>
        <p:spPr>
          <a:xfrm>
            <a:off x="0" y="0"/>
            <a:ext cx="12192000" cy="61066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CB4EE5C-CBF1-48C2-9111-7AF141DC059D}"/>
              </a:ext>
            </a:extLst>
          </p:cNvPr>
          <p:cNvGrpSpPr/>
          <p:nvPr userDrawn="1"/>
        </p:nvGrpSpPr>
        <p:grpSpPr>
          <a:xfrm>
            <a:off x="3751325" y="1373534"/>
            <a:ext cx="4689351" cy="1689100"/>
            <a:chOff x="271463" y="2852738"/>
            <a:chExt cx="3190876" cy="1149350"/>
          </a:xfrm>
        </p:grpSpPr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80DC613D-8F28-4356-9AE2-4B01CAD6F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7976" y="2852738"/>
              <a:ext cx="609600" cy="1149350"/>
            </a:xfrm>
            <a:custGeom>
              <a:avLst/>
              <a:gdLst>
                <a:gd name="T0" fmla="*/ 0 w 384"/>
                <a:gd name="T1" fmla="*/ 0 h 724"/>
                <a:gd name="T2" fmla="*/ 41 w 384"/>
                <a:gd name="T3" fmla="*/ 0 h 724"/>
                <a:gd name="T4" fmla="*/ 192 w 384"/>
                <a:gd name="T5" fmla="*/ 241 h 724"/>
                <a:gd name="T6" fmla="*/ 341 w 384"/>
                <a:gd name="T7" fmla="*/ 0 h 724"/>
                <a:gd name="T8" fmla="*/ 382 w 384"/>
                <a:gd name="T9" fmla="*/ 0 h 724"/>
                <a:gd name="T10" fmla="*/ 382 w 384"/>
                <a:gd name="T11" fmla="*/ 723 h 724"/>
                <a:gd name="T12" fmla="*/ 384 w 384"/>
                <a:gd name="T13" fmla="*/ 724 h 724"/>
                <a:gd name="T14" fmla="*/ 341 w 384"/>
                <a:gd name="T15" fmla="*/ 724 h 724"/>
                <a:gd name="T16" fmla="*/ 192 w 384"/>
                <a:gd name="T17" fmla="*/ 483 h 724"/>
                <a:gd name="T18" fmla="*/ 41 w 384"/>
                <a:gd name="T19" fmla="*/ 724 h 724"/>
                <a:gd name="T20" fmla="*/ 0 w 384"/>
                <a:gd name="T21" fmla="*/ 724 h 724"/>
                <a:gd name="T22" fmla="*/ 0 w 384"/>
                <a:gd name="T2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4" h="724">
                  <a:moveTo>
                    <a:pt x="0" y="0"/>
                  </a:moveTo>
                  <a:lnTo>
                    <a:pt x="41" y="0"/>
                  </a:lnTo>
                  <a:lnTo>
                    <a:pt x="192" y="241"/>
                  </a:lnTo>
                  <a:lnTo>
                    <a:pt x="341" y="0"/>
                  </a:lnTo>
                  <a:lnTo>
                    <a:pt x="382" y="0"/>
                  </a:lnTo>
                  <a:lnTo>
                    <a:pt x="382" y="723"/>
                  </a:lnTo>
                  <a:lnTo>
                    <a:pt x="384" y="724"/>
                  </a:lnTo>
                  <a:lnTo>
                    <a:pt x="341" y="724"/>
                  </a:lnTo>
                  <a:lnTo>
                    <a:pt x="192" y="483"/>
                  </a:lnTo>
                  <a:lnTo>
                    <a:pt x="41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B2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25389CD5-8A7A-4E07-8890-BA09512461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551" y="2852738"/>
              <a:ext cx="352425" cy="1149350"/>
            </a:xfrm>
            <a:custGeom>
              <a:avLst/>
              <a:gdLst>
                <a:gd name="T0" fmla="*/ 0 w 222"/>
                <a:gd name="T1" fmla="*/ 0 h 724"/>
                <a:gd name="T2" fmla="*/ 222 w 222"/>
                <a:gd name="T3" fmla="*/ 0 h 724"/>
                <a:gd name="T4" fmla="*/ 222 w 222"/>
                <a:gd name="T5" fmla="*/ 724 h 724"/>
                <a:gd name="T6" fmla="*/ 0 w 222"/>
                <a:gd name="T7" fmla="*/ 724 h 724"/>
                <a:gd name="T8" fmla="*/ 222 w 222"/>
                <a:gd name="T9" fmla="*/ 361 h 724"/>
                <a:gd name="T10" fmla="*/ 0 w 222"/>
                <a:gd name="T1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724">
                  <a:moveTo>
                    <a:pt x="0" y="0"/>
                  </a:moveTo>
                  <a:lnTo>
                    <a:pt x="222" y="0"/>
                  </a:lnTo>
                  <a:lnTo>
                    <a:pt x="222" y="724"/>
                  </a:lnTo>
                  <a:lnTo>
                    <a:pt x="0" y="724"/>
                  </a:lnTo>
                  <a:lnTo>
                    <a:pt x="222" y="3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43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57CD6AE5-1C17-4916-ABDE-B2D11320C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4401" y="2852738"/>
              <a:ext cx="354013" cy="1149350"/>
            </a:xfrm>
            <a:custGeom>
              <a:avLst/>
              <a:gdLst>
                <a:gd name="T0" fmla="*/ 0 w 223"/>
                <a:gd name="T1" fmla="*/ 0 h 724"/>
                <a:gd name="T2" fmla="*/ 223 w 223"/>
                <a:gd name="T3" fmla="*/ 0 h 724"/>
                <a:gd name="T4" fmla="*/ 2 w 223"/>
                <a:gd name="T5" fmla="*/ 361 h 724"/>
                <a:gd name="T6" fmla="*/ 223 w 223"/>
                <a:gd name="T7" fmla="*/ 724 h 724"/>
                <a:gd name="T8" fmla="*/ 2 w 223"/>
                <a:gd name="T9" fmla="*/ 724 h 724"/>
                <a:gd name="T10" fmla="*/ 0 w 223"/>
                <a:gd name="T11" fmla="*/ 723 h 724"/>
                <a:gd name="T12" fmla="*/ 0 w 223"/>
                <a:gd name="T13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724">
                  <a:moveTo>
                    <a:pt x="0" y="0"/>
                  </a:moveTo>
                  <a:lnTo>
                    <a:pt x="223" y="0"/>
                  </a:lnTo>
                  <a:lnTo>
                    <a:pt x="2" y="361"/>
                  </a:lnTo>
                  <a:lnTo>
                    <a:pt x="223" y="724"/>
                  </a:lnTo>
                  <a:lnTo>
                    <a:pt x="2" y="724"/>
                  </a:lnTo>
                  <a:lnTo>
                    <a:pt x="0" y="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983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985F11E2-F842-41CA-9AF1-5287558B50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7576" y="2852738"/>
              <a:ext cx="1274763" cy="1149350"/>
            </a:xfrm>
            <a:custGeom>
              <a:avLst/>
              <a:gdLst>
                <a:gd name="T0" fmla="*/ 221 w 803"/>
                <a:gd name="T1" fmla="*/ 179 h 724"/>
                <a:gd name="T2" fmla="*/ 221 w 803"/>
                <a:gd name="T3" fmla="*/ 383 h 724"/>
                <a:gd name="T4" fmla="*/ 523 w 803"/>
                <a:gd name="T5" fmla="*/ 383 h 724"/>
                <a:gd name="T6" fmla="*/ 543 w 803"/>
                <a:gd name="T7" fmla="*/ 382 h 724"/>
                <a:gd name="T8" fmla="*/ 560 w 803"/>
                <a:gd name="T9" fmla="*/ 374 h 724"/>
                <a:gd name="T10" fmla="*/ 573 w 803"/>
                <a:gd name="T11" fmla="*/ 361 h 724"/>
                <a:gd name="T12" fmla="*/ 583 w 803"/>
                <a:gd name="T13" fmla="*/ 346 h 724"/>
                <a:gd name="T14" fmla="*/ 589 w 803"/>
                <a:gd name="T15" fmla="*/ 329 h 724"/>
                <a:gd name="T16" fmla="*/ 594 w 803"/>
                <a:gd name="T17" fmla="*/ 310 h 724"/>
                <a:gd name="T18" fmla="*/ 596 w 803"/>
                <a:gd name="T19" fmla="*/ 292 h 724"/>
                <a:gd name="T20" fmla="*/ 596 w 803"/>
                <a:gd name="T21" fmla="*/ 256 h 724"/>
                <a:gd name="T22" fmla="*/ 592 w 803"/>
                <a:gd name="T23" fmla="*/ 233 h 724"/>
                <a:gd name="T24" fmla="*/ 586 w 803"/>
                <a:gd name="T25" fmla="*/ 215 h 724"/>
                <a:gd name="T26" fmla="*/ 574 w 803"/>
                <a:gd name="T27" fmla="*/ 200 h 724"/>
                <a:gd name="T28" fmla="*/ 558 w 803"/>
                <a:gd name="T29" fmla="*/ 188 h 724"/>
                <a:gd name="T30" fmla="*/ 533 w 803"/>
                <a:gd name="T31" fmla="*/ 182 h 724"/>
                <a:gd name="T32" fmla="*/ 504 w 803"/>
                <a:gd name="T33" fmla="*/ 179 h 724"/>
                <a:gd name="T34" fmla="*/ 221 w 803"/>
                <a:gd name="T35" fmla="*/ 179 h 724"/>
                <a:gd name="T36" fmla="*/ 221 w 803"/>
                <a:gd name="T37" fmla="*/ 0 h 724"/>
                <a:gd name="T38" fmla="*/ 540 w 803"/>
                <a:gd name="T39" fmla="*/ 0 h 724"/>
                <a:gd name="T40" fmla="*/ 589 w 803"/>
                <a:gd name="T41" fmla="*/ 2 h 724"/>
                <a:gd name="T42" fmla="*/ 633 w 803"/>
                <a:gd name="T43" fmla="*/ 8 h 724"/>
                <a:gd name="T44" fmla="*/ 670 w 803"/>
                <a:gd name="T45" fmla="*/ 18 h 724"/>
                <a:gd name="T46" fmla="*/ 702 w 803"/>
                <a:gd name="T47" fmla="*/ 33 h 724"/>
                <a:gd name="T48" fmla="*/ 729 w 803"/>
                <a:gd name="T49" fmla="*/ 49 h 724"/>
                <a:gd name="T50" fmla="*/ 750 w 803"/>
                <a:gd name="T51" fmla="*/ 70 h 724"/>
                <a:gd name="T52" fmla="*/ 768 w 803"/>
                <a:gd name="T53" fmla="*/ 93 h 724"/>
                <a:gd name="T54" fmla="*/ 781 w 803"/>
                <a:gd name="T55" fmla="*/ 120 h 724"/>
                <a:gd name="T56" fmla="*/ 791 w 803"/>
                <a:gd name="T57" fmla="*/ 149 h 724"/>
                <a:gd name="T58" fmla="*/ 798 w 803"/>
                <a:gd name="T59" fmla="*/ 180 h 724"/>
                <a:gd name="T60" fmla="*/ 803 w 803"/>
                <a:gd name="T61" fmla="*/ 213 h 724"/>
                <a:gd name="T62" fmla="*/ 803 w 803"/>
                <a:gd name="T63" fmla="*/ 247 h 724"/>
                <a:gd name="T64" fmla="*/ 803 w 803"/>
                <a:gd name="T65" fmla="*/ 333 h 724"/>
                <a:gd name="T66" fmla="*/ 803 w 803"/>
                <a:gd name="T67" fmla="*/ 361 h 724"/>
                <a:gd name="T68" fmla="*/ 798 w 803"/>
                <a:gd name="T69" fmla="*/ 392 h 724"/>
                <a:gd name="T70" fmla="*/ 791 w 803"/>
                <a:gd name="T71" fmla="*/ 421 h 724"/>
                <a:gd name="T72" fmla="*/ 781 w 803"/>
                <a:gd name="T73" fmla="*/ 449 h 724"/>
                <a:gd name="T74" fmla="*/ 768 w 803"/>
                <a:gd name="T75" fmla="*/ 475 h 724"/>
                <a:gd name="T76" fmla="*/ 750 w 803"/>
                <a:gd name="T77" fmla="*/ 500 h 724"/>
                <a:gd name="T78" fmla="*/ 729 w 803"/>
                <a:gd name="T79" fmla="*/ 521 h 724"/>
                <a:gd name="T80" fmla="*/ 704 w 803"/>
                <a:gd name="T81" fmla="*/ 539 h 724"/>
                <a:gd name="T82" fmla="*/ 673 w 803"/>
                <a:gd name="T83" fmla="*/ 552 h 724"/>
                <a:gd name="T84" fmla="*/ 638 w 803"/>
                <a:gd name="T85" fmla="*/ 560 h 724"/>
                <a:gd name="T86" fmla="*/ 597 w 803"/>
                <a:gd name="T87" fmla="*/ 564 h 724"/>
                <a:gd name="T88" fmla="*/ 221 w 803"/>
                <a:gd name="T89" fmla="*/ 564 h 724"/>
                <a:gd name="T90" fmla="*/ 221 w 803"/>
                <a:gd name="T91" fmla="*/ 724 h 724"/>
                <a:gd name="T92" fmla="*/ 221 w 803"/>
                <a:gd name="T93" fmla="*/ 724 h 724"/>
                <a:gd name="T94" fmla="*/ 0 w 803"/>
                <a:gd name="T95" fmla="*/ 361 h 724"/>
                <a:gd name="T96" fmla="*/ 221 w 803"/>
                <a:gd name="T97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3" h="724">
                  <a:moveTo>
                    <a:pt x="221" y="179"/>
                  </a:moveTo>
                  <a:lnTo>
                    <a:pt x="221" y="383"/>
                  </a:lnTo>
                  <a:lnTo>
                    <a:pt x="523" y="383"/>
                  </a:lnTo>
                  <a:lnTo>
                    <a:pt x="543" y="382"/>
                  </a:lnTo>
                  <a:lnTo>
                    <a:pt x="560" y="374"/>
                  </a:lnTo>
                  <a:lnTo>
                    <a:pt x="573" y="361"/>
                  </a:lnTo>
                  <a:lnTo>
                    <a:pt x="583" y="346"/>
                  </a:lnTo>
                  <a:lnTo>
                    <a:pt x="589" y="329"/>
                  </a:lnTo>
                  <a:lnTo>
                    <a:pt x="594" y="310"/>
                  </a:lnTo>
                  <a:lnTo>
                    <a:pt x="596" y="292"/>
                  </a:lnTo>
                  <a:lnTo>
                    <a:pt x="596" y="256"/>
                  </a:lnTo>
                  <a:lnTo>
                    <a:pt x="592" y="233"/>
                  </a:lnTo>
                  <a:lnTo>
                    <a:pt x="586" y="215"/>
                  </a:lnTo>
                  <a:lnTo>
                    <a:pt x="574" y="200"/>
                  </a:lnTo>
                  <a:lnTo>
                    <a:pt x="558" y="188"/>
                  </a:lnTo>
                  <a:lnTo>
                    <a:pt x="533" y="182"/>
                  </a:lnTo>
                  <a:lnTo>
                    <a:pt x="504" y="179"/>
                  </a:lnTo>
                  <a:lnTo>
                    <a:pt x="221" y="179"/>
                  </a:lnTo>
                  <a:close/>
                  <a:moveTo>
                    <a:pt x="221" y="0"/>
                  </a:moveTo>
                  <a:lnTo>
                    <a:pt x="540" y="0"/>
                  </a:lnTo>
                  <a:lnTo>
                    <a:pt x="589" y="2"/>
                  </a:lnTo>
                  <a:lnTo>
                    <a:pt x="633" y="8"/>
                  </a:lnTo>
                  <a:lnTo>
                    <a:pt x="670" y="18"/>
                  </a:lnTo>
                  <a:lnTo>
                    <a:pt x="702" y="33"/>
                  </a:lnTo>
                  <a:lnTo>
                    <a:pt x="729" y="49"/>
                  </a:lnTo>
                  <a:lnTo>
                    <a:pt x="750" y="70"/>
                  </a:lnTo>
                  <a:lnTo>
                    <a:pt x="768" y="93"/>
                  </a:lnTo>
                  <a:lnTo>
                    <a:pt x="781" y="120"/>
                  </a:lnTo>
                  <a:lnTo>
                    <a:pt x="791" y="149"/>
                  </a:lnTo>
                  <a:lnTo>
                    <a:pt x="798" y="180"/>
                  </a:lnTo>
                  <a:lnTo>
                    <a:pt x="803" y="213"/>
                  </a:lnTo>
                  <a:lnTo>
                    <a:pt x="803" y="247"/>
                  </a:lnTo>
                  <a:lnTo>
                    <a:pt x="803" y="333"/>
                  </a:lnTo>
                  <a:lnTo>
                    <a:pt x="803" y="361"/>
                  </a:lnTo>
                  <a:lnTo>
                    <a:pt x="798" y="392"/>
                  </a:lnTo>
                  <a:lnTo>
                    <a:pt x="791" y="421"/>
                  </a:lnTo>
                  <a:lnTo>
                    <a:pt x="781" y="449"/>
                  </a:lnTo>
                  <a:lnTo>
                    <a:pt x="768" y="475"/>
                  </a:lnTo>
                  <a:lnTo>
                    <a:pt x="750" y="500"/>
                  </a:lnTo>
                  <a:lnTo>
                    <a:pt x="729" y="521"/>
                  </a:lnTo>
                  <a:lnTo>
                    <a:pt x="704" y="539"/>
                  </a:lnTo>
                  <a:lnTo>
                    <a:pt x="673" y="552"/>
                  </a:lnTo>
                  <a:lnTo>
                    <a:pt x="638" y="560"/>
                  </a:lnTo>
                  <a:lnTo>
                    <a:pt x="597" y="564"/>
                  </a:lnTo>
                  <a:lnTo>
                    <a:pt x="221" y="564"/>
                  </a:lnTo>
                  <a:lnTo>
                    <a:pt x="221" y="724"/>
                  </a:lnTo>
                  <a:lnTo>
                    <a:pt x="221" y="724"/>
                  </a:lnTo>
                  <a:lnTo>
                    <a:pt x="0" y="361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C7D22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B0E5ECB3-F85C-46BC-B46B-3B8A9FE93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463" y="2852738"/>
              <a:ext cx="1306513" cy="1149350"/>
            </a:xfrm>
            <a:custGeom>
              <a:avLst/>
              <a:gdLst>
                <a:gd name="T0" fmla="*/ 0 w 823"/>
                <a:gd name="T1" fmla="*/ 0 h 724"/>
                <a:gd name="T2" fmla="*/ 223 w 823"/>
                <a:gd name="T3" fmla="*/ 0 h 724"/>
                <a:gd name="T4" fmla="*/ 601 w 823"/>
                <a:gd name="T5" fmla="*/ 438 h 724"/>
                <a:gd name="T6" fmla="*/ 601 w 823"/>
                <a:gd name="T7" fmla="*/ 0 h 724"/>
                <a:gd name="T8" fmla="*/ 601 w 823"/>
                <a:gd name="T9" fmla="*/ 0 h 724"/>
                <a:gd name="T10" fmla="*/ 823 w 823"/>
                <a:gd name="T11" fmla="*/ 361 h 724"/>
                <a:gd name="T12" fmla="*/ 601 w 823"/>
                <a:gd name="T13" fmla="*/ 724 h 724"/>
                <a:gd name="T14" fmla="*/ 223 w 823"/>
                <a:gd name="T15" fmla="*/ 287 h 724"/>
                <a:gd name="T16" fmla="*/ 223 w 823"/>
                <a:gd name="T17" fmla="*/ 724 h 724"/>
                <a:gd name="T18" fmla="*/ 0 w 823"/>
                <a:gd name="T19" fmla="*/ 724 h 724"/>
                <a:gd name="T20" fmla="*/ 0 w 823"/>
                <a:gd name="T2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3" h="724">
                  <a:moveTo>
                    <a:pt x="0" y="0"/>
                  </a:moveTo>
                  <a:lnTo>
                    <a:pt x="223" y="0"/>
                  </a:lnTo>
                  <a:lnTo>
                    <a:pt x="601" y="438"/>
                  </a:lnTo>
                  <a:lnTo>
                    <a:pt x="601" y="0"/>
                  </a:lnTo>
                  <a:lnTo>
                    <a:pt x="601" y="0"/>
                  </a:lnTo>
                  <a:lnTo>
                    <a:pt x="823" y="361"/>
                  </a:lnTo>
                  <a:lnTo>
                    <a:pt x="601" y="724"/>
                  </a:lnTo>
                  <a:lnTo>
                    <a:pt x="223" y="287"/>
                  </a:lnTo>
                  <a:lnTo>
                    <a:pt x="223" y="724"/>
                  </a:lnTo>
                  <a:lnTo>
                    <a:pt x="0" y="7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D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1DB8D8-7921-42FD-BC22-C65AD4B022CA}"/>
              </a:ext>
            </a:extLst>
          </p:cNvPr>
          <p:cNvGrpSpPr/>
          <p:nvPr userDrawn="1"/>
        </p:nvGrpSpPr>
        <p:grpSpPr>
          <a:xfrm>
            <a:off x="3364707" y="3905597"/>
            <a:ext cx="5462587" cy="1034628"/>
            <a:chOff x="4252913" y="4551363"/>
            <a:chExt cx="7040562" cy="1333500"/>
          </a:xfrm>
        </p:grpSpPr>
        <p:sp>
          <p:nvSpPr>
            <p:cNvPr id="5" name="Rectangle 12">
              <a:extLst>
                <a:ext uri="{FF2B5EF4-FFF2-40B4-BE49-F238E27FC236}">
                  <a16:creationId xmlns:a16="http://schemas.microsoft.com/office/drawing/2014/main" id="{00CC96BC-4DA8-479D-87E6-C4E04952DE5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52913" y="4551363"/>
              <a:ext cx="28575" cy="133350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13">
              <a:extLst>
                <a:ext uri="{FF2B5EF4-FFF2-40B4-BE49-F238E27FC236}">
                  <a16:creationId xmlns:a16="http://schemas.microsoft.com/office/drawing/2014/main" id="{6D87A060-163D-464D-9776-AB1C8145BC0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264900" y="4551363"/>
              <a:ext cx="28575" cy="133350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178870DD-1F10-460E-BF01-C0295B1366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14875" y="4765676"/>
              <a:ext cx="250825" cy="396875"/>
            </a:xfrm>
            <a:custGeom>
              <a:avLst/>
              <a:gdLst>
                <a:gd name="T0" fmla="*/ 88 w 158"/>
                <a:gd name="T1" fmla="*/ 0 h 250"/>
                <a:gd name="T2" fmla="*/ 114 w 158"/>
                <a:gd name="T3" fmla="*/ 3 h 250"/>
                <a:gd name="T4" fmla="*/ 137 w 158"/>
                <a:gd name="T5" fmla="*/ 10 h 250"/>
                <a:gd name="T6" fmla="*/ 156 w 158"/>
                <a:gd name="T7" fmla="*/ 26 h 250"/>
                <a:gd name="T8" fmla="*/ 130 w 158"/>
                <a:gd name="T9" fmla="*/ 52 h 250"/>
                <a:gd name="T10" fmla="*/ 114 w 158"/>
                <a:gd name="T11" fmla="*/ 35 h 250"/>
                <a:gd name="T12" fmla="*/ 88 w 158"/>
                <a:gd name="T13" fmla="*/ 31 h 250"/>
                <a:gd name="T14" fmla="*/ 65 w 158"/>
                <a:gd name="T15" fmla="*/ 33 h 250"/>
                <a:gd name="T16" fmla="*/ 51 w 158"/>
                <a:gd name="T17" fmla="*/ 42 h 250"/>
                <a:gd name="T18" fmla="*/ 44 w 158"/>
                <a:gd name="T19" fmla="*/ 54 h 250"/>
                <a:gd name="T20" fmla="*/ 41 w 158"/>
                <a:gd name="T21" fmla="*/ 66 h 250"/>
                <a:gd name="T22" fmla="*/ 46 w 158"/>
                <a:gd name="T23" fmla="*/ 84 h 250"/>
                <a:gd name="T24" fmla="*/ 55 w 158"/>
                <a:gd name="T25" fmla="*/ 94 h 250"/>
                <a:gd name="T26" fmla="*/ 72 w 158"/>
                <a:gd name="T27" fmla="*/ 103 h 250"/>
                <a:gd name="T28" fmla="*/ 90 w 158"/>
                <a:gd name="T29" fmla="*/ 110 h 250"/>
                <a:gd name="T30" fmla="*/ 109 w 158"/>
                <a:gd name="T31" fmla="*/ 115 h 250"/>
                <a:gd name="T32" fmla="*/ 128 w 158"/>
                <a:gd name="T33" fmla="*/ 124 h 250"/>
                <a:gd name="T34" fmla="*/ 144 w 158"/>
                <a:gd name="T35" fmla="*/ 136 h 250"/>
                <a:gd name="T36" fmla="*/ 156 w 158"/>
                <a:gd name="T37" fmla="*/ 152 h 250"/>
                <a:gd name="T38" fmla="*/ 158 w 158"/>
                <a:gd name="T39" fmla="*/ 178 h 250"/>
                <a:gd name="T40" fmla="*/ 156 w 158"/>
                <a:gd name="T41" fmla="*/ 203 h 250"/>
                <a:gd name="T42" fmla="*/ 144 w 158"/>
                <a:gd name="T43" fmla="*/ 222 h 250"/>
                <a:gd name="T44" fmla="*/ 125 w 158"/>
                <a:gd name="T45" fmla="*/ 238 h 250"/>
                <a:gd name="T46" fmla="*/ 102 w 158"/>
                <a:gd name="T47" fmla="*/ 248 h 250"/>
                <a:gd name="T48" fmla="*/ 76 w 158"/>
                <a:gd name="T49" fmla="*/ 250 h 250"/>
                <a:gd name="T50" fmla="*/ 46 w 158"/>
                <a:gd name="T51" fmla="*/ 248 h 250"/>
                <a:gd name="T52" fmla="*/ 21 w 158"/>
                <a:gd name="T53" fmla="*/ 236 h 250"/>
                <a:gd name="T54" fmla="*/ 0 w 158"/>
                <a:gd name="T55" fmla="*/ 217 h 250"/>
                <a:gd name="T56" fmla="*/ 28 w 158"/>
                <a:gd name="T57" fmla="*/ 194 h 250"/>
                <a:gd name="T58" fmla="*/ 41 w 158"/>
                <a:gd name="T59" fmla="*/ 210 h 250"/>
                <a:gd name="T60" fmla="*/ 58 w 158"/>
                <a:gd name="T61" fmla="*/ 217 h 250"/>
                <a:gd name="T62" fmla="*/ 76 w 158"/>
                <a:gd name="T63" fmla="*/ 220 h 250"/>
                <a:gd name="T64" fmla="*/ 93 w 158"/>
                <a:gd name="T65" fmla="*/ 217 h 250"/>
                <a:gd name="T66" fmla="*/ 109 w 158"/>
                <a:gd name="T67" fmla="*/ 210 h 250"/>
                <a:gd name="T68" fmla="*/ 121 w 158"/>
                <a:gd name="T69" fmla="*/ 199 h 250"/>
                <a:gd name="T70" fmla="*/ 125 w 158"/>
                <a:gd name="T71" fmla="*/ 180 h 250"/>
                <a:gd name="T72" fmla="*/ 121 w 158"/>
                <a:gd name="T73" fmla="*/ 166 h 250"/>
                <a:gd name="T74" fmla="*/ 109 w 158"/>
                <a:gd name="T75" fmla="*/ 154 h 250"/>
                <a:gd name="T76" fmla="*/ 95 w 158"/>
                <a:gd name="T77" fmla="*/ 147 h 250"/>
                <a:gd name="T78" fmla="*/ 76 w 158"/>
                <a:gd name="T79" fmla="*/ 140 h 250"/>
                <a:gd name="T80" fmla="*/ 55 w 158"/>
                <a:gd name="T81" fmla="*/ 133 h 250"/>
                <a:gd name="T82" fmla="*/ 37 w 158"/>
                <a:gd name="T83" fmla="*/ 126 h 250"/>
                <a:gd name="T84" fmla="*/ 23 w 158"/>
                <a:gd name="T85" fmla="*/ 112 h 250"/>
                <a:gd name="T86" fmla="*/ 11 w 158"/>
                <a:gd name="T87" fmla="*/ 94 h 250"/>
                <a:gd name="T88" fmla="*/ 7 w 158"/>
                <a:gd name="T89" fmla="*/ 66 h 250"/>
                <a:gd name="T90" fmla="*/ 9 w 158"/>
                <a:gd name="T91" fmla="*/ 49 h 250"/>
                <a:gd name="T92" fmla="*/ 18 w 158"/>
                <a:gd name="T93" fmla="*/ 31 h 250"/>
                <a:gd name="T94" fmla="*/ 35 w 158"/>
                <a:gd name="T95" fmla="*/ 14 h 250"/>
                <a:gd name="T96" fmla="*/ 58 w 158"/>
                <a:gd name="T97" fmla="*/ 3 h 250"/>
                <a:gd name="T98" fmla="*/ 88 w 158"/>
                <a:gd name="T9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8" h="250">
                  <a:moveTo>
                    <a:pt x="88" y="0"/>
                  </a:moveTo>
                  <a:lnTo>
                    <a:pt x="114" y="3"/>
                  </a:lnTo>
                  <a:lnTo>
                    <a:pt x="137" y="10"/>
                  </a:lnTo>
                  <a:lnTo>
                    <a:pt x="156" y="26"/>
                  </a:lnTo>
                  <a:lnTo>
                    <a:pt x="130" y="52"/>
                  </a:lnTo>
                  <a:lnTo>
                    <a:pt x="114" y="35"/>
                  </a:lnTo>
                  <a:lnTo>
                    <a:pt x="88" y="31"/>
                  </a:lnTo>
                  <a:lnTo>
                    <a:pt x="65" y="33"/>
                  </a:lnTo>
                  <a:lnTo>
                    <a:pt x="51" y="42"/>
                  </a:lnTo>
                  <a:lnTo>
                    <a:pt x="44" y="54"/>
                  </a:lnTo>
                  <a:lnTo>
                    <a:pt x="41" y="66"/>
                  </a:lnTo>
                  <a:lnTo>
                    <a:pt x="46" y="84"/>
                  </a:lnTo>
                  <a:lnTo>
                    <a:pt x="55" y="94"/>
                  </a:lnTo>
                  <a:lnTo>
                    <a:pt x="72" y="103"/>
                  </a:lnTo>
                  <a:lnTo>
                    <a:pt x="90" y="110"/>
                  </a:lnTo>
                  <a:lnTo>
                    <a:pt x="109" y="115"/>
                  </a:lnTo>
                  <a:lnTo>
                    <a:pt x="128" y="124"/>
                  </a:lnTo>
                  <a:lnTo>
                    <a:pt x="144" y="136"/>
                  </a:lnTo>
                  <a:lnTo>
                    <a:pt x="156" y="152"/>
                  </a:lnTo>
                  <a:lnTo>
                    <a:pt x="158" y="178"/>
                  </a:lnTo>
                  <a:lnTo>
                    <a:pt x="156" y="203"/>
                  </a:lnTo>
                  <a:lnTo>
                    <a:pt x="144" y="222"/>
                  </a:lnTo>
                  <a:lnTo>
                    <a:pt x="125" y="238"/>
                  </a:lnTo>
                  <a:lnTo>
                    <a:pt x="102" y="248"/>
                  </a:lnTo>
                  <a:lnTo>
                    <a:pt x="76" y="250"/>
                  </a:lnTo>
                  <a:lnTo>
                    <a:pt x="46" y="248"/>
                  </a:lnTo>
                  <a:lnTo>
                    <a:pt x="21" y="236"/>
                  </a:lnTo>
                  <a:lnTo>
                    <a:pt x="0" y="217"/>
                  </a:lnTo>
                  <a:lnTo>
                    <a:pt x="28" y="194"/>
                  </a:lnTo>
                  <a:lnTo>
                    <a:pt x="41" y="210"/>
                  </a:lnTo>
                  <a:lnTo>
                    <a:pt x="58" y="217"/>
                  </a:lnTo>
                  <a:lnTo>
                    <a:pt x="76" y="220"/>
                  </a:lnTo>
                  <a:lnTo>
                    <a:pt x="93" y="217"/>
                  </a:lnTo>
                  <a:lnTo>
                    <a:pt x="109" y="210"/>
                  </a:lnTo>
                  <a:lnTo>
                    <a:pt x="121" y="199"/>
                  </a:lnTo>
                  <a:lnTo>
                    <a:pt x="125" y="180"/>
                  </a:lnTo>
                  <a:lnTo>
                    <a:pt x="121" y="166"/>
                  </a:lnTo>
                  <a:lnTo>
                    <a:pt x="109" y="154"/>
                  </a:lnTo>
                  <a:lnTo>
                    <a:pt x="95" y="147"/>
                  </a:lnTo>
                  <a:lnTo>
                    <a:pt x="76" y="140"/>
                  </a:lnTo>
                  <a:lnTo>
                    <a:pt x="55" y="133"/>
                  </a:lnTo>
                  <a:lnTo>
                    <a:pt x="37" y="126"/>
                  </a:lnTo>
                  <a:lnTo>
                    <a:pt x="23" y="112"/>
                  </a:lnTo>
                  <a:lnTo>
                    <a:pt x="11" y="94"/>
                  </a:lnTo>
                  <a:lnTo>
                    <a:pt x="7" y="66"/>
                  </a:lnTo>
                  <a:lnTo>
                    <a:pt x="9" y="49"/>
                  </a:lnTo>
                  <a:lnTo>
                    <a:pt x="18" y="31"/>
                  </a:lnTo>
                  <a:lnTo>
                    <a:pt x="35" y="14"/>
                  </a:lnTo>
                  <a:lnTo>
                    <a:pt x="58" y="3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F79E3EF8-75A2-4972-91E3-048106FE4E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43488" y="4773613"/>
              <a:ext cx="254000" cy="381000"/>
            </a:xfrm>
            <a:custGeom>
              <a:avLst/>
              <a:gdLst>
                <a:gd name="T0" fmla="*/ 0 w 160"/>
                <a:gd name="T1" fmla="*/ 0 h 240"/>
                <a:gd name="T2" fmla="*/ 153 w 160"/>
                <a:gd name="T3" fmla="*/ 0 h 240"/>
                <a:gd name="T4" fmla="*/ 153 w 160"/>
                <a:gd name="T5" fmla="*/ 30 h 240"/>
                <a:gd name="T6" fmla="*/ 32 w 160"/>
                <a:gd name="T7" fmla="*/ 30 h 240"/>
                <a:gd name="T8" fmla="*/ 32 w 160"/>
                <a:gd name="T9" fmla="*/ 103 h 240"/>
                <a:gd name="T10" fmla="*/ 146 w 160"/>
                <a:gd name="T11" fmla="*/ 103 h 240"/>
                <a:gd name="T12" fmla="*/ 146 w 160"/>
                <a:gd name="T13" fmla="*/ 133 h 240"/>
                <a:gd name="T14" fmla="*/ 32 w 160"/>
                <a:gd name="T15" fmla="*/ 133 h 240"/>
                <a:gd name="T16" fmla="*/ 32 w 160"/>
                <a:gd name="T17" fmla="*/ 210 h 240"/>
                <a:gd name="T18" fmla="*/ 160 w 160"/>
                <a:gd name="T19" fmla="*/ 210 h 240"/>
                <a:gd name="T20" fmla="*/ 160 w 160"/>
                <a:gd name="T21" fmla="*/ 240 h 240"/>
                <a:gd name="T22" fmla="*/ 0 w 160"/>
                <a:gd name="T23" fmla="*/ 240 h 240"/>
                <a:gd name="T24" fmla="*/ 0 w 160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0" h="240">
                  <a:moveTo>
                    <a:pt x="0" y="0"/>
                  </a:moveTo>
                  <a:lnTo>
                    <a:pt x="153" y="0"/>
                  </a:lnTo>
                  <a:lnTo>
                    <a:pt x="153" y="30"/>
                  </a:lnTo>
                  <a:lnTo>
                    <a:pt x="32" y="30"/>
                  </a:lnTo>
                  <a:lnTo>
                    <a:pt x="32" y="103"/>
                  </a:lnTo>
                  <a:lnTo>
                    <a:pt x="146" y="103"/>
                  </a:lnTo>
                  <a:lnTo>
                    <a:pt x="146" y="133"/>
                  </a:lnTo>
                  <a:lnTo>
                    <a:pt x="32" y="133"/>
                  </a:lnTo>
                  <a:lnTo>
                    <a:pt x="32" y="210"/>
                  </a:lnTo>
                  <a:lnTo>
                    <a:pt x="160" y="210"/>
                  </a:lnTo>
                  <a:lnTo>
                    <a:pt x="160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67DD1A5C-D1B9-46AF-924C-131E9060AB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5588" y="4765676"/>
              <a:ext cx="339725" cy="396875"/>
            </a:xfrm>
            <a:custGeom>
              <a:avLst/>
              <a:gdLst>
                <a:gd name="T0" fmla="*/ 125 w 214"/>
                <a:gd name="T1" fmla="*/ 0 h 250"/>
                <a:gd name="T2" fmla="*/ 156 w 214"/>
                <a:gd name="T3" fmla="*/ 3 h 250"/>
                <a:gd name="T4" fmla="*/ 186 w 214"/>
                <a:gd name="T5" fmla="*/ 17 h 250"/>
                <a:gd name="T6" fmla="*/ 209 w 214"/>
                <a:gd name="T7" fmla="*/ 38 h 250"/>
                <a:gd name="T8" fmla="*/ 181 w 214"/>
                <a:gd name="T9" fmla="*/ 56 h 250"/>
                <a:gd name="T10" fmla="*/ 165 w 214"/>
                <a:gd name="T11" fmla="*/ 42 h 250"/>
                <a:gd name="T12" fmla="*/ 146 w 214"/>
                <a:gd name="T13" fmla="*/ 33 h 250"/>
                <a:gd name="T14" fmla="*/ 123 w 214"/>
                <a:gd name="T15" fmla="*/ 31 h 250"/>
                <a:gd name="T16" fmla="*/ 95 w 214"/>
                <a:gd name="T17" fmla="*/ 35 h 250"/>
                <a:gd name="T18" fmla="*/ 69 w 214"/>
                <a:gd name="T19" fmla="*/ 49 h 250"/>
                <a:gd name="T20" fmla="*/ 51 w 214"/>
                <a:gd name="T21" fmla="*/ 70 h 250"/>
                <a:gd name="T22" fmla="*/ 39 w 214"/>
                <a:gd name="T23" fmla="*/ 96 h 250"/>
                <a:gd name="T24" fmla="*/ 34 w 214"/>
                <a:gd name="T25" fmla="*/ 126 h 250"/>
                <a:gd name="T26" fmla="*/ 39 w 214"/>
                <a:gd name="T27" fmla="*/ 157 h 250"/>
                <a:gd name="T28" fmla="*/ 51 w 214"/>
                <a:gd name="T29" fmla="*/ 182 h 250"/>
                <a:gd name="T30" fmla="*/ 69 w 214"/>
                <a:gd name="T31" fmla="*/ 201 h 250"/>
                <a:gd name="T32" fmla="*/ 93 w 214"/>
                <a:gd name="T33" fmla="*/ 215 h 250"/>
                <a:gd name="T34" fmla="*/ 123 w 214"/>
                <a:gd name="T35" fmla="*/ 220 h 250"/>
                <a:gd name="T36" fmla="*/ 149 w 214"/>
                <a:gd name="T37" fmla="*/ 217 h 250"/>
                <a:gd name="T38" fmla="*/ 169 w 214"/>
                <a:gd name="T39" fmla="*/ 206 h 250"/>
                <a:gd name="T40" fmla="*/ 186 w 214"/>
                <a:gd name="T41" fmla="*/ 189 h 250"/>
                <a:gd name="T42" fmla="*/ 214 w 214"/>
                <a:gd name="T43" fmla="*/ 208 h 250"/>
                <a:gd name="T44" fmla="*/ 207 w 214"/>
                <a:gd name="T45" fmla="*/ 217 h 250"/>
                <a:gd name="T46" fmla="*/ 195 w 214"/>
                <a:gd name="T47" fmla="*/ 229 h 250"/>
                <a:gd name="T48" fmla="*/ 176 w 214"/>
                <a:gd name="T49" fmla="*/ 238 h 250"/>
                <a:gd name="T50" fmla="*/ 153 w 214"/>
                <a:gd name="T51" fmla="*/ 248 h 250"/>
                <a:gd name="T52" fmla="*/ 123 w 214"/>
                <a:gd name="T53" fmla="*/ 250 h 250"/>
                <a:gd name="T54" fmla="*/ 88 w 214"/>
                <a:gd name="T55" fmla="*/ 245 h 250"/>
                <a:gd name="T56" fmla="*/ 58 w 214"/>
                <a:gd name="T57" fmla="*/ 231 h 250"/>
                <a:gd name="T58" fmla="*/ 32 w 214"/>
                <a:gd name="T59" fmla="*/ 213 h 250"/>
                <a:gd name="T60" fmla="*/ 16 w 214"/>
                <a:gd name="T61" fmla="*/ 187 h 250"/>
                <a:gd name="T62" fmla="*/ 4 w 214"/>
                <a:gd name="T63" fmla="*/ 157 h 250"/>
                <a:gd name="T64" fmla="*/ 0 w 214"/>
                <a:gd name="T65" fmla="*/ 126 h 250"/>
                <a:gd name="T66" fmla="*/ 7 w 214"/>
                <a:gd name="T67" fmla="*/ 84 h 250"/>
                <a:gd name="T68" fmla="*/ 23 w 214"/>
                <a:gd name="T69" fmla="*/ 49 h 250"/>
                <a:gd name="T70" fmla="*/ 48 w 214"/>
                <a:gd name="T71" fmla="*/ 24 h 250"/>
                <a:gd name="T72" fmla="*/ 83 w 214"/>
                <a:gd name="T73" fmla="*/ 5 h 250"/>
                <a:gd name="T74" fmla="*/ 125 w 214"/>
                <a:gd name="T7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4" h="250">
                  <a:moveTo>
                    <a:pt x="125" y="0"/>
                  </a:moveTo>
                  <a:lnTo>
                    <a:pt x="156" y="3"/>
                  </a:lnTo>
                  <a:lnTo>
                    <a:pt x="186" y="17"/>
                  </a:lnTo>
                  <a:lnTo>
                    <a:pt x="209" y="38"/>
                  </a:lnTo>
                  <a:lnTo>
                    <a:pt x="181" y="56"/>
                  </a:lnTo>
                  <a:lnTo>
                    <a:pt x="165" y="42"/>
                  </a:lnTo>
                  <a:lnTo>
                    <a:pt x="146" y="33"/>
                  </a:lnTo>
                  <a:lnTo>
                    <a:pt x="123" y="31"/>
                  </a:lnTo>
                  <a:lnTo>
                    <a:pt x="95" y="35"/>
                  </a:lnTo>
                  <a:lnTo>
                    <a:pt x="69" y="49"/>
                  </a:lnTo>
                  <a:lnTo>
                    <a:pt x="51" y="70"/>
                  </a:lnTo>
                  <a:lnTo>
                    <a:pt x="39" y="96"/>
                  </a:lnTo>
                  <a:lnTo>
                    <a:pt x="34" y="126"/>
                  </a:lnTo>
                  <a:lnTo>
                    <a:pt x="39" y="157"/>
                  </a:lnTo>
                  <a:lnTo>
                    <a:pt x="51" y="182"/>
                  </a:lnTo>
                  <a:lnTo>
                    <a:pt x="69" y="201"/>
                  </a:lnTo>
                  <a:lnTo>
                    <a:pt x="93" y="215"/>
                  </a:lnTo>
                  <a:lnTo>
                    <a:pt x="123" y="220"/>
                  </a:lnTo>
                  <a:lnTo>
                    <a:pt x="149" y="217"/>
                  </a:lnTo>
                  <a:lnTo>
                    <a:pt x="169" y="206"/>
                  </a:lnTo>
                  <a:lnTo>
                    <a:pt x="186" y="189"/>
                  </a:lnTo>
                  <a:lnTo>
                    <a:pt x="214" y="208"/>
                  </a:lnTo>
                  <a:lnTo>
                    <a:pt x="207" y="217"/>
                  </a:lnTo>
                  <a:lnTo>
                    <a:pt x="195" y="229"/>
                  </a:lnTo>
                  <a:lnTo>
                    <a:pt x="176" y="238"/>
                  </a:lnTo>
                  <a:lnTo>
                    <a:pt x="153" y="248"/>
                  </a:lnTo>
                  <a:lnTo>
                    <a:pt x="123" y="250"/>
                  </a:lnTo>
                  <a:lnTo>
                    <a:pt x="88" y="245"/>
                  </a:lnTo>
                  <a:lnTo>
                    <a:pt x="58" y="231"/>
                  </a:lnTo>
                  <a:lnTo>
                    <a:pt x="32" y="213"/>
                  </a:lnTo>
                  <a:lnTo>
                    <a:pt x="16" y="187"/>
                  </a:lnTo>
                  <a:lnTo>
                    <a:pt x="4" y="157"/>
                  </a:lnTo>
                  <a:lnTo>
                    <a:pt x="0" y="126"/>
                  </a:lnTo>
                  <a:lnTo>
                    <a:pt x="7" y="84"/>
                  </a:lnTo>
                  <a:lnTo>
                    <a:pt x="23" y="49"/>
                  </a:lnTo>
                  <a:lnTo>
                    <a:pt x="48" y="24"/>
                  </a:lnTo>
                  <a:lnTo>
                    <a:pt x="83" y="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8DD091C3-AD23-4B73-B114-AAB4BAB7A4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9763" y="4773613"/>
              <a:ext cx="290513" cy="388938"/>
            </a:xfrm>
            <a:custGeom>
              <a:avLst/>
              <a:gdLst>
                <a:gd name="T0" fmla="*/ 0 w 183"/>
                <a:gd name="T1" fmla="*/ 0 h 245"/>
                <a:gd name="T2" fmla="*/ 32 w 183"/>
                <a:gd name="T3" fmla="*/ 0 h 245"/>
                <a:gd name="T4" fmla="*/ 32 w 183"/>
                <a:gd name="T5" fmla="*/ 147 h 245"/>
                <a:gd name="T6" fmla="*/ 35 w 183"/>
                <a:gd name="T7" fmla="*/ 166 h 245"/>
                <a:gd name="T8" fmla="*/ 39 w 183"/>
                <a:gd name="T9" fmla="*/ 184 h 245"/>
                <a:gd name="T10" fmla="*/ 51 w 183"/>
                <a:gd name="T11" fmla="*/ 201 h 245"/>
                <a:gd name="T12" fmla="*/ 67 w 183"/>
                <a:gd name="T13" fmla="*/ 212 h 245"/>
                <a:gd name="T14" fmla="*/ 93 w 183"/>
                <a:gd name="T15" fmla="*/ 215 h 245"/>
                <a:gd name="T16" fmla="*/ 116 w 183"/>
                <a:gd name="T17" fmla="*/ 212 h 245"/>
                <a:gd name="T18" fmla="*/ 132 w 183"/>
                <a:gd name="T19" fmla="*/ 201 h 245"/>
                <a:gd name="T20" fmla="*/ 144 w 183"/>
                <a:gd name="T21" fmla="*/ 184 h 245"/>
                <a:gd name="T22" fmla="*/ 151 w 183"/>
                <a:gd name="T23" fmla="*/ 166 h 245"/>
                <a:gd name="T24" fmla="*/ 151 w 183"/>
                <a:gd name="T25" fmla="*/ 147 h 245"/>
                <a:gd name="T26" fmla="*/ 151 w 183"/>
                <a:gd name="T27" fmla="*/ 0 h 245"/>
                <a:gd name="T28" fmla="*/ 183 w 183"/>
                <a:gd name="T29" fmla="*/ 0 h 245"/>
                <a:gd name="T30" fmla="*/ 183 w 183"/>
                <a:gd name="T31" fmla="*/ 152 h 245"/>
                <a:gd name="T32" fmla="*/ 179 w 183"/>
                <a:gd name="T33" fmla="*/ 184 h 245"/>
                <a:gd name="T34" fmla="*/ 167 w 183"/>
                <a:gd name="T35" fmla="*/ 210 h 245"/>
                <a:gd name="T36" fmla="*/ 146 w 183"/>
                <a:gd name="T37" fmla="*/ 229 h 245"/>
                <a:gd name="T38" fmla="*/ 121 w 183"/>
                <a:gd name="T39" fmla="*/ 240 h 245"/>
                <a:gd name="T40" fmla="*/ 93 w 183"/>
                <a:gd name="T41" fmla="*/ 245 h 245"/>
                <a:gd name="T42" fmla="*/ 62 w 183"/>
                <a:gd name="T43" fmla="*/ 240 h 245"/>
                <a:gd name="T44" fmla="*/ 37 w 183"/>
                <a:gd name="T45" fmla="*/ 229 h 245"/>
                <a:gd name="T46" fmla="*/ 16 w 183"/>
                <a:gd name="T47" fmla="*/ 210 h 245"/>
                <a:gd name="T48" fmla="*/ 4 w 183"/>
                <a:gd name="T49" fmla="*/ 184 h 245"/>
                <a:gd name="T50" fmla="*/ 0 w 183"/>
                <a:gd name="T51" fmla="*/ 152 h 245"/>
                <a:gd name="T52" fmla="*/ 0 w 183"/>
                <a:gd name="T5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3" h="245">
                  <a:moveTo>
                    <a:pt x="0" y="0"/>
                  </a:moveTo>
                  <a:lnTo>
                    <a:pt x="32" y="0"/>
                  </a:lnTo>
                  <a:lnTo>
                    <a:pt x="32" y="147"/>
                  </a:lnTo>
                  <a:lnTo>
                    <a:pt x="35" y="166"/>
                  </a:lnTo>
                  <a:lnTo>
                    <a:pt x="39" y="184"/>
                  </a:lnTo>
                  <a:lnTo>
                    <a:pt x="51" y="201"/>
                  </a:lnTo>
                  <a:lnTo>
                    <a:pt x="67" y="212"/>
                  </a:lnTo>
                  <a:lnTo>
                    <a:pt x="93" y="215"/>
                  </a:lnTo>
                  <a:lnTo>
                    <a:pt x="116" y="212"/>
                  </a:lnTo>
                  <a:lnTo>
                    <a:pt x="132" y="201"/>
                  </a:lnTo>
                  <a:lnTo>
                    <a:pt x="144" y="184"/>
                  </a:lnTo>
                  <a:lnTo>
                    <a:pt x="151" y="166"/>
                  </a:lnTo>
                  <a:lnTo>
                    <a:pt x="151" y="147"/>
                  </a:lnTo>
                  <a:lnTo>
                    <a:pt x="151" y="0"/>
                  </a:lnTo>
                  <a:lnTo>
                    <a:pt x="183" y="0"/>
                  </a:lnTo>
                  <a:lnTo>
                    <a:pt x="183" y="152"/>
                  </a:lnTo>
                  <a:lnTo>
                    <a:pt x="179" y="184"/>
                  </a:lnTo>
                  <a:lnTo>
                    <a:pt x="167" y="210"/>
                  </a:lnTo>
                  <a:lnTo>
                    <a:pt x="146" y="229"/>
                  </a:lnTo>
                  <a:lnTo>
                    <a:pt x="121" y="240"/>
                  </a:lnTo>
                  <a:lnTo>
                    <a:pt x="93" y="245"/>
                  </a:lnTo>
                  <a:lnTo>
                    <a:pt x="62" y="240"/>
                  </a:lnTo>
                  <a:lnTo>
                    <a:pt x="37" y="229"/>
                  </a:lnTo>
                  <a:lnTo>
                    <a:pt x="16" y="210"/>
                  </a:lnTo>
                  <a:lnTo>
                    <a:pt x="4" y="184"/>
                  </a:lnTo>
                  <a:lnTo>
                    <a:pt x="0" y="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10EEE44F-F515-49DE-81E8-EF93A352EB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03938" y="4773613"/>
              <a:ext cx="269875" cy="381000"/>
            </a:xfrm>
            <a:custGeom>
              <a:avLst/>
              <a:gdLst>
                <a:gd name="T0" fmla="*/ 32 w 170"/>
                <a:gd name="T1" fmla="*/ 28 h 240"/>
                <a:gd name="T2" fmla="*/ 32 w 170"/>
                <a:gd name="T3" fmla="*/ 105 h 240"/>
                <a:gd name="T4" fmla="*/ 74 w 170"/>
                <a:gd name="T5" fmla="*/ 105 h 240"/>
                <a:gd name="T6" fmla="*/ 88 w 170"/>
                <a:gd name="T7" fmla="*/ 105 h 240"/>
                <a:gd name="T8" fmla="*/ 102 w 170"/>
                <a:gd name="T9" fmla="*/ 103 h 240"/>
                <a:gd name="T10" fmla="*/ 114 w 170"/>
                <a:gd name="T11" fmla="*/ 96 h 240"/>
                <a:gd name="T12" fmla="*/ 123 w 170"/>
                <a:gd name="T13" fmla="*/ 84 h 240"/>
                <a:gd name="T14" fmla="*/ 125 w 170"/>
                <a:gd name="T15" fmla="*/ 68 h 240"/>
                <a:gd name="T16" fmla="*/ 123 w 170"/>
                <a:gd name="T17" fmla="*/ 51 h 240"/>
                <a:gd name="T18" fmla="*/ 114 w 170"/>
                <a:gd name="T19" fmla="*/ 40 h 240"/>
                <a:gd name="T20" fmla="*/ 102 w 170"/>
                <a:gd name="T21" fmla="*/ 33 h 240"/>
                <a:gd name="T22" fmla="*/ 88 w 170"/>
                <a:gd name="T23" fmla="*/ 30 h 240"/>
                <a:gd name="T24" fmla="*/ 74 w 170"/>
                <a:gd name="T25" fmla="*/ 28 h 240"/>
                <a:gd name="T26" fmla="*/ 32 w 170"/>
                <a:gd name="T27" fmla="*/ 28 h 240"/>
                <a:gd name="T28" fmla="*/ 0 w 170"/>
                <a:gd name="T29" fmla="*/ 0 h 240"/>
                <a:gd name="T30" fmla="*/ 83 w 170"/>
                <a:gd name="T31" fmla="*/ 0 h 240"/>
                <a:gd name="T32" fmla="*/ 109 w 170"/>
                <a:gd name="T33" fmla="*/ 2 h 240"/>
                <a:gd name="T34" fmla="*/ 130 w 170"/>
                <a:gd name="T35" fmla="*/ 12 h 240"/>
                <a:gd name="T36" fmla="*/ 144 w 170"/>
                <a:gd name="T37" fmla="*/ 23 h 240"/>
                <a:gd name="T38" fmla="*/ 153 w 170"/>
                <a:gd name="T39" fmla="*/ 37 h 240"/>
                <a:gd name="T40" fmla="*/ 158 w 170"/>
                <a:gd name="T41" fmla="*/ 51 h 240"/>
                <a:gd name="T42" fmla="*/ 160 w 170"/>
                <a:gd name="T43" fmla="*/ 68 h 240"/>
                <a:gd name="T44" fmla="*/ 156 w 170"/>
                <a:gd name="T45" fmla="*/ 89 h 240"/>
                <a:gd name="T46" fmla="*/ 144 w 170"/>
                <a:gd name="T47" fmla="*/ 110 h 240"/>
                <a:gd name="T48" fmla="*/ 125 w 170"/>
                <a:gd name="T49" fmla="*/ 124 h 240"/>
                <a:gd name="T50" fmla="*/ 102 w 170"/>
                <a:gd name="T51" fmla="*/ 131 h 240"/>
                <a:gd name="T52" fmla="*/ 170 w 170"/>
                <a:gd name="T53" fmla="*/ 240 h 240"/>
                <a:gd name="T54" fmla="*/ 128 w 170"/>
                <a:gd name="T55" fmla="*/ 240 h 240"/>
                <a:gd name="T56" fmla="*/ 67 w 170"/>
                <a:gd name="T57" fmla="*/ 135 h 240"/>
                <a:gd name="T58" fmla="*/ 32 w 170"/>
                <a:gd name="T59" fmla="*/ 135 h 240"/>
                <a:gd name="T60" fmla="*/ 32 w 170"/>
                <a:gd name="T61" fmla="*/ 240 h 240"/>
                <a:gd name="T62" fmla="*/ 0 w 170"/>
                <a:gd name="T63" fmla="*/ 240 h 240"/>
                <a:gd name="T64" fmla="*/ 0 w 170"/>
                <a:gd name="T6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240">
                  <a:moveTo>
                    <a:pt x="32" y="28"/>
                  </a:moveTo>
                  <a:lnTo>
                    <a:pt x="32" y="105"/>
                  </a:lnTo>
                  <a:lnTo>
                    <a:pt x="74" y="105"/>
                  </a:lnTo>
                  <a:lnTo>
                    <a:pt x="88" y="105"/>
                  </a:lnTo>
                  <a:lnTo>
                    <a:pt x="102" y="103"/>
                  </a:lnTo>
                  <a:lnTo>
                    <a:pt x="114" y="96"/>
                  </a:lnTo>
                  <a:lnTo>
                    <a:pt x="123" y="84"/>
                  </a:lnTo>
                  <a:lnTo>
                    <a:pt x="125" y="68"/>
                  </a:lnTo>
                  <a:lnTo>
                    <a:pt x="123" y="51"/>
                  </a:lnTo>
                  <a:lnTo>
                    <a:pt x="114" y="40"/>
                  </a:lnTo>
                  <a:lnTo>
                    <a:pt x="102" y="33"/>
                  </a:lnTo>
                  <a:lnTo>
                    <a:pt x="88" y="30"/>
                  </a:lnTo>
                  <a:lnTo>
                    <a:pt x="74" y="28"/>
                  </a:lnTo>
                  <a:lnTo>
                    <a:pt x="32" y="28"/>
                  </a:lnTo>
                  <a:close/>
                  <a:moveTo>
                    <a:pt x="0" y="0"/>
                  </a:moveTo>
                  <a:lnTo>
                    <a:pt x="83" y="0"/>
                  </a:lnTo>
                  <a:lnTo>
                    <a:pt x="109" y="2"/>
                  </a:lnTo>
                  <a:lnTo>
                    <a:pt x="130" y="12"/>
                  </a:lnTo>
                  <a:lnTo>
                    <a:pt x="144" y="23"/>
                  </a:lnTo>
                  <a:lnTo>
                    <a:pt x="153" y="37"/>
                  </a:lnTo>
                  <a:lnTo>
                    <a:pt x="158" y="51"/>
                  </a:lnTo>
                  <a:lnTo>
                    <a:pt x="160" y="68"/>
                  </a:lnTo>
                  <a:lnTo>
                    <a:pt x="156" y="89"/>
                  </a:lnTo>
                  <a:lnTo>
                    <a:pt x="144" y="110"/>
                  </a:lnTo>
                  <a:lnTo>
                    <a:pt x="125" y="124"/>
                  </a:lnTo>
                  <a:lnTo>
                    <a:pt x="102" y="131"/>
                  </a:lnTo>
                  <a:lnTo>
                    <a:pt x="170" y="240"/>
                  </a:lnTo>
                  <a:lnTo>
                    <a:pt x="128" y="240"/>
                  </a:lnTo>
                  <a:lnTo>
                    <a:pt x="67" y="135"/>
                  </a:lnTo>
                  <a:lnTo>
                    <a:pt x="32" y="135"/>
                  </a:lnTo>
                  <a:lnTo>
                    <a:pt x="32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2348254D-B6B2-402C-86F4-3FEFA3F11B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788" y="4773613"/>
              <a:ext cx="255588" cy="381000"/>
            </a:xfrm>
            <a:custGeom>
              <a:avLst/>
              <a:gdLst>
                <a:gd name="T0" fmla="*/ 0 w 161"/>
                <a:gd name="T1" fmla="*/ 0 h 240"/>
                <a:gd name="T2" fmla="*/ 156 w 161"/>
                <a:gd name="T3" fmla="*/ 0 h 240"/>
                <a:gd name="T4" fmla="*/ 156 w 161"/>
                <a:gd name="T5" fmla="*/ 30 h 240"/>
                <a:gd name="T6" fmla="*/ 33 w 161"/>
                <a:gd name="T7" fmla="*/ 30 h 240"/>
                <a:gd name="T8" fmla="*/ 33 w 161"/>
                <a:gd name="T9" fmla="*/ 103 h 240"/>
                <a:gd name="T10" fmla="*/ 147 w 161"/>
                <a:gd name="T11" fmla="*/ 103 h 240"/>
                <a:gd name="T12" fmla="*/ 147 w 161"/>
                <a:gd name="T13" fmla="*/ 133 h 240"/>
                <a:gd name="T14" fmla="*/ 33 w 161"/>
                <a:gd name="T15" fmla="*/ 133 h 240"/>
                <a:gd name="T16" fmla="*/ 33 w 161"/>
                <a:gd name="T17" fmla="*/ 210 h 240"/>
                <a:gd name="T18" fmla="*/ 161 w 161"/>
                <a:gd name="T19" fmla="*/ 210 h 240"/>
                <a:gd name="T20" fmla="*/ 161 w 161"/>
                <a:gd name="T21" fmla="*/ 240 h 240"/>
                <a:gd name="T22" fmla="*/ 0 w 161"/>
                <a:gd name="T23" fmla="*/ 240 h 240"/>
                <a:gd name="T24" fmla="*/ 0 w 161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1" h="240">
                  <a:moveTo>
                    <a:pt x="0" y="0"/>
                  </a:moveTo>
                  <a:lnTo>
                    <a:pt x="156" y="0"/>
                  </a:lnTo>
                  <a:lnTo>
                    <a:pt x="156" y="30"/>
                  </a:lnTo>
                  <a:lnTo>
                    <a:pt x="33" y="30"/>
                  </a:lnTo>
                  <a:lnTo>
                    <a:pt x="33" y="103"/>
                  </a:lnTo>
                  <a:lnTo>
                    <a:pt x="147" y="103"/>
                  </a:lnTo>
                  <a:lnTo>
                    <a:pt x="147" y="133"/>
                  </a:lnTo>
                  <a:lnTo>
                    <a:pt x="33" y="133"/>
                  </a:lnTo>
                  <a:lnTo>
                    <a:pt x="33" y="210"/>
                  </a:lnTo>
                  <a:lnTo>
                    <a:pt x="161" y="210"/>
                  </a:lnTo>
                  <a:lnTo>
                    <a:pt x="161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08DE6A05-C7BC-441B-ACBB-A718E14E9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400" y="4765676"/>
              <a:ext cx="334963" cy="396875"/>
            </a:xfrm>
            <a:custGeom>
              <a:avLst/>
              <a:gdLst>
                <a:gd name="T0" fmla="*/ 123 w 211"/>
                <a:gd name="T1" fmla="*/ 0 h 250"/>
                <a:gd name="T2" fmla="*/ 156 w 211"/>
                <a:gd name="T3" fmla="*/ 3 h 250"/>
                <a:gd name="T4" fmla="*/ 184 w 211"/>
                <a:gd name="T5" fmla="*/ 17 h 250"/>
                <a:gd name="T6" fmla="*/ 207 w 211"/>
                <a:gd name="T7" fmla="*/ 38 h 250"/>
                <a:gd name="T8" fmla="*/ 181 w 211"/>
                <a:gd name="T9" fmla="*/ 56 h 250"/>
                <a:gd name="T10" fmla="*/ 165 w 211"/>
                <a:gd name="T11" fmla="*/ 42 h 250"/>
                <a:gd name="T12" fmla="*/ 144 w 211"/>
                <a:gd name="T13" fmla="*/ 33 h 250"/>
                <a:gd name="T14" fmla="*/ 123 w 211"/>
                <a:gd name="T15" fmla="*/ 31 h 250"/>
                <a:gd name="T16" fmla="*/ 93 w 211"/>
                <a:gd name="T17" fmla="*/ 35 h 250"/>
                <a:gd name="T18" fmla="*/ 67 w 211"/>
                <a:gd name="T19" fmla="*/ 49 h 250"/>
                <a:gd name="T20" fmla="*/ 49 w 211"/>
                <a:gd name="T21" fmla="*/ 70 h 250"/>
                <a:gd name="T22" fmla="*/ 37 w 211"/>
                <a:gd name="T23" fmla="*/ 96 h 250"/>
                <a:gd name="T24" fmla="*/ 35 w 211"/>
                <a:gd name="T25" fmla="*/ 126 h 250"/>
                <a:gd name="T26" fmla="*/ 37 w 211"/>
                <a:gd name="T27" fmla="*/ 157 h 250"/>
                <a:gd name="T28" fmla="*/ 49 w 211"/>
                <a:gd name="T29" fmla="*/ 182 h 250"/>
                <a:gd name="T30" fmla="*/ 67 w 211"/>
                <a:gd name="T31" fmla="*/ 201 h 250"/>
                <a:gd name="T32" fmla="*/ 93 w 211"/>
                <a:gd name="T33" fmla="*/ 215 h 250"/>
                <a:gd name="T34" fmla="*/ 123 w 211"/>
                <a:gd name="T35" fmla="*/ 220 h 250"/>
                <a:gd name="T36" fmla="*/ 149 w 211"/>
                <a:gd name="T37" fmla="*/ 217 h 250"/>
                <a:gd name="T38" fmla="*/ 170 w 211"/>
                <a:gd name="T39" fmla="*/ 206 h 250"/>
                <a:gd name="T40" fmla="*/ 186 w 211"/>
                <a:gd name="T41" fmla="*/ 189 h 250"/>
                <a:gd name="T42" fmla="*/ 211 w 211"/>
                <a:gd name="T43" fmla="*/ 208 h 250"/>
                <a:gd name="T44" fmla="*/ 205 w 211"/>
                <a:gd name="T45" fmla="*/ 217 h 250"/>
                <a:gd name="T46" fmla="*/ 193 w 211"/>
                <a:gd name="T47" fmla="*/ 229 h 250"/>
                <a:gd name="T48" fmla="*/ 174 w 211"/>
                <a:gd name="T49" fmla="*/ 238 h 250"/>
                <a:gd name="T50" fmla="*/ 151 w 211"/>
                <a:gd name="T51" fmla="*/ 248 h 250"/>
                <a:gd name="T52" fmla="*/ 121 w 211"/>
                <a:gd name="T53" fmla="*/ 250 h 250"/>
                <a:gd name="T54" fmla="*/ 86 w 211"/>
                <a:gd name="T55" fmla="*/ 245 h 250"/>
                <a:gd name="T56" fmla="*/ 56 w 211"/>
                <a:gd name="T57" fmla="*/ 231 h 250"/>
                <a:gd name="T58" fmla="*/ 32 w 211"/>
                <a:gd name="T59" fmla="*/ 213 h 250"/>
                <a:gd name="T60" fmla="*/ 14 w 211"/>
                <a:gd name="T61" fmla="*/ 187 h 250"/>
                <a:gd name="T62" fmla="*/ 2 w 211"/>
                <a:gd name="T63" fmla="*/ 157 h 250"/>
                <a:gd name="T64" fmla="*/ 0 w 211"/>
                <a:gd name="T65" fmla="*/ 126 h 250"/>
                <a:gd name="T66" fmla="*/ 4 w 211"/>
                <a:gd name="T67" fmla="*/ 84 h 250"/>
                <a:gd name="T68" fmla="*/ 21 w 211"/>
                <a:gd name="T69" fmla="*/ 49 h 250"/>
                <a:gd name="T70" fmla="*/ 49 w 211"/>
                <a:gd name="T71" fmla="*/ 24 h 250"/>
                <a:gd name="T72" fmla="*/ 83 w 211"/>
                <a:gd name="T73" fmla="*/ 5 h 250"/>
                <a:gd name="T74" fmla="*/ 123 w 211"/>
                <a:gd name="T7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1" h="250">
                  <a:moveTo>
                    <a:pt x="123" y="0"/>
                  </a:moveTo>
                  <a:lnTo>
                    <a:pt x="156" y="3"/>
                  </a:lnTo>
                  <a:lnTo>
                    <a:pt x="184" y="17"/>
                  </a:lnTo>
                  <a:lnTo>
                    <a:pt x="207" y="38"/>
                  </a:lnTo>
                  <a:lnTo>
                    <a:pt x="181" y="56"/>
                  </a:lnTo>
                  <a:lnTo>
                    <a:pt x="165" y="42"/>
                  </a:lnTo>
                  <a:lnTo>
                    <a:pt x="144" y="33"/>
                  </a:lnTo>
                  <a:lnTo>
                    <a:pt x="123" y="31"/>
                  </a:lnTo>
                  <a:lnTo>
                    <a:pt x="93" y="35"/>
                  </a:lnTo>
                  <a:lnTo>
                    <a:pt x="67" y="49"/>
                  </a:lnTo>
                  <a:lnTo>
                    <a:pt x="49" y="70"/>
                  </a:lnTo>
                  <a:lnTo>
                    <a:pt x="37" y="96"/>
                  </a:lnTo>
                  <a:lnTo>
                    <a:pt x="35" y="126"/>
                  </a:lnTo>
                  <a:lnTo>
                    <a:pt x="37" y="157"/>
                  </a:lnTo>
                  <a:lnTo>
                    <a:pt x="49" y="182"/>
                  </a:lnTo>
                  <a:lnTo>
                    <a:pt x="67" y="201"/>
                  </a:lnTo>
                  <a:lnTo>
                    <a:pt x="93" y="215"/>
                  </a:lnTo>
                  <a:lnTo>
                    <a:pt x="123" y="220"/>
                  </a:lnTo>
                  <a:lnTo>
                    <a:pt x="149" y="217"/>
                  </a:lnTo>
                  <a:lnTo>
                    <a:pt x="170" y="206"/>
                  </a:lnTo>
                  <a:lnTo>
                    <a:pt x="186" y="189"/>
                  </a:lnTo>
                  <a:lnTo>
                    <a:pt x="211" y="208"/>
                  </a:lnTo>
                  <a:lnTo>
                    <a:pt x="205" y="217"/>
                  </a:lnTo>
                  <a:lnTo>
                    <a:pt x="193" y="229"/>
                  </a:lnTo>
                  <a:lnTo>
                    <a:pt x="174" y="238"/>
                  </a:lnTo>
                  <a:lnTo>
                    <a:pt x="151" y="248"/>
                  </a:lnTo>
                  <a:lnTo>
                    <a:pt x="121" y="250"/>
                  </a:lnTo>
                  <a:lnTo>
                    <a:pt x="86" y="245"/>
                  </a:lnTo>
                  <a:lnTo>
                    <a:pt x="56" y="231"/>
                  </a:lnTo>
                  <a:lnTo>
                    <a:pt x="32" y="213"/>
                  </a:lnTo>
                  <a:lnTo>
                    <a:pt x="14" y="187"/>
                  </a:lnTo>
                  <a:lnTo>
                    <a:pt x="2" y="157"/>
                  </a:lnTo>
                  <a:lnTo>
                    <a:pt x="0" y="126"/>
                  </a:lnTo>
                  <a:lnTo>
                    <a:pt x="4" y="84"/>
                  </a:lnTo>
                  <a:lnTo>
                    <a:pt x="21" y="49"/>
                  </a:lnTo>
                  <a:lnTo>
                    <a:pt x="49" y="24"/>
                  </a:lnTo>
                  <a:lnTo>
                    <a:pt x="83" y="5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3263EE2E-385D-4439-9F23-2DD8CC79C0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248525" y="4765676"/>
              <a:ext cx="395288" cy="396875"/>
            </a:xfrm>
            <a:custGeom>
              <a:avLst/>
              <a:gdLst>
                <a:gd name="T0" fmla="*/ 123 w 249"/>
                <a:gd name="T1" fmla="*/ 31 h 250"/>
                <a:gd name="T2" fmla="*/ 93 w 249"/>
                <a:gd name="T3" fmla="*/ 35 h 250"/>
                <a:gd name="T4" fmla="*/ 70 w 249"/>
                <a:gd name="T5" fmla="*/ 49 h 250"/>
                <a:gd name="T6" fmla="*/ 49 w 249"/>
                <a:gd name="T7" fmla="*/ 68 h 250"/>
                <a:gd name="T8" fmla="*/ 37 w 249"/>
                <a:gd name="T9" fmla="*/ 96 h 250"/>
                <a:gd name="T10" fmla="*/ 35 w 249"/>
                <a:gd name="T11" fmla="*/ 124 h 250"/>
                <a:gd name="T12" fmla="*/ 37 w 249"/>
                <a:gd name="T13" fmla="*/ 154 h 250"/>
                <a:gd name="T14" fmla="*/ 49 w 249"/>
                <a:gd name="T15" fmla="*/ 182 h 250"/>
                <a:gd name="T16" fmla="*/ 70 w 249"/>
                <a:gd name="T17" fmla="*/ 201 h 250"/>
                <a:gd name="T18" fmla="*/ 93 w 249"/>
                <a:gd name="T19" fmla="*/ 215 h 250"/>
                <a:gd name="T20" fmla="*/ 123 w 249"/>
                <a:gd name="T21" fmla="*/ 220 h 250"/>
                <a:gd name="T22" fmla="*/ 154 w 249"/>
                <a:gd name="T23" fmla="*/ 215 h 250"/>
                <a:gd name="T24" fmla="*/ 179 w 249"/>
                <a:gd name="T25" fmla="*/ 201 h 250"/>
                <a:gd name="T26" fmla="*/ 198 w 249"/>
                <a:gd name="T27" fmla="*/ 182 h 250"/>
                <a:gd name="T28" fmla="*/ 210 w 249"/>
                <a:gd name="T29" fmla="*/ 154 h 250"/>
                <a:gd name="T30" fmla="*/ 214 w 249"/>
                <a:gd name="T31" fmla="*/ 124 h 250"/>
                <a:gd name="T32" fmla="*/ 210 w 249"/>
                <a:gd name="T33" fmla="*/ 96 h 250"/>
                <a:gd name="T34" fmla="*/ 198 w 249"/>
                <a:gd name="T35" fmla="*/ 68 h 250"/>
                <a:gd name="T36" fmla="*/ 179 w 249"/>
                <a:gd name="T37" fmla="*/ 49 h 250"/>
                <a:gd name="T38" fmla="*/ 154 w 249"/>
                <a:gd name="T39" fmla="*/ 35 h 250"/>
                <a:gd name="T40" fmla="*/ 123 w 249"/>
                <a:gd name="T41" fmla="*/ 31 h 250"/>
                <a:gd name="T42" fmla="*/ 123 w 249"/>
                <a:gd name="T43" fmla="*/ 0 h 250"/>
                <a:gd name="T44" fmla="*/ 165 w 249"/>
                <a:gd name="T45" fmla="*/ 5 h 250"/>
                <a:gd name="T46" fmla="*/ 200 w 249"/>
                <a:gd name="T47" fmla="*/ 24 h 250"/>
                <a:gd name="T48" fmla="*/ 226 w 249"/>
                <a:gd name="T49" fmla="*/ 49 h 250"/>
                <a:gd name="T50" fmla="*/ 242 w 249"/>
                <a:gd name="T51" fmla="*/ 84 h 250"/>
                <a:gd name="T52" fmla="*/ 249 w 249"/>
                <a:gd name="T53" fmla="*/ 124 h 250"/>
                <a:gd name="T54" fmla="*/ 242 w 249"/>
                <a:gd name="T55" fmla="*/ 166 h 250"/>
                <a:gd name="T56" fmla="*/ 226 w 249"/>
                <a:gd name="T57" fmla="*/ 201 h 250"/>
                <a:gd name="T58" fmla="*/ 200 w 249"/>
                <a:gd name="T59" fmla="*/ 227 h 250"/>
                <a:gd name="T60" fmla="*/ 165 w 249"/>
                <a:gd name="T61" fmla="*/ 245 h 250"/>
                <a:gd name="T62" fmla="*/ 123 w 249"/>
                <a:gd name="T63" fmla="*/ 250 h 250"/>
                <a:gd name="T64" fmla="*/ 84 w 249"/>
                <a:gd name="T65" fmla="*/ 245 h 250"/>
                <a:gd name="T66" fmla="*/ 49 w 249"/>
                <a:gd name="T67" fmla="*/ 227 h 250"/>
                <a:gd name="T68" fmla="*/ 23 w 249"/>
                <a:gd name="T69" fmla="*/ 201 h 250"/>
                <a:gd name="T70" fmla="*/ 5 w 249"/>
                <a:gd name="T71" fmla="*/ 166 h 250"/>
                <a:gd name="T72" fmla="*/ 0 w 249"/>
                <a:gd name="T73" fmla="*/ 124 h 250"/>
                <a:gd name="T74" fmla="*/ 5 w 249"/>
                <a:gd name="T75" fmla="*/ 84 h 250"/>
                <a:gd name="T76" fmla="*/ 23 w 249"/>
                <a:gd name="T77" fmla="*/ 49 h 250"/>
                <a:gd name="T78" fmla="*/ 49 w 249"/>
                <a:gd name="T79" fmla="*/ 24 h 250"/>
                <a:gd name="T80" fmla="*/ 84 w 249"/>
                <a:gd name="T81" fmla="*/ 5 h 250"/>
                <a:gd name="T82" fmla="*/ 123 w 249"/>
                <a:gd name="T8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250">
                  <a:moveTo>
                    <a:pt x="123" y="31"/>
                  </a:moveTo>
                  <a:lnTo>
                    <a:pt x="93" y="35"/>
                  </a:lnTo>
                  <a:lnTo>
                    <a:pt x="70" y="49"/>
                  </a:lnTo>
                  <a:lnTo>
                    <a:pt x="49" y="68"/>
                  </a:lnTo>
                  <a:lnTo>
                    <a:pt x="37" y="96"/>
                  </a:lnTo>
                  <a:lnTo>
                    <a:pt x="35" y="124"/>
                  </a:lnTo>
                  <a:lnTo>
                    <a:pt x="37" y="154"/>
                  </a:lnTo>
                  <a:lnTo>
                    <a:pt x="49" y="182"/>
                  </a:lnTo>
                  <a:lnTo>
                    <a:pt x="70" y="201"/>
                  </a:lnTo>
                  <a:lnTo>
                    <a:pt x="93" y="215"/>
                  </a:lnTo>
                  <a:lnTo>
                    <a:pt x="123" y="220"/>
                  </a:lnTo>
                  <a:lnTo>
                    <a:pt x="154" y="215"/>
                  </a:lnTo>
                  <a:lnTo>
                    <a:pt x="179" y="201"/>
                  </a:lnTo>
                  <a:lnTo>
                    <a:pt x="198" y="182"/>
                  </a:lnTo>
                  <a:lnTo>
                    <a:pt x="210" y="154"/>
                  </a:lnTo>
                  <a:lnTo>
                    <a:pt x="214" y="124"/>
                  </a:lnTo>
                  <a:lnTo>
                    <a:pt x="210" y="96"/>
                  </a:lnTo>
                  <a:lnTo>
                    <a:pt x="198" y="68"/>
                  </a:lnTo>
                  <a:lnTo>
                    <a:pt x="179" y="49"/>
                  </a:lnTo>
                  <a:lnTo>
                    <a:pt x="154" y="35"/>
                  </a:lnTo>
                  <a:lnTo>
                    <a:pt x="123" y="31"/>
                  </a:lnTo>
                  <a:close/>
                  <a:moveTo>
                    <a:pt x="123" y="0"/>
                  </a:moveTo>
                  <a:lnTo>
                    <a:pt x="165" y="5"/>
                  </a:lnTo>
                  <a:lnTo>
                    <a:pt x="200" y="24"/>
                  </a:lnTo>
                  <a:lnTo>
                    <a:pt x="226" y="49"/>
                  </a:lnTo>
                  <a:lnTo>
                    <a:pt x="242" y="84"/>
                  </a:lnTo>
                  <a:lnTo>
                    <a:pt x="249" y="124"/>
                  </a:lnTo>
                  <a:lnTo>
                    <a:pt x="242" y="166"/>
                  </a:lnTo>
                  <a:lnTo>
                    <a:pt x="226" y="201"/>
                  </a:lnTo>
                  <a:lnTo>
                    <a:pt x="200" y="227"/>
                  </a:lnTo>
                  <a:lnTo>
                    <a:pt x="165" y="245"/>
                  </a:lnTo>
                  <a:lnTo>
                    <a:pt x="123" y="250"/>
                  </a:lnTo>
                  <a:lnTo>
                    <a:pt x="84" y="245"/>
                  </a:lnTo>
                  <a:lnTo>
                    <a:pt x="49" y="227"/>
                  </a:lnTo>
                  <a:lnTo>
                    <a:pt x="23" y="201"/>
                  </a:lnTo>
                  <a:lnTo>
                    <a:pt x="5" y="166"/>
                  </a:lnTo>
                  <a:lnTo>
                    <a:pt x="0" y="124"/>
                  </a:lnTo>
                  <a:lnTo>
                    <a:pt x="5" y="84"/>
                  </a:lnTo>
                  <a:lnTo>
                    <a:pt x="23" y="49"/>
                  </a:lnTo>
                  <a:lnTo>
                    <a:pt x="49" y="24"/>
                  </a:lnTo>
                  <a:lnTo>
                    <a:pt x="84" y="5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1C444F54-FE98-4D3F-B2BF-9E943561A1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18425" y="4773613"/>
              <a:ext cx="328613" cy="381000"/>
            </a:xfrm>
            <a:custGeom>
              <a:avLst/>
              <a:gdLst>
                <a:gd name="T0" fmla="*/ 0 w 207"/>
                <a:gd name="T1" fmla="*/ 0 h 240"/>
                <a:gd name="T2" fmla="*/ 42 w 207"/>
                <a:gd name="T3" fmla="*/ 0 h 240"/>
                <a:gd name="T4" fmla="*/ 172 w 207"/>
                <a:gd name="T5" fmla="*/ 198 h 240"/>
                <a:gd name="T6" fmla="*/ 174 w 207"/>
                <a:gd name="T7" fmla="*/ 198 h 240"/>
                <a:gd name="T8" fmla="*/ 174 w 207"/>
                <a:gd name="T9" fmla="*/ 0 h 240"/>
                <a:gd name="T10" fmla="*/ 207 w 207"/>
                <a:gd name="T11" fmla="*/ 0 h 240"/>
                <a:gd name="T12" fmla="*/ 207 w 207"/>
                <a:gd name="T13" fmla="*/ 240 h 240"/>
                <a:gd name="T14" fmla="*/ 165 w 207"/>
                <a:gd name="T15" fmla="*/ 240 h 240"/>
                <a:gd name="T16" fmla="*/ 32 w 207"/>
                <a:gd name="T17" fmla="*/ 42 h 240"/>
                <a:gd name="T18" fmla="*/ 32 w 207"/>
                <a:gd name="T19" fmla="*/ 42 h 240"/>
                <a:gd name="T20" fmla="*/ 32 w 207"/>
                <a:gd name="T21" fmla="*/ 240 h 240"/>
                <a:gd name="T22" fmla="*/ 0 w 207"/>
                <a:gd name="T23" fmla="*/ 240 h 240"/>
                <a:gd name="T24" fmla="*/ 0 w 207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7" h="240">
                  <a:moveTo>
                    <a:pt x="0" y="0"/>
                  </a:moveTo>
                  <a:lnTo>
                    <a:pt x="42" y="0"/>
                  </a:lnTo>
                  <a:lnTo>
                    <a:pt x="172" y="198"/>
                  </a:lnTo>
                  <a:lnTo>
                    <a:pt x="174" y="198"/>
                  </a:lnTo>
                  <a:lnTo>
                    <a:pt x="174" y="0"/>
                  </a:lnTo>
                  <a:lnTo>
                    <a:pt x="207" y="0"/>
                  </a:lnTo>
                  <a:lnTo>
                    <a:pt x="207" y="240"/>
                  </a:lnTo>
                  <a:lnTo>
                    <a:pt x="165" y="240"/>
                  </a:lnTo>
                  <a:lnTo>
                    <a:pt x="32" y="42"/>
                  </a:lnTo>
                  <a:lnTo>
                    <a:pt x="32" y="42"/>
                  </a:lnTo>
                  <a:lnTo>
                    <a:pt x="32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70DE95AC-6559-4209-B4BF-3F7A0F99FD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31175" y="4773613"/>
              <a:ext cx="328613" cy="381000"/>
            </a:xfrm>
            <a:custGeom>
              <a:avLst/>
              <a:gdLst>
                <a:gd name="T0" fmla="*/ 0 w 207"/>
                <a:gd name="T1" fmla="*/ 0 h 240"/>
                <a:gd name="T2" fmla="*/ 42 w 207"/>
                <a:gd name="T3" fmla="*/ 0 h 240"/>
                <a:gd name="T4" fmla="*/ 175 w 207"/>
                <a:gd name="T5" fmla="*/ 198 h 240"/>
                <a:gd name="T6" fmla="*/ 175 w 207"/>
                <a:gd name="T7" fmla="*/ 198 h 240"/>
                <a:gd name="T8" fmla="*/ 175 w 207"/>
                <a:gd name="T9" fmla="*/ 0 h 240"/>
                <a:gd name="T10" fmla="*/ 207 w 207"/>
                <a:gd name="T11" fmla="*/ 0 h 240"/>
                <a:gd name="T12" fmla="*/ 207 w 207"/>
                <a:gd name="T13" fmla="*/ 240 h 240"/>
                <a:gd name="T14" fmla="*/ 166 w 207"/>
                <a:gd name="T15" fmla="*/ 240 h 240"/>
                <a:gd name="T16" fmla="*/ 33 w 207"/>
                <a:gd name="T17" fmla="*/ 42 h 240"/>
                <a:gd name="T18" fmla="*/ 33 w 207"/>
                <a:gd name="T19" fmla="*/ 42 h 240"/>
                <a:gd name="T20" fmla="*/ 33 w 207"/>
                <a:gd name="T21" fmla="*/ 240 h 240"/>
                <a:gd name="T22" fmla="*/ 0 w 207"/>
                <a:gd name="T23" fmla="*/ 240 h 240"/>
                <a:gd name="T24" fmla="*/ 0 w 207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7" h="240">
                  <a:moveTo>
                    <a:pt x="0" y="0"/>
                  </a:moveTo>
                  <a:lnTo>
                    <a:pt x="42" y="0"/>
                  </a:lnTo>
                  <a:lnTo>
                    <a:pt x="175" y="198"/>
                  </a:lnTo>
                  <a:lnTo>
                    <a:pt x="175" y="198"/>
                  </a:lnTo>
                  <a:lnTo>
                    <a:pt x="175" y="0"/>
                  </a:lnTo>
                  <a:lnTo>
                    <a:pt x="207" y="0"/>
                  </a:lnTo>
                  <a:lnTo>
                    <a:pt x="207" y="240"/>
                  </a:lnTo>
                  <a:lnTo>
                    <a:pt x="166" y="2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24">
              <a:extLst>
                <a:ext uri="{FF2B5EF4-FFF2-40B4-BE49-F238E27FC236}">
                  <a16:creationId xmlns:a16="http://schemas.microsoft.com/office/drawing/2014/main" id="{0B3D8A17-9A89-406F-BDDA-692E691C51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9800" y="4773613"/>
              <a:ext cx="252413" cy="381000"/>
            </a:xfrm>
            <a:custGeom>
              <a:avLst/>
              <a:gdLst>
                <a:gd name="T0" fmla="*/ 0 w 159"/>
                <a:gd name="T1" fmla="*/ 0 h 240"/>
                <a:gd name="T2" fmla="*/ 154 w 159"/>
                <a:gd name="T3" fmla="*/ 0 h 240"/>
                <a:gd name="T4" fmla="*/ 154 w 159"/>
                <a:gd name="T5" fmla="*/ 30 h 240"/>
                <a:gd name="T6" fmla="*/ 31 w 159"/>
                <a:gd name="T7" fmla="*/ 30 h 240"/>
                <a:gd name="T8" fmla="*/ 31 w 159"/>
                <a:gd name="T9" fmla="*/ 103 h 240"/>
                <a:gd name="T10" fmla="*/ 145 w 159"/>
                <a:gd name="T11" fmla="*/ 103 h 240"/>
                <a:gd name="T12" fmla="*/ 145 w 159"/>
                <a:gd name="T13" fmla="*/ 133 h 240"/>
                <a:gd name="T14" fmla="*/ 31 w 159"/>
                <a:gd name="T15" fmla="*/ 133 h 240"/>
                <a:gd name="T16" fmla="*/ 31 w 159"/>
                <a:gd name="T17" fmla="*/ 210 h 240"/>
                <a:gd name="T18" fmla="*/ 159 w 159"/>
                <a:gd name="T19" fmla="*/ 210 h 240"/>
                <a:gd name="T20" fmla="*/ 159 w 159"/>
                <a:gd name="T21" fmla="*/ 240 h 240"/>
                <a:gd name="T22" fmla="*/ 0 w 159"/>
                <a:gd name="T23" fmla="*/ 240 h 240"/>
                <a:gd name="T24" fmla="*/ 0 w 159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40">
                  <a:moveTo>
                    <a:pt x="0" y="0"/>
                  </a:moveTo>
                  <a:lnTo>
                    <a:pt x="154" y="0"/>
                  </a:lnTo>
                  <a:lnTo>
                    <a:pt x="154" y="30"/>
                  </a:lnTo>
                  <a:lnTo>
                    <a:pt x="31" y="30"/>
                  </a:lnTo>
                  <a:lnTo>
                    <a:pt x="31" y="103"/>
                  </a:lnTo>
                  <a:lnTo>
                    <a:pt x="145" y="103"/>
                  </a:lnTo>
                  <a:lnTo>
                    <a:pt x="145" y="133"/>
                  </a:lnTo>
                  <a:lnTo>
                    <a:pt x="31" y="133"/>
                  </a:lnTo>
                  <a:lnTo>
                    <a:pt x="31" y="210"/>
                  </a:lnTo>
                  <a:lnTo>
                    <a:pt x="159" y="210"/>
                  </a:lnTo>
                  <a:lnTo>
                    <a:pt x="159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6D59C8B4-43F1-48C7-90E9-E42FCC626B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63013" y="4765676"/>
              <a:ext cx="336550" cy="396875"/>
            </a:xfrm>
            <a:custGeom>
              <a:avLst/>
              <a:gdLst>
                <a:gd name="T0" fmla="*/ 123 w 212"/>
                <a:gd name="T1" fmla="*/ 0 h 250"/>
                <a:gd name="T2" fmla="*/ 156 w 212"/>
                <a:gd name="T3" fmla="*/ 3 h 250"/>
                <a:gd name="T4" fmla="*/ 184 w 212"/>
                <a:gd name="T5" fmla="*/ 17 h 250"/>
                <a:gd name="T6" fmla="*/ 207 w 212"/>
                <a:gd name="T7" fmla="*/ 38 h 250"/>
                <a:gd name="T8" fmla="*/ 179 w 212"/>
                <a:gd name="T9" fmla="*/ 56 h 250"/>
                <a:gd name="T10" fmla="*/ 165 w 212"/>
                <a:gd name="T11" fmla="*/ 42 h 250"/>
                <a:gd name="T12" fmla="*/ 144 w 212"/>
                <a:gd name="T13" fmla="*/ 33 h 250"/>
                <a:gd name="T14" fmla="*/ 123 w 212"/>
                <a:gd name="T15" fmla="*/ 31 h 250"/>
                <a:gd name="T16" fmla="*/ 93 w 212"/>
                <a:gd name="T17" fmla="*/ 35 h 250"/>
                <a:gd name="T18" fmla="*/ 68 w 212"/>
                <a:gd name="T19" fmla="*/ 49 h 250"/>
                <a:gd name="T20" fmla="*/ 49 w 212"/>
                <a:gd name="T21" fmla="*/ 70 h 250"/>
                <a:gd name="T22" fmla="*/ 37 w 212"/>
                <a:gd name="T23" fmla="*/ 96 h 250"/>
                <a:gd name="T24" fmla="*/ 33 w 212"/>
                <a:gd name="T25" fmla="*/ 126 h 250"/>
                <a:gd name="T26" fmla="*/ 37 w 212"/>
                <a:gd name="T27" fmla="*/ 157 h 250"/>
                <a:gd name="T28" fmla="*/ 49 w 212"/>
                <a:gd name="T29" fmla="*/ 182 h 250"/>
                <a:gd name="T30" fmla="*/ 68 w 212"/>
                <a:gd name="T31" fmla="*/ 201 h 250"/>
                <a:gd name="T32" fmla="*/ 93 w 212"/>
                <a:gd name="T33" fmla="*/ 215 h 250"/>
                <a:gd name="T34" fmla="*/ 123 w 212"/>
                <a:gd name="T35" fmla="*/ 220 h 250"/>
                <a:gd name="T36" fmla="*/ 147 w 212"/>
                <a:gd name="T37" fmla="*/ 217 h 250"/>
                <a:gd name="T38" fmla="*/ 168 w 212"/>
                <a:gd name="T39" fmla="*/ 206 h 250"/>
                <a:gd name="T40" fmla="*/ 184 w 212"/>
                <a:gd name="T41" fmla="*/ 189 h 250"/>
                <a:gd name="T42" fmla="*/ 212 w 212"/>
                <a:gd name="T43" fmla="*/ 208 h 250"/>
                <a:gd name="T44" fmla="*/ 205 w 212"/>
                <a:gd name="T45" fmla="*/ 217 h 250"/>
                <a:gd name="T46" fmla="*/ 193 w 212"/>
                <a:gd name="T47" fmla="*/ 229 h 250"/>
                <a:gd name="T48" fmla="*/ 175 w 212"/>
                <a:gd name="T49" fmla="*/ 238 h 250"/>
                <a:gd name="T50" fmla="*/ 151 w 212"/>
                <a:gd name="T51" fmla="*/ 248 h 250"/>
                <a:gd name="T52" fmla="*/ 121 w 212"/>
                <a:gd name="T53" fmla="*/ 250 h 250"/>
                <a:gd name="T54" fmla="*/ 86 w 212"/>
                <a:gd name="T55" fmla="*/ 245 h 250"/>
                <a:gd name="T56" fmla="*/ 56 w 212"/>
                <a:gd name="T57" fmla="*/ 231 h 250"/>
                <a:gd name="T58" fmla="*/ 33 w 212"/>
                <a:gd name="T59" fmla="*/ 213 h 250"/>
                <a:gd name="T60" fmla="*/ 14 w 212"/>
                <a:gd name="T61" fmla="*/ 187 h 250"/>
                <a:gd name="T62" fmla="*/ 2 w 212"/>
                <a:gd name="T63" fmla="*/ 157 h 250"/>
                <a:gd name="T64" fmla="*/ 0 w 212"/>
                <a:gd name="T65" fmla="*/ 126 h 250"/>
                <a:gd name="T66" fmla="*/ 5 w 212"/>
                <a:gd name="T67" fmla="*/ 84 h 250"/>
                <a:gd name="T68" fmla="*/ 21 w 212"/>
                <a:gd name="T69" fmla="*/ 49 h 250"/>
                <a:gd name="T70" fmla="*/ 49 w 212"/>
                <a:gd name="T71" fmla="*/ 24 h 250"/>
                <a:gd name="T72" fmla="*/ 82 w 212"/>
                <a:gd name="T73" fmla="*/ 5 h 250"/>
                <a:gd name="T74" fmla="*/ 123 w 212"/>
                <a:gd name="T7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2" h="250">
                  <a:moveTo>
                    <a:pt x="123" y="0"/>
                  </a:moveTo>
                  <a:lnTo>
                    <a:pt x="156" y="3"/>
                  </a:lnTo>
                  <a:lnTo>
                    <a:pt x="184" y="17"/>
                  </a:lnTo>
                  <a:lnTo>
                    <a:pt x="207" y="38"/>
                  </a:lnTo>
                  <a:lnTo>
                    <a:pt x="179" y="56"/>
                  </a:lnTo>
                  <a:lnTo>
                    <a:pt x="165" y="42"/>
                  </a:lnTo>
                  <a:lnTo>
                    <a:pt x="144" y="33"/>
                  </a:lnTo>
                  <a:lnTo>
                    <a:pt x="123" y="31"/>
                  </a:lnTo>
                  <a:lnTo>
                    <a:pt x="93" y="35"/>
                  </a:lnTo>
                  <a:lnTo>
                    <a:pt x="68" y="49"/>
                  </a:lnTo>
                  <a:lnTo>
                    <a:pt x="49" y="70"/>
                  </a:lnTo>
                  <a:lnTo>
                    <a:pt x="37" y="96"/>
                  </a:lnTo>
                  <a:lnTo>
                    <a:pt x="33" y="126"/>
                  </a:lnTo>
                  <a:lnTo>
                    <a:pt x="37" y="157"/>
                  </a:lnTo>
                  <a:lnTo>
                    <a:pt x="49" y="182"/>
                  </a:lnTo>
                  <a:lnTo>
                    <a:pt x="68" y="201"/>
                  </a:lnTo>
                  <a:lnTo>
                    <a:pt x="93" y="215"/>
                  </a:lnTo>
                  <a:lnTo>
                    <a:pt x="123" y="220"/>
                  </a:lnTo>
                  <a:lnTo>
                    <a:pt x="147" y="217"/>
                  </a:lnTo>
                  <a:lnTo>
                    <a:pt x="168" y="206"/>
                  </a:lnTo>
                  <a:lnTo>
                    <a:pt x="184" y="189"/>
                  </a:lnTo>
                  <a:lnTo>
                    <a:pt x="212" y="208"/>
                  </a:lnTo>
                  <a:lnTo>
                    <a:pt x="205" y="217"/>
                  </a:lnTo>
                  <a:lnTo>
                    <a:pt x="193" y="229"/>
                  </a:lnTo>
                  <a:lnTo>
                    <a:pt x="175" y="238"/>
                  </a:lnTo>
                  <a:lnTo>
                    <a:pt x="151" y="248"/>
                  </a:lnTo>
                  <a:lnTo>
                    <a:pt x="121" y="250"/>
                  </a:lnTo>
                  <a:lnTo>
                    <a:pt x="86" y="245"/>
                  </a:lnTo>
                  <a:lnTo>
                    <a:pt x="56" y="231"/>
                  </a:lnTo>
                  <a:lnTo>
                    <a:pt x="33" y="213"/>
                  </a:lnTo>
                  <a:lnTo>
                    <a:pt x="14" y="187"/>
                  </a:lnTo>
                  <a:lnTo>
                    <a:pt x="2" y="157"/>
                  </a:lnTo>
                  <a:lnTo>
                    <a:pt x="0" y="126"/>
                  </a:lnTo>
                  <a:lnTo>
                    <a:pt x="5" y="84"/>
                  </a:lnTo>
                  <a:lnTo>
                    <a:pt x="21" y="49"/>
                  </a:lnTo>
                  <a:lnTo>
                    <a:pt x="49" y="24"/>
                  </a:lnTo>
                  <a:lnTo>
                    <a:pt x="82" y="5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8FE9DE02-D405-481D-AA4A-5BF5156FCC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218613" y="4773613"/>
              <a:ext cx="295275" cy="381000"/>
            </a:xfrm>
            <a:custGeom>
              <a:avLst/>
              <a:gdLst>
                <a:gd name="T0" fmla="*/ 0 w 186"/>
                <a:gd name="T1" fmla="*/ 0 h 240"/>
                <a:gd name="T2" fmla="*/ 186 w 186"/>
                <a:gd name="T3" fmla="*/ 0 h 240"/>
                <a:gd name="T4" fmla="*/ 186 w 186"/>
                <a:gd name="T5" fmla="*/ 30 h 240"/>
                <a:gd name="T6" fmla="*/ 109 w 186"/>
                <a:gd name="T7" fmla="*/ 30 h 240"/>
                <a:gd name="T8" fmla="*/ 109 w 186"/>
                <a:gd name="T9" fmla="*/ 240 h 240"/>
                <a:gd name="T10" fmla="*/ 76 w 186"/>
                <a:gd name="T11" fmla="*/ 240 h 240"/>
                <a:gd name="T12" fmla="*/ 76 w 186"/>
                <a:gd name="T13" fmla="*/ 30 h 240"/>
                <a:gd name="T14" fmla="*/ 0 w 186"/>
                <a:gd name="T15" fmla="*/ 30 h 240"/>
                <a:gd name="T16" fmla="*/ 0 w 186"/>
                <a:gd name="T1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" h="240">
                  <a:moveTo>
                    <a:pt x="0" y="0"/>
                  </a:moveTo>
                  <a:lnTo>
                    <a:pt x="186" y="0"/>
                  </a:lnTo>
                  <a:lnTo>
                    <a:pt x="186" y="30"/>
                  </a:lnTo>
                  <a:lnTo>
                    <a:pt x="109" y="30"/>
                  </a:lnTo>
                  <a:lnTo>
                    <a:pt x="109" y="240"/>
                  </a:lnTo>
                  <a:lnTo>
                    <a:pt x="76" y="240"/>
                  </a:lnTo>
                  <a:lnTo>
                    <a:pt x="76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50A1FC23-1C8C-446C-AFEF-919D11344FC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569450" y="4773613"/>
              <a:ext cx="50800" cy="38100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BFE1875A-2710-49EB-9C82-3A8C2D77CDA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683750" y="4765676"/>
              <a:ext cx="395288" cy="396875"/>
            </a:xfrm>
            <a:custGeom>
              <a:avLst/>
              <a:gdLst>
                <a:gd name="T0" fmla="*/ 125 w 249"/>
                <a:gd name="T1" fmla="*/ 31 h 250"/>
                <a:gd name="T2" fmla="*/ 95 w 249"/>
                <a:gd name="T3" fmla="*/ 35 h 250"/>
                <a:gd name="T4" fmla="*/ 70 w 249"/>
                <a:gd name="T5" fmla="*/ 49 h 250"/>
                <a:gd name="T6" fmla="*/ 51 w 249"/>
                <a:gd name="T7" fmla="*/ 68 h 250"/>
                <a:gd name="T8" fmla="*/ 39 w 249"/>
                <a:gd name="T9" fmla="*/ 96 h 250"/>
                <a:gd name="T10" fmla="*/ 35 w 249"/>
                <a:gd name="T11" fmla="*/ 124 h 250"/>
                <a:gd name="T12" fmla="*/ 39 w 249"/>
                <a:gd name="T13" fmla="*/ 154 h 250"/>
                <a:gd name="T14" fmla="*/ 51 w 249"/>
                <a:gd name="T15" fmla="*/ 182 h 250"/>
                <a:gd name="T16" fmla="*/ 70 w 249"/>
                <a:gd name="T17" fmla="*/ 201 h 250"/>
                <a:gd name="T18" fmla="*/ 95 w 249"/>
                <a:gd name="T19" fmla="*/ 215 h 250"/>
                <a:gd name="T20" fmla="*/ 125 w 249"/>
                <a:gd name="T21" fmla="*/ 220 h 250"/>
                <a:gd name="T22" fmla="*/ 156 w 249"/>
                <a:gd name="T23" fmla="*/ 215 h 250"/>
                <a:gd name="T24" fmla="*/ 179 w 249"/>
                <a:gd name="T25" fmla="*/ 201 h 250"/>
                <a:gd name="T26" fmla="*/ 198 w 249"/>
                <a:gd name="T27" fmla="*/ 182 h 250"/>
                <a:gd name="T28" fmla="*/ 212 w 249"/>
                <a:gd name="T29" fmla="*/ 154 h 250"/>
                <a:gd name="T30" fmla="*/ 214 w 249"/>
                <a:gd name="T31" fmla="*/ 124 h 250"/>
                <a:gd name="T32" fmla="*/ 212 w 249"/>
                <a:gd name="T33" fmla="*/ 96 h 250"/>
                <a:gd name="T34" fmla="*/ 198 w 249"/>
                <a:gd name="T35" fmla="*/ 68 h 250"/>
                <a:gd name="T36" fmla="*/ 179 w 249"/>
                <a:gd name="T37" fmla="*/ 49 h 250"/>
                <a:gd name="T38" fmla="*/ 156 w 249"/>
                <a:gd name="T39" fmla="*/ 35 h 250"/>
                <a:gd name="T40" fmla="*/ 125 w 249"/>
                <a:gd name="T41" fmla="*/ 31 h 250"/>
                <a:gd name="T42" fmla="*/ 125 w 249"/>
                <a:gd name="T43" fmla="*/ 0 h 250"/>
                <a:gd name="T44" fmla="*/ 165 w 249"/>
                <a:gd name="T45" fmla="*/ 5 h 250"/>
                <a:gd name="T46" fmla="*/ 200 w 249"/>
                <a:gd name="T47" fmla="*/ 24 h 250"/>
                <a:gd name="T48" fmla="*/ 226 w 249"/>
                <a:gd name="T49" fmla="*/ 49 h 250"/>
                <a:gd name="T50" fmla="*/ 244 w 249"/>
                <a:gd name="T51" fmla="*/ 84 h 250"/>
                <a:gd name="T52" fmla="*/ 249 w 249"/>
                <a:gd name="T53" fmla="*/ 124 h 250"/>
                <a:gd name="T54" fmla="*/ 244 w 249"/>
                <a:gd name="T55" fmla="*/ 166 h 250"/>
                <a:gd name="T56" fmla="*/ 226 w 249"/>
                <a:gd name="T57" fmla="*/ 201 h 250"/>
                <a:gd name="T58" fmla="*/ 200 w 249"/>
                <a:gd name="T59" fmla="*/ 227 h 250"/>
                <a:gd name="T60" fmla="*/ 165 w 249"/>
                <a:gd name="T61" fmla="*/ 245 h 250"/>
                <a:gd name="T62" fmla="*/ 125 w 249"/>
                <a:gd name="T63" fmla="*/ 250 h 250"/>
                <a:gd name="T64" fmla="*/ 84 w 249"/>
                <a:gd name="T65" fmla="*/ 245 h 250"/>
                <a:gd name="T66" fmla="*/ 49 w 249"/>
                <a:gd name="T67" fmla="*/ 227 h 250"/>
                <a:gd name="T68" fmla="*/ 23 w 249"/>
                <a:gd name="T69" fmla="*/ 201 h 250"/>
                <a:gd name="T70" fmla="*/ 7 w 249"/>
                <a:gd name="T71" fmla="*/ 166 h 250"/>
                <a:gd name="T72" fmla="*/ 0 w 249"/>
                <a:gd name="T73" fmla="*/ 124 h 250"/>
                <a:gd name="T74" fmla="*/ 7 w 249"/>
                <a:gd name="T75" fmla="*/ 84 h 250"/>
                <a:gd name="T76" fmla="*/ 23 w 249"/>
                <a:gd name="T77" fmla="*/ 49 h 250"/>
                <a:gd name="T78" fmla="*/ 49 w 249"/>
                <a:gd name="T79" fmla="*/ 24 h 250"/>
                <a:gd name="T80" fmla="*/ 84 w 249"/>
                <a:gd name="T81" fmla="*/ 5 h 250"/>
                <a:gd name="T82" fmla="*/ 125 w 249"/>
                <a:gd name="T8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250">
                  <a:moveTo>
                    <a:pt x="125" y="31"/>
                  </a:moveTo>
                  <a:lnTo>
                    <a:pt x="95" y="35"/>
                  </a:lnTo>
                  <a:lnTo>
                    <a:pt x="70" y="49"/>
                  </a:lnTo>
                  <a:lnTo>
                    <a:pt x="51" y="68"/>
                  </a:lnTo>
                  <a:lnTo>
                    <a:pt x="39" y="96"/>
                  </a:lnTo>
                  <a:lnTo>
                    <a:pt x="35" y="124"/>
                  </a:lnTo>
                  <a:lnTo>
                    <a:pt x="39" y="154"/>
                  </a:lnTo>
                  <a:lnTo>
                    <a:pt x="51" y="182"/>
                  </a:lnTo>
                  <a:lnTo>
                    <a:pt x="70" y="201"/>
                  </a:lnTo>
                  <a:lnTo>
                    <a:pt x="95" y="215"/>
                  </a:lnTo>
                  <a:lnTo>
                    <a:pt x="125" y="220"/>
                  </a:lnTo>
                  <a:lnTo>
                    <a:pt x="156" y="215"/>
                  </a:lnTo>
                  <a:lnTo>
                    <a:pt x="179" y="201"/>
                  </a:lnTo>
                  <a:lnTo>
                    <a:pt x="198" y="182"/>
                  </a:lnTo>
                  <a:lnTo>
                    <a:pt x="212" y="154"/>
                  </a:lnTo>
                  <a:lnTo>
                    <a:pt x="214" y="124"/>
                  </a:lnTo>
                  <a:lnTo>
                    <a:pt x="212" y="96"/>
                  </a:lnTo>
                  <a:lnTo>
                    <a:pt x="198" y="68"/>
                  </a:lnTo>
                  <a:lnTo>
                    <a:pt x="179" y="49"/>
                  </a:lnTo>
                  <a:lnTo>
                    <a:pt x="156" y="35"/>
                  </a:lnTo>
                  <a:lnTo>
                    <a:pt x="125" y="31"/>
                  </a:lnTo>
                  <a:close/>
                  <a:moveTo>
                    <a:pt x="125" y="0"/>
                  </a:moveTo>
                  <a:lnTo>
                    <a:pt x="165" y="5"/>
                  </a:lnTo>
                  <a:lnTo>
                    <a:pt x="200" y="24"/>
                  </a:lnTo>
                  <a:lnTo>
                    <a:pt x="226" y="49"/>
                  </a:lnTo>
                  <a:lnTo>
                    <a:pt x="244" y="84"/>
                  </a:lnTo>
                  <a:lnTo>
                    <a:pt x="249" y="124"/>
                  </a:lnTo>
                  <a:lnTo>
                    <a:pt x="244" y="166"/>
                  </a:lnTo>
                  <a:lnTo>
                    <a:pt x="226" y="201"/>
                  </a:lnTo>
                  <a:lnTo>
                    <a:pt x="200" y="227"/>
                  </a:lnTo>
                  <a:lnTo>
                    <a:pt x="165" y="245"/>
                  </a:lnTo>
                  <a:lnTo>
                    <a:pt x="125" y="250"/>
                  </a:lnTo>
                  <a:lnTo>
                    <a:pt x="84" y="245"/>
                  </a:lnTo>
                  <a:lnTo>
                    <a:pt x="49" y="227"/>
                  </a:lnTo>
                  <a:lnTo>
                    <a:pt x="23" y="201"/>
                  </a:lnTo>
                  <a:lnTo>
                    <a:pt x="7" y="166"/>
                  </a:lnTo>
                  <a:lnTo>
                    <a:pt x="0" y="124"/>
                  </a:lnTo>
                  <a:lnTo>
                    <a:pt x="7" y="84"/>
                  </a:lnTo>
                  <a:lnTo>
                    <a:pt x="23" y="49"/>
                  </a:lnTo>
                  <a:lnTo>
                    <a:pt x="49" y="24"/>
                  </a:lnTo>
                  <a:lnTo>
                    <a:pt x="84" y="5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29">
              <a:extLst>
                <a:ext uri="{FF2B5EF4-FFF2-40B4-BE49-F238E27FC236}">
                  <a16:creationId xmlns:a16="http://schemas.microsoft.com/office/drawing/2014/main" id="{BD9A8FB5-2923-47CF-A7A5-7F30C41187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152063" y="4773613"/>
              <a:ext cx="328613" cy="381000"/>
            </a:xfrm>
            <a:custGeom>
              <a:avLst/>
              <a:gdLst>
                <a:gd name="T0" fmla="*/ 0 w 207"/>
                <a:gd name="T1" fmla="*/ 0 h 240"/>
                <a:gd name="T2" fmla="*/ 42 w 207"/>
                <a:gd name="T3" fmla="*/ 0 h 240"/>
                <a:gd name="T4" fmla="*/ 175 w 207"/>
                <a:gd name="T5" fmla="*/ 198 h 240"/>
                <a:gd name="T6" fmla="*/ 175 w 207"/>
                <a:gd name="T7" fmla="*/ 198 h 240"/>
                <a:gd name="T8" fmla="*/ 175 w 207"/>
                <a:gd name="T9" fmla="*/ 0 h 240"/>
                <a:gd name="T10" fmla="*/ 207 w 207"/>
                <a:gd name="T11" fmla="*/ 0 h 240"/>
                <a:gd name="T12" fmla="*/ 207 w 207"/>
                <a:gd name="T13" fmla="*/ 240 h 240"/>
                <a:gd name="T14" fmla="*/ 166 w 207"/>
                <a:gd name="T15" fmla="*/ 240 h 240"/>
                <a:gd name="T16" fmla="*/ 33 w 207"/>
                <a:gd name="T17" fmla="*/ 42 h 240"/>
                <a:gd name="T18" fmla="*/ 33 w 207"/>
                <a:gd name="T19" fmla="*/ 42 h 240"/>
                <a:gd name="T20" fmla="*/ 33 w 207"/>
                <a:gd name="T21" fmla="*/ 240 h 240"/>
                <a:gd name="T22" fmla="*/ 0 w 207"/>
                <a:gd name="T23" fmla="*/ 240 h 240"/>
                <a:gd name="T24" fmla="*/ 0 w 207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7" h="240">
                  <a:moveTo>
                    <a:pt x="0" y="0"/>
                  </a:moveTo>
                  <a:lnTo>
                    <a:pt x="42" y="0"/>
                  </a:lnTo>
                  <a:lnTo>
                    <a:pt x="175" y="198"/>
                  </a:lnTo>
                  <a:lnTo>
                    <a:pt x="175" y="198"/>
                  </a:lnTo>
                  <a:lnTo>
                    <a:pt x="175" y="0"/>
                  </a:lnTo>
                  <a:lnTo>
                    <a:pt x="207" y="0"/>
                  </a:lnTo>
                  <a:lnTo>
                    <a:pt x="207" y="240"/>
                  </a:lnTo>
                  <a:lnTo>
                    <a:pt x="166" y="240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24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D006FE11-4B75-4368-8A6D-A2465F9FD3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47350" y="4765676"/>
              <a:ext cx="252413" cy="396875"/>
            </a:xfrm>
            <a:custGeom>
              <a:avLst/>
              <a:gdLst>
                <a:gd name="T0" fmla="*/ 89 w 159"/>
                <a:gd name="T1" fmla="*/ 0 h 250"/>
                <a:gd name="T2" fmla="*/ 114 w 159"/>
                <a:gd name="T3" fmla="*/ 3 h 250"/>
                <a:gd name="T4" fmla="*/ 138 w 159"/>
                <a:gd name="T5" fmla="*/ 10 h 250"/>
                <a:gd name="T6" fmla="*/ 156 w 159"/>
                <a:gd name="T7" fmla="*/ 26 h 250"/>
                <a:gd name="T8" fmla="*/ 131 w 159"/>
                <a:gd name="T9" fmla="*/ 52 h 250"/>
                <a:gd name="T10" fmla="*/ 114 w 159"/>
                <a:gd name="T11" fmla="*/ 35 h 250"/>
                <a:gd name="T12" fmla="*/ 89 w 159"/>
                <a:gd name="T13" fmla="*/ 31 h 250"/>
                <a:gd name="T14" fmla="*/ 66 w 159"/>
                <a:gd name="T15" fmla="*/ 33 h 250"/>
                <a:gd name="T16" fmla="*/ 52 w 159"/>
                <a:gd name="T17" fmla="*/ 42 h 250"/>
                <a:gd name="T18" fmla="*/ 45 w 159"/>
                <a:gd name="T19" fmla="*/ 54 h 250"/>
                <a:gd name="T20" fmla="*/ 42 w 159"/>
                <a:gd name="T21" fmla="*/ 66 h 250"/>
                <a:gd name="T22" fmla="*/ 47 w 159"/>
                <a:gd name="T23" fmla="*/ 84 h 250"/>
                <a:gd name="T24" fmla="*/ 56 w 159"/>
                <a:gd name="T25" fmla="*/ 94 h 250"/>
                <a:gd name="T26" fmla="*/ 73 w 159"/>
                <a:gd name="T27" fmla="*/ 103 h 250"/>
                <a:gd name="T28" fmla="*/ 91 w 159"/>
                <a:gd name="T29" fmla="*/ 110 h 250"/>
                <a:gd name="T30" fmla="*/ 110 w 159"/>
                <a:gd name="T31" fmla="*/ 115 h 250"/>
                <a:gd name="T32" fmla="*/ 128 w 159"/>
                <a:gd name="T33" fmla="*/ 124 h 250"/>
                <a:gd name="T34" fmla="*/ 145 w 159"/>
                <a:gd name="T35" fmla="*/ 136 h 250"/>
                <a:gd name="T36" fmla="*/ 156 w 159"/>
                <a:gd name="T37" fmla="*/ 152 h 250"/>
                <a:gd name="T38" fmla="*/ 159 w 159"/>
                <a:gd name="T39" fmla="*/ 178 h 250"/>
                <a:gd name="T40" fmla="*/ 156 w 159"/>
                <a:gd name="T41" fmla="*/ 203 h 250"/>
                <a:gd name="T42" fmla="*/ 145 w 159"/>
                <a:gd name="T43" fmla="*/ 222 h 250"/>
                <a:gd name="T44" fmla="*/ 126 w 159"/>
                <a:gd name="T45" fmla="*/ 238 h 250"/>
                <a:gd name="T46" fmla="*/ 103 w 159"/>
                <a:gd name="T47" fmla="*/ 248 h 250"/>
                <a:gd name="T48" fmla="*/ 77 w 159"/>
                <a:gd name="T49" fmla="*/ 250 h 250"/>
                <a:gd name="T50" fmla="*/ 47 w 159"/>
                <a:gd name="T51" fmla="*/ 248 h 250"/>
                <a:gd name="T52" fmla="*/ 21 w 159"/>
                <a:gd name="T53" fmla="*/ 236 h 250"/>
                <a:gd name="T54" fmla="*/ 0 w 159"/>
                <a:gd name="T55" fmla="*/ 217 h 250"/>
                <a:gd name="T56" fmla="*/ 26 w 159"/>
                <a:gd name="T57" fmla="*/ 194 h 250"/>
                <a:gd name="T58" fmla="*/ 40 w 159"/>
                <a:gd name="T59" fmla="*/ 210 h 250"/>
                <a:gd name="T60" fmla="*/ 59 w 159"/>
                <a:gd name="T61" fmla="*/ 217 h 250"/>
                <a:gd name="T62" fmla="*/ 77 w 159"/>
                <a:gd name="T63" fmla="*/ 220 h 250"/>
                <a:gd name="T64" fmla="*/ 93 w 159"/>
                <a:gd name="T65" fmla="*/ 217 h 250"/>
                <a:gd name="T66" fmla="*/ 110 w 159"/>
                <a:gd name="T67" fmla="*/ 210 h 250"/>
                <a:gd name="T68" fmla="*/ 121 w 159"/>
                <a:gd name="T69" fmla="*/ 199 h 250"/>
                <a:gd name="T70" fmla="*/ 126 w 159"/>
                <a:gd name="T71" fmla="*/ 180 h 250"/>
                <a:gd name="T72" fmla="*/ 121 w 159"/>
                <a:gd name="T73" fmla="*/ 166 h 250"/>
                <a:gd name="T74" fmla="*/ 110 w 159"/>
                <a:gd name="T75" fmla="*/ 154 h 250"/>
                <a:gd name="T76" fmla="*/ 96 w 159"/>
                <a:gd name="T77" fmla="*/ 147 h 250"/>
                <a:gd name="T78" fmla="*/ 77 w 159"/>
                <a:gd name="T79" fmla="*/ 140 h 250"/>
                <a:gd name="T80" fmla="*/ 56 w 159"/>
                <a:gd name="T81" fmla="*/ 133 h 250"/>
                <a:gd name="T82" fmla="*/ 38 w 159"/>
                <a:gd name="T83" fmla="*/ 126 h 250"/>
                <a:gd name="T84" fmla="*/ 21 w 159"/>
                <a:gd name="T85" fmla="*/ 112 h 250"/>
                <a:gd name="T86" fmla="*/ 12 w 159"/>
                <a:gd name="T87" fmla="*/ 94 h 250"/>
                <a:gd name="T88" fmla="*/ 7 w 159"/>
                <a:gd name="T89" fmla="*/ 66 h 250"/>
                <a:gd name="T90" fmla="*/ 10 w 159"/>
                <a:gd name="T91" fmla="*/ 49 h 250"/>
                <a:gd name="T92" fmla="*/ 19 w 159"/>
                <a:gd name="T93" fmla="*/ 31 h 250"/>
                <a:gd name="T94" fmla="*/ 35 w 159"/>
                <a:gd name="T95" fmla="*/ 14 h 250"/>
                <a:gd name="T96" fmla="*/ 59 w 159"/>
                <a:gd name="T97" fmla="*/ 3 h 250"/>
                <a:gd name="T98" fmla="*/ 89 w 159"/>
                <a:gd name="T9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9" h="250">
                  <a:moveTo>
                    <a:pt x="89" y="0"/>
                  </a:moveTo>
                  <a:lnTo>
                    <a:pt x="114" y="3"/>
                  </a:lnTo>
                  <a:lnTo>
                    <a:pt x="138" y="10"/>
                  </a:lnTo>
                  <a:lnTo>
                    <a:pt x="156" y="26"/>
                  </a:lnTo>
                  <a:lnTo>
                    <a:pt x="131" y="52"/>
                  </a:lnTo>
                  <a:lnTo>
                    <a:pt x="114" y="35"/>
                  </a:lnTo>
                  <a:lnTo>
                    <a:pt x="89" y="31"/>
                  </a:lnTo>
                  <a:lnTo>
                    <a:pt x="66" y="33"/>
                  </a:lnTo>
                  <a:lnTo>
                    <a:pt x="52" y="42"/>
                  </a:lnTo>
                  <a:lnTo>
                    <a:pt x="45" y="54"/>
                  </a:lnTo>
                  <a:lnTo>
                    <a:pt x="42" y="66"/>
                  </a:lnTo>
                  <a:lnTo>
                    <a:pt x="47" y="84"/>
                  </a:lnTo>
                  <a:lnTo>
                    <a:pt x="56" y="94"/>
                  </a:lnTo>
                  <a:lnTo>
                    <a:pt x="73" y="103"/>
                  </a:lnTo>
                  <a:lnTo>
                    <a:pt x="91" y="110"/>
                  </a:lnTo>
                  <a:lnTo>
                    <a:pt x="110" y="115"/>
                  </a:lnTo>
                  <a:lnTo>
                    <a:pt x="128" y="124"/>
                  </a:lnTo>
                  <a:lnTo>
                    <a:pt x="145" y="136"/>
                  </a:lnTo>
                  <a:lnTo>
                    <a:pt x="156" y="152"/>
                  </a:lnTo>
                  <a:lnTo>
                    <a:pt x="159" y="178"/>
                  </a:lnTo>
                  <a:lnTo>
                    <a:pt x="156" y="203"/>
                  </a:lnTo>
                  <a:lnTo>
                    <a:pt x="145" y="222"/>
                  </a:lnTo>
                  <a:lnTo>
                    <a:pt x="126" y="238"/>
                  </a:lnTo>
                  <a:lnTo>
                    <a:pt x="103" y="248"/>
                  </a:lnTo>
                  <a:lnTo>
                    <a:pt x="77" y="250"/>
                  </a:lnTo>
                  <a:lnTo>
                    <a:pt x="47" y="248"/>
                  </a:lnTo>
                  <a:lnTo>
                    <a:pt x="21" y="236"/>
                  </a:lnTo>
                  <a:lnTo>
                    <a:pt x="0" y="217"/>
                  </a:lnTo>
                  <a:lnTo>
                    <a:pt x="26" y="194"/>
                  </a:lnTo>
                  <a:lnTo>
                    <a:pt x="40" y="210"/>
                  </a:lnTo>
                  <a:lnTo>
                    <a:pt x="59" y="217"/>
                  </a:lnTo>
                  <a:lnTo>
                    <a:pt x="77" y="220"/>
                  </a:lnTo>
                  <a:lnTo>
                    <a:pt x="93" y="217"/>
                  </a:lnTo>
                  <a:lnTo>
                    <a:pt x="110" y="210"/>
                  </a:lnTo>
                  <a:lnTo>
                    <a:pt x="121" y="199"/>
                  </a:lnTo>
                  <a:lnTo>
                    <a:pt x="126" y="180"/>
                  </a:lnTo>
                  <a:lnTo>
                    <a:pt x="121" y="166"/>
                  </a:lnTo>
                  <a:lnTo>
                    <a:pt x="110" y="154"/>
                  </a:lnTo>
                  <a:lnTo>
                    <a:pt x="96" y="147"/>
                  </a:lnTo>
                  <a:lnTo>
                    <a:pt x="77" y="140"/>
                  </a:lnTo>
                  <a:lnTo>
                    <a:pt x="56" y="133"/>
                  </a:lnTo>
                  <a:lnTo>
                    <a:pt x="38" y="126"/>
                  </a:lnTo>
                  <a:lnTo>
                    <a:pt x="21" y="112"/>
                  </a:lnTo>
                  <a:lnTo>
                    <a:pt x="12" y="94"/>
                  </a:lnTo>
                  <a:lnTo>
                    <a:pt x="7" y="66"/>
                  </a:lnTo>
                  <a:lnTo>
                    <a:pt x="10" y="49"/>
                  </a:lnTo>
                  <a:lnTo>
                    <a:pt x="19" y="31"/>
                  </a:lnTo>
                  <a:lnTo>
                    <a:pt x="35" y="14"/>
                  </a:lnTo>
                  <a:lnTo>
                    <a:pt x="59" y="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31">
              <a:extLst>
                <a:ext uri="{FF2B5EF4-FFF2-40B4-BE49-F238E27FC236}">
                  <a16:creationId xmlns:a16="http://schemas.microsoft.com/office/drawing/2014/main" id="{65C9CAA0-65C0-41DF-87AB-707836166A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3450" y="5280026"/>
              <a:ext cx="239713" cy="382588"/>
            </a:xfrm>
            <a:custGeom>
              <a:avLst/>
              <a:gdLst>
                <a:gd name="T0" fmla="*/ 0 w 151"/>
                <a:gd name="T1" fmla="*/ 0 h 241"/>
                <a:gd name="T2" fmla="*/ 151 w 151"/>
                <a:gd name="T3" fmla="*/ 0 h 241"/>
                <a:gd name="T4" fmla="*/ 151 w 151"/>
                <a:gd name="T5" fmla="*/ 31 h 241"/>
                <a:gd name="T6" fmla="*/ 33 w 151"/>
                <a:gd name="T7" fmla="*/ 31 h 241"/>
                <a:gd name="T8" fmla="*/ 33 w 151"/>
                <a:gd name="T9" fmla="*/ 105 h 241"/>
                <a:gd name="T10" fmla="*/ 142 w 151"/>
                <a:gd name="T11" fmla="*/ 105 h 241"/>
                <a:gd name="T12" fmla="*/ 142 w 151"/>
                <a:gd name="T13" fmla="*/ 136 h 241"/>
                <a:gd name="T14" fmla="*/ 33 w 151"/>
                <a:gd name="T15" fmla="*/ 136 h 241"/>
                <a:gd name="T16" fmla="*/ 33 w 151"/>
                <a:gd name="T17" fmla="*/ 241 h 241"/>
                <a:gd name="T18" fmla="*/ 0 w 151"/>
                <a:gd name="T19" fmla="*/ 241 h 241"/>
                <a:gd name="T20" fmla="*/ 0 w 151"/>
                <a:gd name="T2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" h="241">
                  <a:moveTo>
                    <a:pt x="0" y="0"/>
                  </a:moveTo>
                  <a:lnTo>
                    <a:pt x="151" y="0"/>
                  </a:lnTo>
                  <a:lnTo>
                    <a:pt x="151" y="31"/>
                  </a:lnTo>
                  <a:lnTo>
                    <a:pt x="33" y="31"/>
                  </a:lnTo>
                  <a:lnTo>
                    <a:pt x="33" y="105"/>
                  </a:lnTo>
                  <a:lnTo>
                    <a:pt x="142" y="105"/>
                  </a:lnTo>
                  <a:lnTo>
                    <a:pt x="142" y="136"/>
                  </a:lnTo>
                  <a:lnTo>
                    <a:pt x="33" y="136"/>
                  </a:lnTo>
                  <a:lnTo>
                    <a:pt x="33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32">
              <a:extLst>
                <a:ext uri="{FF2B5EF4-FFF2-40B4-BE49-F238E27FC236}">
                  <a16:creationId xmlns:a16="http://schemas.microsoft.com/office/drawing/2014/main" id="{B60FBEDB-2491-45C7-B661-CAAAD5CA19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21263" y="5268913"/>
              <a:ext cx="395288" cy="400050"/>
            </a:xfrm>
            <a:custGeom>
              <a:avLst/>
              <a:gdLst>
                <a:gd name="T0" fmla="*/ 125 w 249"/>
                <a:gd name="T1" fmla="*/ 33 h 252"/>
                <a:gd name="T2" fmla="*/ 95 w 249"/>
                <a:gd name="T3" fmla="*/ 38 h 252"/>
                <a:gd name="T4" fmla="*/ 70 w 249"/>
                <a:gd name="T5" fmla="*/ 49 h 252"/>
                <a:gd name="T6" fmla="*/ 51 w 249"/>
                <a:gd name="T7" fmla="*/ 70 h 252"/>
                <a:gd name="T8" fmla="*/ 39 w 249"/>
                <a:gd name="T9" fmla="*/ 98 h 252"/>
                <a:gd name="T10" fmla="*/ 35 w 249"/>
                <a:gd name="T11" fmla="*/ 126 h 252"/>
                <a:gd name="T12" fmla="*/ 39 w 249"/>
                <a:gd name="T13" fmla="*/ 157 h 252"/>
                <a:gd name="T14" fmla="*/ 51 w 249"/>
                <a:gd name="T15" fmla="*/ 182 h 252"/>
                <a:gd name="T16" fmla="*/ 70 w 249"/>
                <a:gd name="T17" fmla="*/ 203 h 252"/>
                <a:gd name="T18" fmla="*/ 95 w 249"/>
                <a:gd name="T19" fmla="*/ 217 h 252"/>
                <a:gd name="T20" fmla="*/ 125 w 249"/>
                <a:gd name="T21" fmla="*/ 222 h 252"/>
                <a:gd name="T22" fmla="*/ 156 w 249"/>
                <a:gd name="T23" fmla="*/ 217 h 252"/>
                <a:gd name="T24" fmla="*/ 179 w 249"/>
                <a:gd name="T25" fmla="*/ 203 h 252"/>
                <a:gd name="T26" fmla="*/ 200 w 249"/>
                <a:gd name="T27" fmla="*/ 182 h 252"/>
                <a:gd name="T28" fmla="*/ 212 w 249"/>
                <a:gd name="T29" fmla="*/ 157 h 252"/>
                <a:gd name="T30" fmla="*/ 214 w 249"/>
                <a:gd name="T31" fmla="*/ 126 h 252"/>
                <a:gd name="T32" fmla="*/ 212 w 249"/>
                <a:gd name="T33" fmla="*/ 98 h 252"/>
                <a:gd name="T34" fmla="*/ 200 w 249"/>
                <a:gd name="T35" fmla="*/ 70 h 252"/>
                <a:gd name="T36" fmla="*/ 179 w 249"/>
                <a:gd name="T37" fmla="*/ 49 h 252"/>
                <a:gd name="T38" fmla="*/ 156 w 249"/>
                <a:gd name="T39" fmla="*/ 38 h 252"/>
                <a:gd name="T40" fmla="*/ 125 w 249"/>
                <a:gd name="T41" fmla="*/ 33 h 252"/>
                <a:gd name="T42" fmla="*/ 125 w 249"/>
                <a:gd name="T43" fmla="*/ 0 h 252"/>
                <a:gd name="T44" fmla="*/ 165 w 249"/>
                <a:gd name="T45" fmla="*/ 7 h 252"/>
                <a:gd name="T46" fmla="*/ 200 w 249"/>
                <a:gd name="T47" fmla="*/ 26 h 252"/>
                <a:gd name="T48" fmla="*/ 226 w 249"/>
                <a:gd name="T49" fmla="*/ 52 h 252"/>
                <a:gd name="T50" fmla="*/ 244 w 249"/>
                <a:gd name="T51" fmla="*/ 87 h 252"/>
                <a:gd name="T52" fmla="*/ 249 w 249"/>
                <a:gd name="T53" fmla="*/ 126 h 252"/>
                <a:gd name="T54" fmla="*/ 244 w 249"/>
                <a:gd name="T55" fmla="*/ 168 h 252"/>
                <a:gd name="T56" fmla="*/ 226 w 249"/>
                <a:gd name="T57" fmla="*/ 203 h 252"/>
                <a:gd name="T58" fmla="*/ 200 w 249"/>
                <a:gd name="T59" fmla="*/ 229 h 252"/>
                <a:gd name="T60" fmla="*/ 165 w 249"/>
                <a:gd name="T61" fmla="*/ 248 h 252"/>
                <a:gd name="T62" fmla="*/ 125 w 249"/>
                <a:gd name="T63" fmla="*/ 252 h 252"/>
                <a:gd name="T64" fmla="*/ 84 w 249"/>
                <a:gd name="T65" fmla="*/ 248 h 252"/>
                <a:gd name="T66" fmla="*/ 49 w 249"/>
                <a:gd name="T67" fmla="*/ 229 h 252"/>
                <a:gd name="T68" fmla="*/ 23 w 249"/>
                <a:gd name="T69" fmla="*/ 203 h 252"/>
                <a:gd name="T70" fmla="*/ 7 w 249"/>
                <a:gd name="T71" fmla="*/ 168 h 252"/>
                <a:gd name="T72" fmla="*/ 0 w 249"/>
                <a:gd name="T73" fmla="*/ 126 h 252"/>
                <a:gd name="T74" fmla="*/ 7 w 249"/>
                <a:gd name="T75" fmla="*/ 87 h 252"/>
                <a:gd name="T76" fmla="*/ 23 w 249"/>
                <a:gd name="T77" fmla="*/ 52 h 252"/>
                <a:gd name="T78" fmla="*/ 49 w 249"/>
                <a:gd name="T79" fmla="*/ 26 h 252"/>
                <a:gd name="T80" fmla="*/ 84 w 249"/>
                <a:gd name="T81" fmla="*/ 7 h 252"/>
                <a:gd name="T82" fmla="*/ 125 w 249"/>
                <a:gd name="T83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252">
                  <a:moveTo>
                    <a:pt x="125" y="33"/>
                  </a:moveTo>
                  <a:lnTo>
                    <a:pt x="95" y="38"/>
                  </a:lnTo>
                  <a:lnTo>
                    <a:pt x="70" y="49"/>
                  </a:lnTo>
                  <a:lnTo>
                    <a:pt x="51" y="70"/>
                  </a:lnTo>
                  <a:lnTo>
                    <a:pt x="39" y="98"/>
                  </a:lnTo>
                  <a:lnTo>
                    <a:pt x="35" y="126"/>
                  </a:lnTo>
                  <a:lnTo>
                    <a:pt x="39" y="157"/>
                  </a:lnTo>
                  <a:lnTo>
                    <a:pt x="51" y="182"/>
                  </a:lnTo>
                  <a:lnTo>
                    <a:pt x="70" y="203"/>
                  </a:lnTo>
                  <a:lnTo>
                    <a:pt x="95" y="217"/>
                  </a:lnTo>
                  <a:lnTo>
                    <a:pt x="125" y="222"/>
                  </a:lnTo>
                  <a:lnTo>
                    <a:pt x="156" y="217"/>
                  </a:lnTo>
                  <a:lnTo>
                    <a:pt x="179" y="203"/>
                  </a:lnTo>
                  <a:lnTo>
                    <a:pt x="200" y="182"/>
                  </a:lnTo>
                  <a:lnTo>
                    <a:pt x="212" y="157"/>
                  </a:lnTo>
                  <a:lnTo>
                    <a:pt x="214" y="126"/>
                  </a:lnTo>
                  <a:lnTo>
                    <a:pt x="212" y="98"/>
                  </a:lnTo>
                  <a:lnTo>
                    <a:pt x="200" y="70"/>
                  </a:lnTo>
                  <a:lnTo>
                    <a:pt x="179" y="49"/>
                  </a:lnTo>
                  <a:lnTo>
                    <a:pt x="156" y="38"/>
                  </a:lnTo>
                  <a:lnTo>
                    <a:pt x="125" y="33"/>
                  </a:lnTo>
                  <a:close/>
                  <a:moveTo>
                    <a:pt x="125" y="0"/>
                  </a:moveTo>
                  <a:lnTo>
                    <a:pt x="165" y="7"/>
                  </a:lnTo>
                  <a:lnTo>
                    <a:pt x="200" y="26"/>
                  </a:lnTo>
                  <a:lnTo>
                    <a:pt x="226" y="52"/>
                  </a:lnTo>
                  <a:lnTo>
                    <a:pt x="244" y="87"/>
                  </a:lnTo>
                  <a:lnTo>
                    <a:pt x="249" y="126"/>
                  </a:lnTo>
                  <a:lnTo>
                    <a:pt x="244" y="168"/>
                  </a:lnTo>
                  <a:lnTo>
                    <a:pt x="226" y="203"/>
                  </a:lnTo>
                  <a:lnTo>
                    <a:pt x="200" y="229"/>
                  </a:lnTo>
                  <a:lnTo>
                    <a:pt x="165" y="248"/>
                  </a:lnTo>
                  <a:lnTo>
                    <a:pt x="125" y="252"/>
                  </a:lnTo>
                  <a:lnTo>
                    <a:pt x="84" y="248"/>
                  </a:lnTo>
                  <a:lnTo>
                    <a:pt x="49" y="229"/>
                  </a:lnTo>
                  <a:lnTo>
                    <a:pt x="23" y="203"/>
                  </a:lnTo>
                  <a:lnTo>
                    <a:pt x="7" y="168"/>
                  </a:lnTo>
                  <a:lnTo>
                    <a:pt x="0" y="126"/>
                  </a:lnTo>
                  <a:lnTo>
                    <a:pt x="7" y="87"/>
                  </a:lnTo>
                  <a:lnTo>
                    <a:pt x="23" y="52"/>
                  </a:lnTo>
                  <a:lnTo>
                    <a:pt x="49" y="26"/>
                  </a:lnTo>
                  <a:lnTo>
                    <a:pt x="84" y="7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33">
              <a:extLst>
                <a:ext uri="{FF2B5EF4-FFF2-40B4-BE49-F238E27FC236}">
                  <a16:creationId xmlns:a16="http://schemas.microsoft.com/office/drawing/2014/main" id="{C7394692-1D5B-4A3A-BE52-4CB6852F469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83225" y="5280026"/>
              <a:ext cx="269875" cy="382588"/>
            </a:xfrm>
            <a:custGeom>
              <a:avLst/>
              <a:gdLst>
                <a:gd name="T0" fmla="*/ 32 w 170"/>
                <a:gd name="T1" fmla="*/ 28 h 241"/>
                <a:gd name="T2" fmla="*/ 32 w 170"/>
                <a:gd name="T3" fmla="*/ 105 h 241"/>
                <a:gd name="T4" fmla="*/ 74 w 170"/>
                <a:gd name="T5" fmla="*/ 105 h 241"/>
                <a:gd name="T6" fmla="*/ 90 w 170"/>
                <a:gd name="T7" fmla="*/ 105 h 241"/>
                <a:gd name="T8" fmla="*/ 104 w 170"/>
                <a:gd name="T9" fmla="*/ 101 h 241"/>
                <a:gd name="T10" fmla="*/ 116 w 170"/>
                <a:gd name="T11" fmla="*/ 96 h 241"/>
                <a:gd name="T12" fmla="*/ 123 w 170"/>
                <a:gd name="T13" fmla="*/ 84 h 241"/>
                <a:gd name="T14" fmla="*/ 125 w 170"/>
                <a:gd name="T15" fmla="*/ 68 h 241"/>
                <a:gd name="T16" fmla="*/ 123 w 170"/>
                <a:gd name="T17" fmla="*/ 52 h 241"/>
                <a:gd name="T18" fmla="*/ 116 w 170"/>
                <a:gd name="T19" fmla="*/ 40 h 241"/>
                <a:gd name="T20" fmla="*/ 104 w 170"/>
                <a:gd name="T21" fmla="*/ 33 h 241"/>
                <a:gd name="T22" fmla="*/ 90 w 170"/>
                <a:gd name="T23" fmla="*/ 31 h 241"/>
                <a:gd name="T24" fmla="*/ 74 w 170"/>
                <a:gd name="T25" fmla="*/ 28 h 241"/>
                <a:gd name="T26" fmla="*/ 32 w 170"/>
                <a:gd name="T27" fmla="*/ 28 h 241"/>
                <a:gd name="T28" fmla="*/ 0 w 170"/>
                <a:gd name="T29" fmla="*/ 0 h 241"/>
                <a:gd name="T30" fmla="*/ 83 w 170"/>
                <a:gd name="T31" fmla="*/ 0 h 241"/>
                <a:gd name="T32" fmla="*/ 111 w 170"/>
                <a:gd name="T33" fmla="*/ 3 h 241"/>
                <a:gd name="T34" fmla="*/ 130 w 170"/>
                <a:gd name="T35" fmla="*/ 12 h 241"/>
                <a:gd name="T36" fmla="*/ 144 w 170"/>
                <a:gd name="T37" fmla="*/ 24 h 241"/>
                <a:gd name="T38" fmla="*/ 153 w 170"/>
                <a:gd name="T39" fmla="*/ 38 h 241"/>
                <a:gd name="T40" fmla="*/ 158 w 170"/>
                <a:gd name="T41" fmla="*/ 52 h 241"/>
                <a:gd name="T42" fmla="*/ 160 w 170"/>
                <a:gd name="T43" fmla="*/ 68 h 241"/>
                <a:gd name="T44" fmla="*/ 156 w 170"/>
                <a:gd name="T45" fmla="*/ 89 h 241"/>
                <a:gd name="T46" fmla="*/ 144 w 170"/>
                <a:gd name="T47" fmla="*/ 110 h 241"/>
                <a:gd name="T48" fmla="*/ 125 w 170"/>
                <a:gd name="T49" fmla="*/ 124 h 241"/>
                <a:gd name="T50" fmla="*/ 102 w 170"/>
                <a:gd name="T51" fmla="*/ 131 h 241"/>
                <a:gd name="T52" fmla="*/ 170 w 170"/>
                <a:gd name="T53" fmla="*/ 241 h 241"/>
                <a:gd name="T54" fmla="*/ 130 w 170"/>
                <a:gd name="T55" fmla="*/ 241 h 241"/>
                <a:gd name="T56" fmla="*/ 69 w 170"/>
                <a:gd name="T57" fmla="*/ 133 h 241"/>
                <a:gd name="T58" fmla="*/ 32 w 170"/>
                <a:gd name="T59" fmla="*/ 133 h 241"/>
                <a:gd name="T60" fmla="*/ 32 w 170"/>
                <a:gd name="T61" fmla="*/ 241 h 241"/>
                <a:gd name="T62" fmla="*/ 0 w 170"/>
                <a:gd name="T63" fmla="*/ 241 h 241"/>
                <a:gd name="T64" fmla="*/ 0 w 170"/>
                <a:gd name="T65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241">
                  <a:moveTo>
                    <a:pt x="32" y="28"/>
                  </a:moveTo>
                  <a:lnTo>
                    <a:pt x="32" y="105"/>
                  </a:lnTo>
                  <a:lnTo>
                    <a:pt x="74" y="105"/>
                  </a:lnTo>
                  <a:lnTo>
                    <a:pt x="90" y="105"/>
                  </a:lnTo>
                  <a:lnTo>
                    <a:pt x="104" y="101"/>
                  </a:lnTo>
                  <a:lnTo>
                    <a:pt x="116" y="96"/>
                  </a:lnTo>
                  <a:lnTo>
                    <a:pt x="123" y="84"/>
                  </a:lnTo>
                  <a:lnTo>
                    <a:pt x="125" y="68"/>
                  </a:lnTo>
                  <a:lnTo>
                    <a:pt x="123" y="52"/>
                  </a:lnTo>
                  <a:lnTo>
                    <a:pt x="116" y="40"/>
                  </a:lnTo>
                  <a:lnTo>
                    <a:pt x="104" y="33"/>
                  </a:lnTo>
                  <a:lnTo>
                    <a:pt x="90" y="31"/>
                  </a:lnTo>
                  <a:lnTo>
                    <a:pt x="74" y="28"/>
                  </a:lnTo>
                  <a:lnTo>
                    <a:pt x="32" y="28"/>
                  </a:lnTo>
                  <a:close/>
                  <a:moveTo>
                    <a:pt x="0" y="0"/>
                  </a:moveTo>
                  <a:lnTo>
                    <a:pt x="83" y="0"/>
                  </a:lnTo>
                  <a:lnTo>
                    <a:pt x="111" y="3"/>
                  </a:lnTo>
                  <a:lnTo>
                    <a:pt x="130" y="12"/>
                  </a:lnTo>
                  <a:lnTo>
                    <a:pt x="144" y="24"/>
                  </a:lnTo>
                  <a:lnTo>
                    <a:pt x="153" y="38"/>
                  </a:lnTo>
                  <a:lnTo>
                    <a:pt x="158" y="52"/>
                  </a:lnTo>
                  <a:lnTo>
                    <a:pt x="160" y="68"/>
                  </a:lnTo>
                  <a:lnTo>
                    <a:pt x="156" y="89"/>
                  </a:lnTo>
                  <a:lnTo>
                    <a:pt x="144" y="110"/>
                  </a:lnTo>
                  <a:lnTo>
                    <a:pt x="125" y="124"/>
                  </a:lnTo>
                  <a:lnTo>
                    <a:pt x="102" y="131"/>
                  </a:lnTo>
                  <a:lnTo>
                    <a:pt x="170" y="241"/>
                  </a:lnTo>
                  <a:lnTo>
                    <a:pt x="130" y="241"/>
                  </a:lnTo>
                  <a:lnTo>
                    <a:pt x="69" y="133"/>
                  </a:lnTo>
                  <a:lnTo>
                    <a:pt x="32" y="133"/>
                  </a:lnTo>
                  <a:lnTo>
                    <a:pt x="32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34">
              <a:extLst>
                <a:ext uri="{FF2B5EF4-FFF2-40B4-BE49-F238E27FC236}">
                  <a16:creationId xmlns:a16="http://schemas.microsoft.com/office/drawing/2014/main" id="{1F1940BD-EDC4-43F8-A4E2-6D056A9942F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895975" y="5280026"/>
              <a:ext cx="373063" cy="382588"/>
            </a:xfrm>
            <a:custGeom>
              <a:avLst/>
              <a:gdLst>
                <a:gd name="T0" fmla="*/ 117 w 235"/>
                <a:gd name="T1" fmla="*/ 42 h 241"/>
                <a:gd name="T2" fmla="*/ 72 w 235"/>
                <a:gd name="T3" fmla="*/ 152 h 241"/>
                <a:gd name="T4" fmla="*/ 163 w 235"/>
                <a:gd name="T5" fmla="*/ 152 h 241"/>
                <a:gd name="T6" fmla="*/ 119 w 235"/>
                <a:gd name="T7" fmla="*/ 42 h 241"/>
                <a:gd name="T8" fmla="*/ 117 w 235"/>
                <a:gd name="T9" fmla="*/ 42 h 241"/>
                <a:gd name="T10" fmla="*/ 105 w 235"/>
                <a:gd name="T11" fmla="*/ 0 h 241"/>
                <a:gd name="T12" fmla="*/ 135 w 235"/>
                <a:gd name="T13" fmla="*/ 0 h 241"/>
                <a:gd name="T14" fmla="*/ 235 w 235"/>
                <a:gd name="T15" fmla="*/ 241 h 241"/>
                <a:gd name="T16" fmla="*/ 198 w 235"/>
                <a:gd name="T17" fmla="*/ 241 h 241"/>
                <a:gd name="T18" fmla="*/ 175 w 235"/>
                <a:gd name="T19" fmla="*/ 180 h 241"/>
                <a:gd name="T20" fmla="*/ 61 w 235"/>
                <a:gd name="T21" fmla="*/ 180 h 241"/>
                <a:gd name="T22" fmla="*/ 38 w 235"/>
                <a:gd name="T23" fmla="*/ 241 h 241"/>
                <a:gd name="T24" fmla="*/ 0 w 235"/>
                <a:gd name="T25" fmla="*/ 241 h 241"/>
                <a:gd name="T26" fmla="*/ 105 w 235"/>
                <a:gd name="T2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5" h="241">
                  <a:moveTo>
                    <a:pt x="117" y="42"/>
                  </a:moveTo>
                  <a:lnTo>
                    <a:pt x="72" y="152"/>
                  </a:lnTo>
                  <a:lnTo>
                    <a:pt x="163" y="152"/>
                  </a:lnTo>
                  <a:lnTo>
                    <a:pt x="119" y="42"/>
                  </a:lnTo>
                  <a:lnTo>
                    <a:pt x="117" y="42"/>
                  </a:lnTo>
                  <a:close/>
                  <a:moveTo>
                    <a:pt x="105" y="0"/>
                  </a:moveTo>
                  <a:lnTo>
                    <a:pt x="135" y="0"/>
                  </a:lnTo>
                  <a:lnTo>
                    <a:pt x="235" y="241"/>
                  </a:lnTo>
                  <a:lnTo>
                    <a:pt x="198" y="241"/>
                  </a:lnTo>
                  <a:lnTo>
                    <a:pt x="175" y="180"/>
                  </a:lnTo>
                  <a:lnTo>
                    <a:pt x="61" y="180"/>
                  </a:lnTo>
                  <a:lnTo>
                    <a:pt x="38" y="241"/>
                  </a:lnTo>
                  <a:lnTo>
                    <a:pt x="0" y="24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35">
              <a:extLst>
                <a:ext uri="{FF2B5EF4-FFF2-40B4-BE49-F238E27FC236}">
                  <a16:creationId xmlns:a16="http://schemas.microsoft.com/office/drawing/2014/main" id="{8F46F961-D81B-4055-B6D7-E6EE660170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1438" y="5268913"/>
              <a:ext cx="254000" cy="400050"/>
            </a:xfrm>
            <a:custGeom>
              <a:avLst/>
              <a:gdLst>
                <a:gd name="T0" fmla="*/ 88 w 160"/>
                <a:gd name="T1" fmla="*/ 0 h 252"/>
                <a:gd name="T2" fmla="*/ 114 w 160"/>
                <a:gd name="T3" fmla="*/ 3 h 252"/>
                <a:gd name="T4" fmla="*/ 137 w 160"/>
                <a:gd name="T5" fmla="*/ 12 h 252"/>
                <a:gd name="T6" fmla="*/ 158 w 160"/>
                <a:gd name="T7" fmla="*/ 28 h 252"/>
                <a:gd name="T8" fmla="*/ 130 w 160"/>
                <a:gd name="T9" fmla="*/ 54 h 252"/>
                <a:gd name="T10" fmla="*/ 114 w 160"/>
                <a:gd name="T11" fmla="*/ 38 h 252"/>
                <a:gd name="T12" fmla="*/ 88 w 160"/>
                <a:gd name="T13" fmla="*/ 33 h 252"/>
                <a:gd name="T14" fmla="*/ 65 w 160"/>
                <a:gd name="T15" fmla="*/ 35 h 252"/>
                <a:gd name="T16" fmla="*/ 51 w 160"/>
                <a:gd name="T17" fmla="*/ 45 h 252"/>
                <a:gd name="T18" fmla="*/ 44 w 160"/>
                <a:gd name="T19" fmla="*/ 56 h 252"/>
                <a:gd name="T20" fmla="*/ 42 w 160"/>
                <a:gd name="T21" fmla="*/ 68 h 252"/>
                <a:gd name="T22" fmla="*/ 46 w 160"/>
                <a:gd name="T23" fmla="*/ 84 h 252"/>
                <a:gd name="T24" fmla="*/ 56 w 160"/>
                <a:gd name="T25" fmla="*/ 96 h 252"/>
                <a:gd name="T26" fmla="*/ 72 w 160"/>
                <a:gd name="T27" fmla="*/ 105 h 252"/>
                <a:gd name="T28" fmla="*/ 91 w 160"/>
                <a:gd name="T29" fmla="*/ 110 h 252"/>
                <a:gd name="T30" fmla="*/ 112 w 160"/>
                <a:gd name="T31" fmla="*/ 117 h 252"/>
                <a:gd name="T32" fmla="*/ 130 w 160"/>
                <a:gd name="T33" fmla="*/ 126 h 252"/>
                <a:gd name="T34" fmla="*/ 144 w 160"/>
                <a:gd name="T35" fmla="*/ 138 h 252"/>
                <a:gd name="T36" fmla="*/ 156 w 160"/>
                <a:gd name="T37" fmla="*/ 154 h 252"/>
                <a:gd name="T38" fmla="*/ 160 w 160"/>
                <a:gd name="T39" fmla="*/ 180 h 252"/>
                <a:gd name="T40" fmla="*/ 156 w 160"/>
                <a:gd name="T41" fmla="*/ 203 h 252"/>
                <a:gd name="T42" fmla="*/ 144 w 160"/>
                <a:gd name="T43" fmla="*/ 224 h 252"/>
                <a:gd name="T44" fmla="*/ 125 w 160"/>
                <a:gd name="T45" fmla="*/ 241 h 252"/>
                <a:gd name="T46" fmla="*/ 102 w 160"/>
                <a:gd name="T47" fmla="*/ 250 h 252"/>
                <a:gd name="T48" fmla="*/ 77 w 160"/>
                <a:gd name="T49" fmla="*/ 252 h 252"/>
                <a:gd name="T50" fmla="*/ 46 w 160"/>
                <a:gd name="T51" fmla="*/ 250 h 252"/>
                <a:gd name="T52" fmla="*/ 21 w 160"/>
                <a:gd name="T53" fmla="*/ 238 h 252"/>
                <a:gd name="T54" fmla="*/ 0 w 160"/>
                <a:gd name="T55" fmla="*/ 220 h 252"/>
                <a:gd name="T56" fmla="*/ 28 w 160"/>
                <a:gd name="T57" fmla="*/ 196 h 252"/>
                <a:gd name="T58" fmla="*/ 42 w 160"/>
                <a:gd name="T59" fmla="*/ 210 h 252"/>
                <a:gd name="T60" fmla="*/ 58 w 160"/>
                <a:gd name="T61" fmla="*/ 220 h 252"/>
                <a:gd name="T62" fmla="*/ 77 w 160"/>
                <a:gd name="T63" fmla="*/ 222 h 252"/>
                <a:gd name="T64" fmla="*/ 93 w 160"/>
                <a:gd name="T65" fmla="*/ 220 h 252"/>
                <a:gd name="T66" fmla="*/ 109 w 160"/>
                <a:gd name="T67" fmla="*/ 213 h 252"/>
                <a:gd name="T68" fmla="*/ 121 w 160"/>
                <a:gd name="T69" fmla="*/ 201 h 252"/>
                <a:gd name="T70" fmla="*/ 125 w 160"/>
                <a:gd name="T71" fmla="*/ 182 h 252"/>
                <a:gd name="T72" fmla="*/ 121 w 160"/>
                <a:gd name="T73" fmla="*/ 168 h 252"/>
                <a:gd name="T74" fmla="*/ 109 w 160"/>
                <a:gd name="T75" fmla="*/ 157 h 252"/>
                <a:gd name="T76" fmla="*/ 95 w 160"/>
                <a:gd name="T77" fmla="*/ 150 h 252"/>
                <a:gd name="T78" fmla="*/ 77 w 160"/>
                <a:gd name="T79" fmla="*/ 143 h 252"/>
                <a:gd name="T80" fmla="*/ 56 w 160"/>
                <a:gd name="T81" fmla="*/ 136 h 252"/>
                <a:gd name="T82" fmla="*/ 37 w 160"/>
                <a:gd name="T83" fmla="*/ 126 h 252"/>
                <a:gd name="T84" fmla="*/ 23 w 160"/>
                <a:gd name="T85" fmla="*/ 115 h 252"/>
                <a:gd name="T86" fmla="*/ 11 w 160"/>
                <a:gd name="T87" fmla="*/ 96 h 252"/>
                <a:gd name="T88" fmla="*/ 7 w 160"/>
                <a:gd name="T89" fmla="*/ 68 h 252"/>
                <a:gd name="T90" fmla="*/ 11 w 160"/>
                <a:gd name="T91" fmla="*/ 52 h 252"/>
                <a:gd name="T92" fmla="*/ 18 w 160"/>
                <a:gd name="T93" fmla="*/ 33 h 252"/>
                <a:gd name="T94" fmla="*/ 35 w 160"/>
                <a:gd name="T95" fmla="*/ 17 h 252"/>
                <a:gd name="T96" fmla="*/ 58 w 160"/>
                <a:gd name="T97" fmla="*/ 5 h 252"/>
                <a:gd name="T98" fmla="*/ 88 w 160"/>
                <a:gd name="T9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0" h="252">
                  <a:moveTo>
                    <a:pt x="88" y="0"/>
                  </a:moveTo>
                  <a:lnTo>
                    <a:pt x="114" y="3"/>
                  </a:lnTo>
                  <a:lnTo>
                    <a:pt x="137" y="12"/>
                  </a:lnTo>
                  <a:lnTo>
                    <a:pt x="158" y="28"/>
                  </a:lnTo>
                  <a:lnTo>
                    <a:pt x="130" y="54"/>
                  </a:lnTo>
                  <a:lnTo>
                    <a:pt x="114" y="38"/>
                  </a:lnTo>
                  <a:lnTo>
                    <a:pt x="88" y="33"/>
                  </a:lnTo>
                  <a:lnTo>
                    <a:pt x="65" y="35"/>
                  </a:lnTo>
                  <a:lnTo>
                    <a:pt x="51" y="45"/>
                  </a:lnTo>
                  <a:lnTo>
                    <a:pt x="44" y="56"/>
                  </a:lnTo>
                  <a:lnTo>
                    <a:pt x="42" y="68"/>
                  </a:lnTo>
                  <a:lnTo>
                    <a:pt x="46" y="84"/>
                  </a:lnTo>
                  <a:lnTo>
                    <a:pt x="56" y="96"/>
                  </a:lnTo>
                  <a:lnTo>
                    <a:pt x="72" y="105"/>
                  </a:lnTo>
                  <a:lnTo>
                    <a:pt x="91" y="110"/>
                  </a:lnTo>
                  <a:lnTo>
                    <a:pt x="112" y="117"/>
                  </a:lnTo>
                  <a:lnTo>
                    <a:pt x="130" y="126"/>
                  </a:lnTo>
                  <a:lnTo>
                    <a:pt x="144" y="138"/>
                  </a:lnTo>
                  <a:lnTo>
                    <a:pt x="156" y="154"/>
                  </a:lnTo>
                  <a:lnTo>
                    <a:pt x="160" y="180"/>
                  </a:lnTo>
                  <a:lnTo>
                    <a:pt x="156" y="203"/>
                  </a:lnTo>
                  <a:lnTo>
                    <a:pt x="144" y="224"/>
                  </a:lnTo>
                  <a:lnTo>
                    <a:pt x="125" y="241"/>
                  </a:lnTo>
                  <a:lnTo>
                    <a:pt x="102" y="250"/>
                  </a:lnTo>
                  <a:lnTo>
                    <a:pt x="77" y="252"/>
                  </a:lnTo>
                  <a:lnTo>
                    <a:pt x="46" y="250"/>
                  </a:lnTo>
                  <a:lnTo>
                    <a:pt x="21" y="238"/>
                  </a:lnTo>
                  <a:lnTo>
                    <a:pt x="0" y="220"/>
                  </a:lnTo>
                  <a:lnTo>
                    <a:pt x="28" y="196"/>
                  </a:lnTo>
                  <a:lnTo>
                    <a:pt x="42" y="210"/>
                  </a:lnTo>
                  <a:lnTo>
                    <a:pt x="58" y="220"/>
                  </a:lnTo>
                  <a:lnTo>
                    <a:pt x="77" y="222"/>
                  </a:lnTo>
                  <a:lnTo>
                    <a:pt x="93" y="220"/>
                  </a:lnTo>
                  <a:lnTo>
                    <a:pt x="109" y="213"/>
                  </a:lnTo>
                  <a:lnTo>
                    <a:pt x="121" y="201"/>
                  </a:lnTo>
                  <a:lnTo>
                    <a:pt x="125" y="182"/>
                  </a:lnTo>
                  <a:lnTo>
                    <a:pt x="121" y="168"/>
                  </a:lnTo>
                  <a:lnTo>
                    <a:pt x="109" y="157"/>
                  </a:lnTo>
                  <a:lnTo>
                    <a:pt x="95" y="150"/>
                  </a:lnTo>
                  <a:lnTo>
                    <a:pt x="77" y="143"/>
                  </a:lnTo>
                  <a:lnTo>
                    <a:pt x="56" y="136"/>
                  </a:lnTo>
                  <a:lnTo>
                    <a:pt x="37" y="126"/>
                  </a:lnTo>
                  <a:lnTo>
                    <a:pt x="23" y="115"/>
                  </a:lnTo>
                  <a:lnTo>
                    <a:pt x="11" y="96"/>
                  </a:lnTo>
                  <a:lnTo>
                    <a:pt x="7" y="68"/>
                  </a:lnTo>
                  <a:lnTo>
                    <a:pt x="11" y="52"/>
                  </a:lnTo>
                  <a:lnTo>
                    <a:pt x="18" y="33"/>
                  </a:lnTo>
                  <a:lnTo>
                    <a:pt x="35" y="17"/>
                  </a:lnTo>
                  <a:lnTo>
                    <a:pt x="58" y="5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36">
              <a:extLst>
                <a:ext uri="{FF2B5EF4-FFF2-40B4-BE49-F238E27FC236}">
                  <a16:creationId xmlns:a16="http://schemas.microsoft.com/office/drawing/2014/main" id="{23FC9197-304A-4963-9AF0-BDBBA594EB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38938" y="5280026"/>
              <a:ext cx="395288" cy="382588"/>
            </a:xfrm>
            <a:custGeom>
              <a:avLst/>
              <a:gdLst>
                <a:gd name="T0" fmla="*/ 0 w 249"/>
                <a:gd name="T1" fmla="*/ 0 h 241"/>
                <a:gd name="T2" fmla="*/ 49 w 249"/>
                <a:gd name="T3" fmla="*/ 0 h 241"/>
                <a:gd name="T4" fmla="*/ 123 w 249"/>
                <a:gd name="T5" fmla="*/ 182 h 241"/>
                <a:gd name="T6" fmla="*/ 126 w 249"/>
                <a:gd name="T7" fmla="*/ 182 h 241"/>
                <a:gd name="T8" fmla="*/ 200 w 249"/>
                <a:gd name="T9" fmla="*/ 0 h 241"/>
                <a:gd name="T10" fmla="*/ 249 w 249"/>
                <a:gd name="T11" fmla="*/ 0 h 241"/>
                <a:gd name="T12" fmla="*/ 249 w 249"/>
                <a:gd name="T13" fmla="*/ 241 h 241"/>
                <a:gd name="T14" fmla="*/ 216 w 249"/>
                <a:gd name="T15" fmla="*/ 241 h 241"/>
                <a:gd name="T16" fmla="*/ 216 w 249"/>
                <a:gd name="T17" fmla="*/ 42 h 241"/>
                <a:gd name="T18" fmla="*/ 216 w 249"/>
                <a:gd name="T19" fmla="*/ 42 h 241"/>
                <a:gd name="T20" fmla="*/ 135 w 249"/>
                <a:gd name="T21" fmla="*/ 241 h 241"/>
                <a:gd name="T22" fmla="*/ 114 w 249"/>
                <a:gd name="T23" fmla="*/ 241 h 241"/>
                <a:gd name="T24" fmla="*/ 33 w 249"/>
                <a:gd name="T25" fmla="*/ 42 h 241"/>
                <a:gd name="T26" fmla="*/ 33 w 249"/>
                <a:gd name="T27" fmla="*/ 42 h 241"/>
                <a:gd name="T28" fmla="*/ 33 w 249"/>
                <a:gd name="T29" fmla="*/ 241 h 241"/>
                <a:gd name="T30" fmla="*/ 0 w 249"/>
                <a:gd name="T31" fmla="*/ 241 h 241"/>
                <a:gd name="T32" fmla="*/ 0 w 249"/>
                <a:gd name="T3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9" h="241">
                  <a:moveTo>
                    <a:pt x="0" y="0"/>
                  </a:moveTo>
                  <a:lnTo>
                    <a:pt x="49" y="0"/>
                  </a:lnTo>
                  <a:lnTo>
                    <a:pt x="123" y="182"/>
                  </a:lnTo>
                  <a:lnTo>
                    <a:pt x="126" y="182"/>
                  </a:lnTo>
                  <a:lnTo>
                    <a:pt x="200" y="0"/>
                  </a:lnTo>
                  <a:lnTo>
                    <a:pt x="249" y="0"/>
                  </a:lnTo>
                  <a:lnTo>
                    <a:pt x="249" y="241"/>
                  </a:lnTo>
                  <a:lnTo>
                    <a:pt x="216" y="241"/>
                  </a:lnTo>
                  <a:lnTo>
                    <a:pt x="216" y="42"/>
                  </a:lnTo>
                  <a:lnTo>
                    <a:pt x="216" y="42"/>
                  </a:lnTo>
                  <a:lnTo>
                    <a:pt x="135" y="241"/>
                  </a:lnTo>
                  <a:lnTo>
                    <a:pt x="114" y="241"/>
                  </a:lnTo>
                  <a:lnTo>
                    <a:pt x="33" y="42"/>
                  </a:lnTo>
                  <a:lnTo>
                    <a:pt x="33" y="42"/>
                  </a:lnTo>
                  <a:lnTo>
                    <a:pt x="33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7">
              <a:extLst>
                <a:ext uri="{FF2B5EF4-FFF2-40B4-BE49-F238E27FC236}">
                  <a16:creationId xmlns:a16="http://schemas.microsoft.com/office/drawing/2014/main" id="{B9971C12-812F-4F4A-AB6E-542EBA9C6A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70738" y="5280026"/>
              <a:ext cx="377825" cy="382588"/>
            </a:xfrm>
            <a:custGeom>
              <a:avLst/>
              <a:gdLst>
                <a:gd name="T0" fmla="*/ 119 w 238"/>
                <a:gd name="T1" fmla="*/ 42 h 241"/>
                <a:gd name="T2" fmla="*/ 72 w 238"/>
                <a:gd name="T3" fmla="*/ 152 h 241"/>
                <a:gd name="T4" fmla="*/ 163 w 238"/>
                <a:gd name="T5" fmla="*/ 152 h 241"/>
                <a:gd name="T6" fmla="*/ 119 w 238"/>
                <a:gd name="T7" fmla="*/ 42 h 241"/>
                <a:gd name="T8" fmla="*/ 119 w 238"/>
                <a:gd name="T9" fmla="*/ 42 h 241"/>
                <a:gd name="T10" fmla="*/ 105 w 238"/>
                <a:gd name="T11" fmla="*/ 0 h 241"/>
                <a:gd name="T12" fmla="*/ 135 w 238"/>
                <a:gd name="T13" fmla="*/ 0 h 241"/>
                <a:gd name="T14" fmla="*/ 238 w 238"/>
                <a:gd name="T15" fmla="*/ 241 h 241"/>
                <a:gd name="T16" fmla="*/ 200 w 238"/>
                <a:gd name="T17" fmla="*/ 241 h 241"/>
                <a:gd name="T18" fmla="*/ 175 w 238"/>
                <a:gd name="T19" fmla="*/ 180 h 241"/>
                <a:gd name="T20" fmla="*/ 61 w 238"/>
                <a:gd name="T21" fmla="*/ 180 h 241"/>
                <a:gd name="T22" fmla="*/ 37 w 238"/>
                <a:gd name="T23" fmla="*/ 241 h 241"/>
                <a:gd name="T24" fmla="*/ 0 w 238"/>
                <a:gd name="T25" fmla="*/ 241 h 241"/>
                <a:gd name="T26" fmla="*/ 105 w 238"/>
                <a:gd name="T2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8" h="241">
                  <a:moveTo>
                    <a:pt x="119" y="42"/>
                  </a:moveTo>
                  <a:lnTo>
                    <a:pt x="72" y="152"/>
                  </a:lnTo>
                  <a:lnTo>
                    <a:pt x="163" y="152"/>
                  </a:lnTo>
                  <a:lnTo>
                    <a:pt x="119" y="42"/>
                  </a:lnTo>
                  <a:lnTo>
                    <a:pt x="119" y="42"/>
                  </a:lnTo>
                  <a:close/>
                  <a:moveTo>
                    <a:pt x="105" y="0"/>
                  </a:moveTo>
                  <a:lnTo>
                    <a:pt x="135" y="0"/>
                  </a:lnTo>
                  <a:lnTo>
                    <a:pt x="238" y="241"/>
                  </a:lnTo>
                  <a:lnTo>
                    <a:pt x="200" y="241"/>
                  </a:lnTo>
                  <a:lnTo>
                    <a:pt x="175" y="180"/>
                  </a:lnTo>
                  <a:lnTo>
                    <a:pt x="61" y="180"/>
                  </a:lnTo>
                  <a:lnTo>
                    <a:pt x="37" y="241"/>
                  </a:lnTo>
                  <a:lnTo>
                    <a:pt x="0" y="24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38">
              <a:extLst>
                <a:ext uri="{FF2B5EF4-FFF2-40B4-BE49-F238E27FC236}">
                  <a16:creationId xmlns:a16="http://schemas.microsoft.com/office/drawing/2014/main" id="{5E8976EB-26F3-46F3-B521-3B821CE219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588250" y="5280026"/>
              <a:ext cx="269875" cy="382588"/>
            </a:xfrm>
            <a:custGeom>
              <a:avLst/>
              <a:gdLst>
                <a:gd name="T0" fmla="*/ 33 w 170"/>
                <a:gd name="T1" fmla="*/ 28 h 241"/>
                <a:gd name="T2" fmla="*/ 33 w 170"/>
                <a:gd name="T3" fmla="*/ 105 h 241"/>
                <a:gd name="T4" fmla="*/ 75 w 170"/>
                <a:gd name="T5" fmla="*/ 105 h 241"/>
                <a:gd name="T6" fmla="*/ 91 w 170"/>
                <a:gd name="T7" fmla="*/ 105 h 241"/>
                <a:gd name="T8" fmla="*/ 105 w 170"/>
                <a:gd name="T9" fmla="*/ 101 h 241"/>
                <a:gd name="T10" fmla="*/ 117 w 170"/>
                <a:gd name="T11" fmla="*/ 96 h 241"/>
                <a:gd name="T12" fmla="*/ 124 w 170"/>
                <a:gd name="T13" fmla="*/ 84 h 241"/>
                <a:gd name="T14" fmla="*/ 126 w 170"/>
                <a:gd name="T15" fmla="*/ 68 h 241"/>
                <a:gd name="T16" fmla="*/ 124 w 170"/>
                <a:gd name="T17" fmla="*/ 52 h 241"/>
                <a:gd name="T18" fmla="*/ 117 w 170"/>
                <a:gd name="T19" fmla="*/ 40 h 241"/>
                <a:gd name="T20" fmla="*/ 105 w 170"/>
                <a:gd name="T21" fmla="*/ 33 h 241"/>
                <a:gd name="T22" fmla="*/ 91 w 170"/>
                <a:gd name="T23" fmla="*/ 31 h 241"/>
                <a:gd name="T24" fmla="*/ 75 w 170"/>
                <a:gd name="T25" fmla="*/ 28 h 241"/>
                <a:gd name="T26" fmla="*/ 33 w 170"/>
                <a:gd name="T27" fmla="*/ 28 h 241"/>
                <a:gd name="T28" fmla="*/ 0 w 170"/>
                <a:gd name="T29" fmla="*/ 0 h 241"/>
                <a:gd name="T30" fmla="*/ 84 w 170"/>
                <a:gd name="T31" fmla="*/ 0 h 241"/>
                <a:gd name="T32" fmla="*/ 112 w 170"/>
                <a:gd name="T33" fmla="*/ 3 h 241"/>
                <a:gd name="T34" fmla="*/ 131 w 170"/>
                <a:gd name="T35" fmla="*/ 12 h 241"/>
                <a:gd name="T36" fmla="*/ 145 w 170"/>
                <a:gd name="T37" fmla="*/ 24 h 241"/>
                <a:gd name="T38" fmla="*/ 154 w 170"/>
                <a:gd name="T39" fmla="*/ 38 h 241"/>
                <a:gd name="T40" fmla="*/ 158 w 170"/>
                <a:gd name="T41" fmla="*/ 52 h 241"/>
                <a:gd name="T42" fmla="*/ 161 w 170"/>
                <a:gd name="T43" fmla="*/ 68 h 241"/>
                <a:gd name="T44" fmla="*/ 156 w 170"/>
                <a:gd name="T45" fmla="*/ 89 h 241"/>
                <a:gd name="T46" fmla="*/ 145 w 170"/>
                <a:gd name="T47" fmla="*/ 110 h 241"/>
                <a:gd name="T48" fmla="*/ 126 w 170"/>
                <a:gd name="T49" fmla="*/ 124 h 241"/>
                <a:gd name="T50" fmla="*/ 103 w 170"/>
                <a:gd name="T51" fmla="*/ 131 h 241"/>
                <a:gd name="T52" fmla="*/ 170 w 170"/>
                <a:gd name="T53" fmla="*/ 241 h 241"/>
                <a:gd name="T54" fmla="*/ 128 w 170"/>
                <a:gd name="T55" fmla="*/ 241 h 241"/>
                <a:gd name="T56" fmla="*/ 68 w 170"/>
                <a:gd name="T57" fmla="*/ 133 h 241"/>
                <a:gd name="T58" fmla="*/ 33 w 170"/>
                <a:gd name="T59" fmla="*/ 133 h 241"/>
                <a:gd name="T60" fmla="*/ 33 w 170"/>
                <a:gd name="T61" fmla="*/ 241 h 241"/>
                <a:gd name="T62" fmla="*/ 0 w 170"/>
                <a:gd name="T63" fmla="*/ 241 h 241"/>
                <a:gd name="T64" fmla="*/ 0 w 170"/>
                <a:gd name="T65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241">
                  <a:moveTo>
                    <a:pt x="33" y="28"/>
                  </a:moveTo>
                  <a:lnTo>
                    <a:pt x="33" y="105"/>
                  </a:lnTo>
                  <a:lnTo>
                    <a:pt x="75" y="105"/>
                  </a:lnTo>
                  <a:lnTo>
                    <a:pt x="91" y="105"/>
                  </a:lnTo>
                  <a:lnTo>
                    <a:pt x="105" y="101"/>
                  </a:lnTo>
                  <a:lnTo>
                    <a:pt x="117" y="96"/>
                  </a:lnTo>
                  <a:lnTo>
                    <a:pt x="124" y="84"/>
                  </a:lnTo>
                  <a:lnTo>
                    <a:pt x="126" y="68"/>
                  </a:lnTo>
                  <a:lnTo>
                    <a:pt x="124" y="52"/>
                  </a:lnTo>
                  <a:lnTo>
                    <a:pt x="117" y="40"/>
                  </a:lnTo>
                  <a:lnTo>
                    <a:pt x="105" y="33"/>
                  </a:lnTo>
                  <a:lnTo>
                    <a:pt x="91" y="31"/>
                  </a:lnTo>
                  <a:lnTo>
                    <a:pt x="75" y="28"/>
                  </a:lnTo>
                  <a:lnTo>
                    <a:pt x="33" y="28"/>
                  </a:lnTo>
                  <a:close/>
                  <a:moveTo>
                    <a:pt x="0" y="0"/>
                  </a:moveTo>
                  <a:lnTo>
                    <a:pt x="84" y="0"/>
                  </a:lnTo>
                  <a:lnTo>
                    <a:pt x="112" y="3"/>
                  </a:lnTo>
                  <a:lnTo>
                    <a:pt x="131" y="12"/>
                  </a:lnTo>
                  <a:lnTo>
                    <a:pt x="145" y="24"/>
                  </a:lnTo>
                  <a:lnTo>
                    <a:pt x="154" y="38"/>
                  </a:lnTo>
                  <a:lnTo>
                    <a:pt x="158" y="52"/>
                  </a:lnTo>
                  <a:lnTo>
                    <a:pt x="161" y="68"/>
                  </a:lnTo>
                  <a:lnTo>
                    <a:pt x="156" y="89"/>
                  </a:lnTo>
                  <a:lnTo>
                    <a:pt x="145" y="110"/>
                  </a:lnTo>
                  <a:lnTo>
                    <a:pt x="126" y="124"/>
                  </a:lnTo>
                  <a:lnTo>
                    <a:pt x="103" y="131"/>
                  </a:lnTo>
                  <a:lnTo>
                    <a:pt x="170" y="241"/>
                  </a:lnTo>
                  <a:lnTo>
                    <a:pt x="128" y="241"/>
                  </a:lnTo>
                  <a:lnTo>
                    <a:pt x="68" y="133"/>
                  </a:lnTo>
                  <a:lnTo>
                    <a:pt x="33" y="133"/>
                  </a:lnTo>
                  <a:lnTo>
                    <a:pt x="33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39">
              <a:extLst>
                <a:ext uri="{FF2B5EF4-FFF2-40B4-BE49-F238E27FC236}">
                  <a16:creationId xmlns:a16="http://schemas.microsoft.com/office/drawing/2014/main" id="{67ECA2D0-2E7D-4616-8EF0-D7325EC2EE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66063" y="5280026"/>
              <a:ext cx="295275" cy="382588"/>
            </a:xfrm>
            <a:custGeom>
              <a:avLst/>
              <a:gdLst>
                <a:gd name="T0" fmla="*/ 0 w 186"/>
                <a:gd name="T1" fmla="*/ 0 h 241"/>
                <a:gd name="T2" fmla="*/ 186 w 186"/>
                <a:gd name="T3" fmla="*/ 0 h 241"/>
                <a:gd name="T4" fmla="*/ 186 w 186"/>
                <a:gd name="T5" fmla="*/ 31 h 241"/>
                <a:gd name="T6" fmla="*/ 109 w 186"/>
                <a:gd name="T7" fmla="*/ 31 h 241"/>
                <a:gd name="T8" fmla="*/ 109 w 186"/>
                <a:gd name="T9" fmla="*/ 241 h 241"/>
                <a:gd name="T10" fmla="*/ 77 w 186"/>
                <a:gd name="T11" fmla="*/ 241 h 241"/>
                <a:gd name="T12" fmla="*/ 77 w 186"/>
                <a:gd name="T13" fmla="*/ 31 h 241"/>
                <a:gd name="T14" fmla="*/ 0 w 186"/>
                <a:gd name="T15" fmla="*/ 31 h 241"/>
                <a:gd name="T16" fmla="*/ 0 w 186"/>
                <a:gd name="T1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" h="241">
                  <a:moveTo>
                    <a:pt x="0" y="0"/>
                  </a:moveTo>
                  <a:lnTo>
                    <a:pt x="186" y="0"/>
                  </a:lnTo>
                  <a:lnTo>
                    <a:pt x="186" y="31"/>
                  </a:lnTo>
                  <a:lnTo>
                    <a:pt x="109" y="31"/>
                  </a:lnTo>
                  <a:lnTo>
                    <a:pt x="109" y="241"/>
                  </a:lnTo>
                  <a:lnTo>
                    <a:pt x="77" y="241"/>
                  </a:lnTo>
                  <a:lnTo>
                    <a:pt x="77" y="31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40">
              <a:extLst>
                <a:ext uri="{FF2B5EF4-FFF2-40B4-BE49-F238E27FC236}">
                  <a16:creationId xmlns:a16="http://schemas.microsoft.com/office/drawing/2014/main" id="{1FF5B2F2-E920-434E-A3C7-3DF026735A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05788" y="5280026"/>
              <a:ext cx="254000" cy="382588"/>
            </a:xfrm>
            <a:custGeom>
              <a:avLst/>
              <a:gdLst>
                <a:gd name="T0" fmla="*/ 0 w 160"/>
                <a:gd name="T1" fmla="*/ 0 h 241"/>
                <a:gd name="T2" fmla="*/ 156 w 160"/>
                <a:gd name="T3" fmla="*/ 0 h 241"/>
                <a:gd name="T4" fmla="*/ 156 w 160"/>
                <a:gd name="T5" fmla="*/ 31 h 241"/>
                <a:gd name="T6" fmla="*/ 32 w 160"/>
                <a:gd name="T7" fmla="*/ 31 h 241"/>
                <a:gd name="T8" fmla="*/ 32 w 160"/>
                <a:gd name="T9" fmla="*/ 103 h 241"/>
                <a:gd name="T10" fmla="*/ 146 w 160"/>
                <a:gd name="T11" fmla="*/ 103 h 241"/>
                <a:gd name="T12" fmla="*/ 146 w 160"/>
                <a:gd name="T13" fmla="*/ 133 h 241"/>
                <a:gd name="T14" fmla="*/ 32 w 160"/>
                <a:gd name="T15" fmla="*/ 133 h 241"/>
                <a:gd name="T16" fmla="*/ 32 w 160"/>
                <a:gd name="T17" fmla="*/ 210 h 241"/>
                <a:gd name="T18" fmla="*/ 160 w 160"/>
                <a:gd name="T19" fmla="*/ 210 h 241"/>
                <a:gd name="T20" fmla="*/ 160 w 160"/>
                <a:gd name="T21" fmla="*/ 241 h 241"/>
                <a:gd name="T22" fmla="*/ 0 w 160"/>
                <a:gd name="T23" fmla="*/ 241 h 241"/>
                <a:gd name="T24" fmla="*/ 0 w 160"/>
                <a:gd name="T25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0" h="241">
                  <a:moveTo>
                    <a:pt x="0" y="0"/>
                  </a:moveTo>
                  <a:lnTo>
                    <a:pt x="156" y="0"/>
                  </a:lnTo>
                  <a:lnTo>
                    <a:pt x="156" y="31"/>
                  </a:lnTo>
                  <a:lnTo>
                    <a:pt x="32" y="31"/>
                  </a:lnTo>
                  <a:lnTo>
                    <a:pt x="32" y="103"/>
                  </a:lnTo>
                  <a:lnTo>
                    <a:pt x="146" y="103"/>
                  </a:lnTo>
                  <a:lnTo>
                    <a:pt x="146" y="133"/>
                  </a:lnTo>
                  <a:lnTo>
                    <a:pt x="32" y="133"/>
                  </a:lnTo>
                  <a:lnTo>
                    <a:pt x="32" y="210"/>
                  </a:lnTo>
                  <a:lnTo>
                    <a:pt x="160" y="210"/>
                  </a:lnTo>
                  <a:lnTo>
                    <a:pt x="160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41">
              <a:extLst>
                <a:ext uri="{FF2B5EF4-FFF2-40B4-BE49-F238E27FC236}">
                  <a16:creationId xmlns:a16="http://schemas.microsoft.com/office/drawing/2014/main" id="{A02D6F3D-F77C-43BD-836A-F1FF029D4E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26463" y="5280026"/>
              <a:ext cx="269875" cy="382588"/>
            </a:xfrm>
            <a:custGeom>
              <a:avLst/>
              <a:gdLst>
                <a:gd name="T0" fmla="*/ 33 w 170"/>
                <a:gd name="T1" fmla="*/ 28 h 241"/>
                <a:gd name="T2" fmla="*/ 33 w 170"/>
                <a:gd name="T3" fmla="*/ 105 h 241"/>
                <a:gd name="T4" fmla="*/ 75 w 170"/>
                <a:gd name="T5" fmla="*/ 105 h 241"/>
                <a:gd name="T6" fmla="*/ 89 w 170"/>
                <a:gd name="T7" fmla="*/ 105 h 241"/>
                <a:gd name="T8" fmla="*/ 103 w 170"/>
                <a:gd name="T9" fmla="*/ 101 h 241"/>
                <a:gd name="T10" fmla="*/ 114 w 170"/>
                <a:gd name="T11" fmla="*/ 96 h 241"/>
                <a:gd name="T12" fmla="*/ 124 w 170"/>
                <a:gd name="T13" fmla="*/ 84 h 241"/>
                <a:gd name="T14" fmla="*/ 126 w 170"/>
                <a:gd name="T15" fmla="*/ 68 h 241"/>
                <a:gd name="T16" fmla="*/ 124 w 170"/>
                <a:gd name="T17" fmla="*/ 52 h 241"/>
                <a:gd name="T18" fmla="*/ 114 w 170"/>
                <a:gd name="T19" fmla="*/ 40 h 241"/>
                <a:gd name="T20" fmla="*/ 103 w 170"/>
                <a:gd name="T21" fmla="*/ 33 h 241"/>
                <a:gd name="T22" fmla="*/ 89 w 170"/>
                <a:gd name="T23" fmla="*/ 31 h 241"/>
                <a:gd name="T24" fmla="*/ 75 w 170"/>
                <a:gd name="T25" fmla="*/ 28 h 241"/>
                <a:gd name="T26" fmla="*/ 33 w 170"/>
                <a:gd name="T27" fmla="*/ 28 h 241"/>
                <a:gd name="T28" fmla="*/ 0 w 170"/>
                <a:gd name="T29" fmla="*/ 0 h 241"/>
                <a:gd name="T30" fmla="*/ 84 w 170"/>
                <a:gd name="T31" fmla="*/ 0 h 241"/>
                <a:gd name="T32" fmla="*/ 110 w 170"/>
                <a:gd name="T33" fmla="*/ 3 h 241"/>
                <a:gd name="T34" fmla="*/ 131 w 170"/>
                <a:gd name="T35" fmla="*/ 12 h 241"/>
                <a:gd name="T36" fmla="*/ 145 w 170"/>
                <a:gd name="T37" fmla="*/ 24 h 241"/>
                <a:gd name="T38" fmla="*/ 154 w 170"/>
                <a:gd name="T39" fmla="*/ 38 h 241"/>
                <a:gd name="T40" fmla="*/ 159 w 170"/>
                <a:gd name="T41" fmla="*/ 52 h 241"/>
                <a:gd name="T42" fmla="*/ 161 w 170"/>
                <a:gd name="T43" fmla="*/ 68 h 241"/>
                <a:gd name="T44" fmla="*/ 156 w 170"/>
                <a:gd name="T45" fmla="*/ 89 h 241"/>
                <a:gd name="T46" fmla="*/ 145 w 170"/>
                <a:gd name="T47" fmla="*/ 110 h 241"/>
                <a:gd name="T48" fmla="*/ 126 w 170"/>
                <a:gd name="T49" fmla="*/ 124 h 241"/>
                <a:gd name="T50" fmla="*/ 100 w 170"/>
                <a:gd name="T51" fmla="*/ 131 h 241"/>
                <a:gd name="T52" fmla="*/ 170 w 170"/>
                <a:gd name="T53" fmla="*/ 241 h 241"/>
                <a:gd name="T54" fmla="*/ 128 w 170"/>
                <a:gd name="T55" fmla="*/ 241 h 241"/>
                <a:gd name="T56" fmla="*/ 68 w 170"/>
                <a:gd name="T57" fmla="*/ 133 h 241"/>
                <a:gd name="T58" fmla="*/ 33 w 170"/>
                <a:gd name="T59" fmla="*/ 133 h 241"/>
                <a:gd name="T60" fmla="*/ 33 w 170"/>
                <a:gd name="T61" fmla="*/ 241 h 241"/>
                <a:gd name="T62" fmla="*/ 0 w 170"/>
                <a:gd name="T63" fmla="*/ 241 h 241"/>
                <a:gd name="T64" fmla="*/ 0 w 170"/>
                <a:gd name="T65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241">
                  <a:moveTo>
                    <a:pt x="33" y="28"/>
                  </a:moveTo>
                  <a:lnTo>
                    <a:pt x="33" y="105"/>
                  </a:lnTo>
                  <a:lnTo>
                    <a:pt x="75" y="105"/>
                  </a:lnTo>
                  <a:lnTo>
                    <a:pt x="89" y="105"/>
                  </a:lnTo>
                  <a:lnTo>
                    <a:pt x="103" y="101"/>
                  </a:lnTo>
                  <a:lnTo>
                    <a:pt x="114" y="96"/>
                  </a:lnTo>
                  <a:lnTo>
                    <a:pt x="124" y="84"/>
                  </a:lnTo>
                  <a:lnTo>
                    <a:pt x="126" y="68"/>
                  </a:lnTo>
                  <a:lnTo>
                    <a:pt x="124" y="52"/>
                  </a:lnTo>
                  <a:lnTo>
                    <a:pt x="114" y="40"/>
                  </a:lnTo>
                  <a:lnTo>
                    <a:pt x="103" y="33"/>
                  </a:lnTo>
                  <a:lnTo>
                    <a:pt x="89" y="31"/>
                  </a:lnTo>
                  <a:lnTo>
                    <a:pt x="75" y="28"/>
                  </a:lnTo>
                  <a:lnTo>
                    <a:pt x="33" y="28"/>
                  </a:lnTo>
                  <a:close/>
                  <a:moveTo>
                    <a:pt x="0" y="0"/>
                  </a:moveTo>
                  <a:lnTo>
                    <a:pt x="84" y="0"/>
                  </a:lnTo>
                  <a:lnTo>
                    <a:pt x="110" y="3"/>
                  </a:lnTo>
                  <a:lnTo>
                    <a:pt x="131" y="12"/>
                  </a:lnTo>
                  <a:lnTo>
                    <a:pt x="145" y="24"/>
                  </a:lnTo>
                  <a:lnTo>
                    <a:pt x="154" y="38"/>
                  </a:lnTo>
                  <a:lnTo>
                    <a:pt x="159" y="52"/>
                  </a:lnTo>
                  <a:lnTo>
                    <a:pt x="161" y="68"/>
                  </a:lnTo>
                  <a:lnTo>
                    <a:pt x="156" y="89"/>
                  </a:lnTo>
                  <a:lnTo>
                    <a:pt x="145" y="110"/>
                  </a:lnTo>
                  <a:lnTo>
                    <a:pt x="126" y="124"/>
                  </a:lnTo>
                  <a:lnTo>
                    <a:pt x="100" y="131"/>
                  </a:lnTo>
                  <a:lnTo>
                    <a:pt x="170" y="241"/>
                  </a:lnTo>
                  <a:lnTo>
                    <a:pt x="128" y="241"/>
                  </a:lnTo>
                  <a:lnTo>
                    <a:pt x="68" y="133"/>
                  </a:lnTo>
                  <a:lnTo>
                    <a:pt x="33" y="133"/>
                  </a:lnTo>
                  <a:lnTo>
                    <a:pt x="33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42">
              <a:extLst>
                <a:ext uri="{FF2B5EF4-FFF2-40B4-BE49-F238E27FC236}">
                  <a16:creationId xmlns:a16="http://schemas.microsoft.com/office/drawing/2014/main" id="{5F3BAB0E-E73F-46CF-9F44-568EB69B23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37625" y="5280026"/>
              <a:ext cx="512763" cy="382588"/>
            </a:xfrm>
            <a:custGeom>
              <a:avLst/>
              <a:gdLst>
                <a:gd name="T0" fmla="*/ 0 w 323"/>
                <a:gd name="T1" fmla="*/ 0 h 241"/>
                <a:gd name="T2" fmla="*/ 35 w 323"/>
                <a:gd name="T3" fmla="*/ 0 h 241"/>
                <a:gd name="T4" fmla="*/ 86 w 323"/>
                <a:gd name="T5" fmla="*/ 192 h 241"/>
                <a:gd name="T6" fmla="*/ 86 w 323"/>
                <a:gd name="T7" fmla="*/ 192 h 241"/>
                <a:gd name="T8" fmla="*/ 144 w 323"/>
                <a:gd name="T9" fmla="*/ 0 h 241"/>
                <a:gd name="T10" fmla="*/ 181 w 323"/>
                <a:gd name="T11" fmla="*/ 0 h 241"/>
                <a:gd name="T12" fmla="*/ 237 w 323"/>
                <a:gd name="T13" fmla="*/ 192 h 241"/>
                <a:gd name="T14" fmla="*/ 237 w 323"/>
                <a:gd name="T15" fmla="*/ 192 h 241"/>
                <a:gd name="T16" fmla="*/ 291 w 323"/>
                <a:gd name="T17" fmla="*/ 0 h 241"/>
                <a:gd name="T18" fmla="*/ 323 w 323"/>
                <a:gd name="T19" fmla="*/ 0 h 241"/>
                <a:gd name="T20" fmla="*/ 253 w 323"/>
                <a:gd name="T21" fmla="*/ 241 h 241"/>
                <a:gd name="T22" fmla="*/ 221 w 323"/>
                <a:gd name="T23" fmla="*/ 241 h 241"/>
                <a:gd name="T24" fmla="*/ 163 w 323"/>
                <a:gd name="T25" fmla="*/ 45 h 241"/>
                <a:gd name="T26" fmla="*/ 160 w 323"/>
                <a:gd name="T27" fmla="*/ 45 h 241"/>
                <a:gd name="T28" fmla="*/ 104 w 323"/>
                <a:gd name="T29" fmla="*/ 241 h 241"/>
                <a:gd name="T30" fmla="*/ 69 w 323"/>
                <a:gd name="T31" fmla="*/ 241 h 241"/>
                <a:gd name="T32" fmla="*/ 0 w 323"/>
                <a:gd name="T3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3" h="241">
                  <a:moveTo>
                    <a:pt x="0" y="0"/>
                  </a:moveTo>
                  <a:lnTo>
                    <a:pt x="35" y="0"/>
                  </a:lnTo>
                  <a:lnTo>
                    <a:pt x="86" y="192"/>
                  </a:lnTo>
                  <a:lnTo>
                    <a:pt x="86" y="192"/>
                  </a:lnTo>
                  <a:lnTo>
                    <a:pt x="144" y="0"/>
                  </a:lnTo>
                  <a:lnTo>
                    <a:pt x="181" y="0"/>
                  </a:lnTo>
                  <a:lnTo>
                    <a:pt x="237" y="192"/>
                  </a:lnTo>
                  <a:lnTo>
                    <a:pt x="237" y="192"/>
                  </a:lnTo>
                  <a:lnTo>
                    <a:pt x="291" y="0"/>
                  </a:lnTo>
                  <a:lnTo>
                    <a:pt x="323" y="0"/>
                  </a:lnTo>
                  <a:lnTo>
                    <a:pt x="253" y="241"/>
                  </a:lnTo>
                  <a:lnTo>
                    <a:pt x="221" y="241"/>
                  </a:lnTo>
                  <a:lnTo>
                    <a:pt x="163" y="45"/>
                  </a:lnTo>
                  <a:lnTo>
                    <a:pt x="160" y="45"/>
                  </a:lnTo>
                  <a:lnTo>
                    <a:pt x="104" y="241"/>
                  </a:lnTo>
                  <a:lnTo>
                    <a:pt x="69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43">
              <a:extLst>
                <a:ext uri="{FF2B5EF4-FFF2-40B4-BE49-F238E27FC236}">
                  <a16:creationId xmlns:a16="http://schemas.microsoft.com/office/drawing/2014/main" id="{6FB5EE82-C79A-4D56-BC59-536224BC9B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469438" y="5268913"/>
              <a:ext cx="395288" cy="400050"/>
            </a:xfrm>
            <a:custGeom>
              <a:avLst/>
              <a:gdLst>
                <a:gd name="T0" fmla="*/ 123 w 249"/>
                <a:gd name="T1" fmla="*/ 33 h 252"/>
                <a:gd name="T2" fmla="*/ 93 w 249"/>
                <a:gd name="T3" fmla="*/ 38 h 252"/>
                <a:gd name="T4" fmla="*/ 70 w 249"/>
                <a:gd name="T5" fmla="*/ 49 h 252"/>
                <a:gd name="T6" fmla="*/ 51 w 249"/>
                <a:gd name="T7" fmla="*/ 70 h 252"/>
                <a:gd name="T8" fmla="*/ 37 w 249"/>
                <a:gd name="T9" fmla="*/ 98 h 252"/>
                <a:gd name="T10" fmla="*/ 35 w 249"/>
                <a:gd name="T11" fmla="*/ 126 h 252"/>
                <a:gd name="T12" fmla="*/ 37 w 249"/>
                <a:gd name="T13" fmla="*/ 157 h 252"/>
                <a:gd name="T14" fmla="*/ 51 w 249"/>
                <a:gd name="T15" fmla="*/ 182 h 252"/>
                <a:gd name="T16" fmla="*/ 70 w 249"/>
                <a:gd name="T17" fmla="*/ 203 h 252"/>
                <a:gd name="T18" fmla="*/ 93 w 249"/>
                <a:gd name="T19" fmla="*/ 217 h 252"/>
                <a:gd name="T20" fmla="*/ 123 w 249"/>
                <a:gd name="T21" fmla="*/ 222 h 252"/>
                <a:gd name="T22" fmla="*/ 153 w 249"/>
                <a:gd name="T23" fmla="*/ 217 h 252"/>
                <a:gd name="T24" fmla="*/ 179 w 249"/>
                <a:gd name="T25" fmla="*/ 203 h 252"/>
                <a:gd name="T26" fmla="*/ 198 w 249"/>
                <a:gd name="T27" fmla="*/ 182 h 252"/>
                <a:gd name="T28" fmla="*/ 209 w 249"/>
                <a:gd name="T29" fmla="*/ 157 h 252"/>
                <a:gd name="T30" fmla="*/ 214 w 249"/>
                <a:gd name="T31" fmla="*/ 126 h 252"/>
                <a:gd name="T32" fmla="*/ 209 w 249"/>
                <a:gd name="T33" fmla="*/ 98 h 252"/>
                <a:gd name="T34" fmla="*/ 198 w 249"/>
                <a:gd name="T35" fmla="*/ 70 h 252"/>
                <a:gd name="T36" fmla="*/ 179 w 249"/>
                <a:gd name="T37" fmla="*/ 49 h 252"/>
                <a:gd name="T38" fmla="*/ 153 w 249"/>
                <a:gd name="T39" fmla="*/ 38 h 252"/>
                <a:gd name="T40" fmla="*/ 123 w 249"/>
                <a:gd name="T41" fmla="*/ 33 h 252"/>
                <a:gd name="T42" fmla="*/ 123 w 249"/>
                <a:gd name="T43" fmla="*/ 0 h 252"/>
                <a:gd name="T44" fmla="*/ 165 w 249"/>
                <a:gd name="T45" fmla="*/ 7 h 252"/>
                <a:gd name="T46" fmla="*/ 200 w 249"/>
                <a:gd name="T47" fmla="*/ 26 h 252"/>
                <a:gd name="T48" fmla="*/ 226 w 249"/>
                <a:gd name="T49" fmla="*/ 52 h 252"/>
                <a:gd name="T50" fmla="*/ 242 w 249"/>
                <a:gd name="T51" fmla="*/ 87 h 252"/>
                <a:gd name="T52" fmla="*/ 249 w 249"/>
                <a:gd name="T53" fmla="*/ 126 h 252"/>
                <a:gd name="T54" fmla="*/ 242 w 249"/>
                <a:gd name="T55" fmla="*/ 168 h 252"/>
                <a:gd name="T56" fmla="*/ 226 w 249"/>
                <a:gd name="T57" fmla="*/ 203 h 252"/>
                <a:gd name="T58" fmla="*/ 200 w 249"/>
                <a:gd name="T59" fmla="*/ 229 h 252"/>
                <a:gd name="T60" fmla="*/ 165 w 249"/>
                <a:gd name="T61" fmla="*/ 248 h 252"/>
                <a:gd name="T62" fmla="*/ 123 w 249"/>
                <a:gd name="T63" fmla="*/ 252 h 252"/>
                <a:gd name="T64" fmla="*/ 84 w 249"/>
                <a:gd name="T65" fmla="*/ 248 h 252"/>
                <a:gd name="T66" fmla="*/ 49 w 249"/>
                <a:gd name="T67" fmla="*/ 229 h 252"/>
                <a:gd name="T68" fmla="*/ 23 w 249"/>
                <a:gd name="T69" fmla="*/ 203 h 252"/>
                <a:gd name="T70" fmla="*/ 4 w 249"/>
                <a:gd name="T71" fmla="*/ 168 h 252"/>
                <a:gd name="T72" fmla="*/ 0 w 249"/>
                <a:gd name="T73" fmla="*/ 126 h 252"/>
                <a:gd name="T74" fmla="*/ 4 w 249"/>
                <a:gd name="T75" fmla="*/ 87 h 252"/>
                <a:gd name="T76" fmla="*/ 23 w 249"/>
                <a:gd name="T77" fmla="*/ 52 h 252"/>
                <a:gd name="T78" fmla="*/ 49 w 249"/>
                <a:gd name="T79" fmla="*/ 26 h 252"/>
                <a:gd name="T80" fmla="*/ 84 w 249"/>
                <a:gd name="T81" fmla="*/ 7 h 252"/>
                <a:gd name="T82" fmla="*/ 123 w 249"/>
                <a:gd name="T83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9" h="252">
                  <a:moveTo>
                    <a:pt x="123" y="33"/>
                  </a:moveTo>
                  <a:lnTo>
                    <a:pt x="93" y="38"/>
                  </a:lnTo>
                  <a:lnTo>
                    <a:pt x="70" y="49"/>
                  </a:lnTo>
                  <a:lnTo>
                    <a:pt x="51" y="70"/>
                  </a:lnTo>
                  <a:lnTo>
                    <a:pt x="37" y="98"/>
                  </a:lnTo>
                  <a:lnTo>
                    <a:pt x="35" y="126"/>
                  </a:lnTo>
                  <a:lnTo>
                    <a:pt x="37" y="157"/>
                  </a:lnTo>
                  <a:lnTo>
                    <a:pt x="51" y="182"/>
                  </a:lnTo>
                  <a:lnTo>
                    <a:pt x="70" y="203"/>
                  </a:lnTo>
                  <a:lnTo>
                    <a:pt x="93" y="217"/>
                  </a:lnTo>
                  <a:lnTo>
                    <a:pt x="123" y="222"/>
                  </a:lnTo>
                  <a:lnTo>
                    <a:pt x="153" y="217"/>
                  </a:lnTo>
                  <a:lnTo>
                    <a:pt x="179" y="203"/>
                  </a:lnTo>
                  <a:lnTo>
                    <a:pt x="198" y="182"/>
                  </a:lnTo>
                  <a:lnTo>
                    <a:pt x="209" y="157"/>
                  </a:lnTo>
                  <a:lnTo>
                    <a:pt x="214" y="126"/>
                  </a:lnTo>
                  <a:lnTo>
                    <a:pt x="209" y="98"/>
                  </a:lnTo>
                  <a:lnTo>
                    <a:pt x="198" y="70"/>
                  </a:lnTo>
                  <a:lnTo>
                    <a:pt x="179" y="49"/>
                  </a:lnTo>
                  <a:lnTo>
                    <a:pt x="153" y="38"/>
                  </a:lnTo>
                  <a:lnTo>
                    <a:pt x="123" y="33"/>
                  </a:lnTo>
                  <a:close/>
                  <a:moveTo>
                    <a:pt x="123" y="0"/>
                  </a:moveTo>
                  <a:lnTo>
                    <a:pt x="165" y="7"/>
                  </a:lnTo>
                  <a:lnTo>
                    <a:pt x="200" y="26"/>
                  </a:lnTo>
                  <a:lnTo>
                    <a:pt x="226" y="52"/>
                  </a:lnTo>
                  <a:lnTo>
                    <a:pt x="242" y="87"/>
                  </a:lnTo>
                  <a:lnTo>
                    <a:pt x="249" y="126"/>
                  </a:lnTo>
                  <a:lnTo>
                    <a:pt x="242" y="168"/>
                  </a:lnTo>
                  <a:lnTo>
                    <a:pt x="226" y="203"/>
                  </a:lnTo>
                  <a:lnTo>
                    <a:pt x="200" y="229"/>
                  </a:lnTo>
                  <a:lnTo>
                    <a:pt x="165" y="248"/>
                  </a:lnTo>
                  <a:lnTo>
                    <a:pt x="123" y="252"/>
                  </a:lnTo>
                  <a:lnTo>
                    <a:pt x="84" y="248"/>
                  </a:lnTo>
                  <a:lnTo>
                    <a:pt x="49" y="229"/>
                  </a:lnTo>
                  <a:lnTo>
                    <a:pt x="23" y="203"/>
                  </a:lnTo>
                  <a:lnTo>
                    <a:pt x="4" y="168"/>
                  </a:lnTo>
                  <a:lnTo>
                    <a:pt x="0" y="126"/>
                  </a:lnTo>
                  <a:lnTo>
                    <a:pt x="4" y="87"/>
                  </a:lnTo>
                  <a:lnTo>
                    <a:pt x="23" y="52"/>
                  </a:lnTo>
                  <a:lnTo>
                    <a:pt x="49" y="26"/>
                  </a:lnTo>
                  <a:lnTo>
                    <a:pt x="84" y="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44">
              <a:extLst>
                <a:ext uri="{FF2B5EF4-FFF2-40B4-BE49-F238E27FC236}">
                  <a16:creationId xmlns:a16="http://schemas.microsoft.com/office/drawing/2014/main" id="{C46EBC34-5FEE-42FD-B83B-88003CAA9B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31400" y="5280026"/>
              <a:ext cx="269875" cy="382588"/>
            </a:xfrm>
            <a:custGeom>
              <a:avLst/>
              <a:gdLst>
                <a:gd name="T0" fmla="*/ 32 w 170"/>
                <a:gd name="T1" fmla="*/ 28 h 241"/>
                <a:gd name="T2" fmla="*/ 32 w 170"/>
                <a:gd name="T3" fmla="*/ 105 h 241"/>
                <a:gd name="T4" fmla="*/ 74 w 170"/>
                <a:gd name="T5" fmla="*/ 105 h 241"/>
                <a:gd name="T6" fmla="*/ 88 w 170"/>
                <a:gd name="T7" fmla="*/ 105 h 241"/>
                <a:gd name="T8" fmla="*/ 102 w 170"/>
                <a:gd name="T9" fmla="*/ 101 h 241"/>
                <a:gd name="T10" fmla="*/ 114 w 170"/>
                <a:gd name="T11" fmla="*/ 96 h 241"/>
                <a:gd name="T12" fmla="*/ 123 w 170"/>
                <a:gd name="T13" fmla="*/ 84 h 241"/>
                <a:gd name="T14" fmla="*/ 125 w 170"/>
                <a:gd name="T15" fmla="*/ 68 h 241"/>
                <a:gd name="T16" fmla="*/ 123 w 170"/>
                <a:gd name="T17" fmla="*/ 52 h 241"/>
                <a:gd name="T18" fmla="*/ 114 w 170"/>
                <a:gd name="T19" fmla="*/ 40 h 241"/>
                <a:gd name="T20" fmla="*/ 102 w 170"/>
                <a:gd name="T21" fmla="*/ 33 h 241"/>
                <a:gd name="T22" fmla="*/ 88 w 170"/>
                <a:gd name="T23" fmla="*/ 31 h 241"/>
                <a:gd name="T24" fmla="*/ 74 w 170"/>
                <a:gd name="T25" fmla="*/ 28 h 241"/>
                <a:gd name="T26" fmla="*/ 32 w 170"/>
                <a:gd name="T27" fmla="*/ 28 h 241"/>
                <a:gd name="T28" fmla="*/ 0 w 170"/>
                <a:gd name="T29" fmla="*/ 0 h 241"/>
                <a:gd name="T30" fmla="*/ 83 w 170"/>
                <a:gd name="T31" fmla="*/ 0 h 241"/>
                <a:gd name="T32" fmla="*/ 109 w 170"/>
                <a:gd name="T33" fmla="*/ 3 h 241"/>
                <a:gd name="T34" fmla="*/ 130 w 170"/>
                <a:gd name="T35" fmla="*/ 12 h 241"/>
                <a:gd name="T36" fmla="*/ 144 w 170"/>
                <a:gd name="T37" fmla="*/ 24 h 241"/>
                <a:gd name="T38" fmla="*/ 153 w 170"/>
                <a:gd name="T39" fmla="*/ 38 h 241"/>
                <a:gd name="T40" fmla="*/ 158 w 170"/>
                <a:gd name="T41" fmla="*/ 52 h 241"/>
                <a:gd name="T42" fmla="*/ 160 w 170"/>
                <a:gd name="T43" fmla="*/ 68 h 241"/>
                <a:gd name="T44" fmla="*/ 156 w 170"/>
                <a:gd name="T45" fmla="*/ 89 h 241"/>
                <a:gd name="T46" fmla="*/ 144 w 170"/>
                <a:gd name="T47" fmla="*/ 110 h 241"/>
                <a:gd name="T48" fmla="*/ 125 w 170"/>
                <a:gd name="T49" fmla="*/ 124 h 241"/>
                <a:gd name="T50" fmla="*/ 100 w 170"/>
                <a:gd name="T51" fmla="*/ 131 h 241"/>
                <a:gd name="T52" fmla="*/ 170 w 170"/>
                <a:gd name="T53" fmla="*/ 241 h 241"/>
                <a:gd name="T54" fmla="*/ 128 w 170"/>
                <a:gd name="T55" fmla="*/ 241 h 241"/>
                <a:gd name="T56" fmla="*/ 67 w 170"/>
                <a:gd name="T57" fmla="*/ 133 h 241"/>
                <a:gd name="T58" fmla="*/ 32 w 170"/>
                <a:gd name="T59" fmla="*/ 133 h 241"/>
                <a:gd name="T60" fmla="*/ 32 w 170"/>
                <a:gd name="T61" fmla="*/ 241 h 241"/>
                <a:gd name="T62" fmla="*/ 0 w 170"/>
                <a:gd name="T63" fmla="*/ 241 h 241"/>
                <a:gd name="T64" fmla="*/ 0 w 170"/>
                <a:gd name="T65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241">
                  <a:moveTo>
                    <a:pt x="32" y="28"/>
                  </a:moveTo>
                  <a:lnTo>
                    <a:pt x="32" y="105"/>
                  </a:lnTo>
                  <a:lnTo>
                    <a:pt x="74" y="105"/>
                  </a:lnTo>
                  <a:lnTo>
                    <a:pt x="88" y="105"/>
                  </a:lnTo>
                  <a:lnTo>
                    <a:pt x="102" y="101"/>
                  </a:lnTo>
                  <a:lnTo>
                    <a:pt x="114" y="96"/>
                  </a:lnTo>
                  <a:lnTo>
                    <a:pt x="123" y="84"/>
                  </a:lnTo>
                  <a:lnTo>
                    <a:pt x="125" y="68"/>
                  </a:lnTo>
                  <a:lnTo>
                    <a:pt x="123" y="52"/>
                  </a:lnTo>
                  <a:lnTo>
                    <a:pt x="114" y="40"/>
                  </a:lnTo>
                  <a:lnTo>
                    <a:pt x="102" y="33"/>
                  </a:lnTo>
                  <a:lnTo>
                    <a:pt x="88" y="31"/>
                  </a:lnTo>
                  <a:lnTo>
                    <a:pt x="74" y="28"/>
                  </a:lnTo>
                  <a:lnTo>
                    <a:pt x="32" y="28"/>
                  </a:lnTo>
                  <a:close/>
                  <a:moveTo>
                    <a:pt x="0" y="0"/>
                  </a:moveTo>
                  <a:lnTo>
                    <a:pt x="83" y="0"/>
                  </a:lnTo>
                  <a:lnTo>
                    <a:pt x="109" y="3"/>
                  </a:lnTo>
                  <a:lnTo>
                    <a:pt x="130" y="12"/>
                  </a:lnTo>
                  <a:lnTo>
                    <a:pt x="144" y="24"/>
                  </a:lnTo>
                  <a:lnTo>
                    <a:pt x="153" y="38"/>
                  </a:lnTo>
                  <a:lnTo>
                    <a:pt x="158" y="52"/>
                  </a:lnTo>
                  <a:lnTo>
                    <a:pt x="160" y="68"/>
                  </a:lnTo>
                  <a:lnTo>
                    <a:pt x="156" y="89"/>
                  </a:lnTo>
                  <a:lnTo>
                    <a:pt x="144" y="110"/>
                  </a:lnTo>
                  <a:lnTo>
                    <a:pt x="125" y="124"/>
                  </a:lnTo>
                  <a:lnTo>
                    <a:pt x="100" y="131"/>
                  </a:lnTo>
                  <a:lnTo>
                    <a:pt x="170" y="241"/>
                  </a:lnTo>
                  <a:lnTo>
                    <a:pt x="128" y="241"/>
                  </a:lnTo>
                  <a:lnTo>
                    <a:pt x="67" y="133"/>
                  </a:lnTo>
                  <a:lnTo>
                    <a:pt x="32" y="133"/>
                  </a:lnTo>
                  <a:lnTo>
                    <a:pt x="32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45">
              <a:extLst>
                <a:ext uri="{FF2B5EF4-FFF2-40B4-BE49-F238E27FC236}">
                  <a16:creationId xmlns:a16="http://schemas.microsoft.com/office/drawing/2014/main" id="{AF7B554D-512C-432D-9204-37DE0AFDD4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48900" y="5280026"/>
              <a:ext cx="225425" cy="382588"/>
            </a:xfrm>
            <a:custGeom>
              <a:avLst/>
              <a:gdLst>
                <a:gd name="T0" fmla="*/ 0 w 142"/>
                <a:gd name="T1" fmla="*/ 0 h 241"/>
                <a:gd name="T2" fmla="*/ 32 w 142"/>
                <a:gd name="T3" fmla="*/ 0 h 241"/>
                <a:gd name="T4" fmla="*/ 32 w 142"/>
                <a:gd name="T5" fmla="*/ 210 h 241"/>
                <a:gd name="T6" fmla="*/ 142 w 142"/>
                <a:gd name="T7" fmla="*/ 210 h 241"/>
                <a:gd name="T8" fmla="*/ 142 w 142"/>
                <a:gd name="T9" fmla="*/ 241 h 241"/>
                <a:gd name="T10" fmla="*/ 0 w 142"/>
                <a:gd name="T11" fmla="*/ 241 h 241"/>
                <a:gd name="T12" fmla="*/ 0 w 142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241">
                  <a:moveTo>
                    <a:pt x="0" y="0"/>
                  </a:moveTo>
                  <a:lnTo>
                    <a:pt x="32" y="0"/>
                  </a:lnTo>
                  <a:lnTo>
                    <a:pt x="32" y="210"/>
                  </a:lnTo>
                  <a:lnTo>
                    <a:pt x="142" y="210"/>
                  </a:lnTo>
                  <a:lnTo>
                    <a:pt x="142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46">
              <a:extLst>
                <a:ext uri="{FF2B5EF4-FFF2-40B4-BE49-F238E27FC236}">
                  <a16:creationId xmlns:a16="http://schemas.microsoft.com/office/drawing/2014/main" id="{A2FDA819-396F-4418-90D4-2165F47C50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10838" y="5280026"/>
              <a:ext cx="328613" cy="382588"/>
            </a:xfrm>
            <a:custGeom>
              <a:avLst/>
              <a:gdLst>
                <a:gd name="T0" fmla="*/ 33 w 207"/>
                <a:gd name="T1" fmla="*/ 31 h 241"/>
                <a:gd name="T2" fmla="*/ 33 w 207"/>
                <a:gd name="T3" fmla="*/ 210 h 241"/>
                <a:gd name="T4" fmla="*/ 72 w 207"/>
                <a:gd name="T5" fmla="*/ 210 h 241"/>
                <a:gd name="T6" fmla="*/ 105 w 207"/>
                <a:gd name="T7" fmla="*/ 206 h 241"/>
                <a:gd name="T8" fmla="*/ 133 w 207"/>
                <a:gd name="T9" fmla="*/ 194 h 241"/>
                <a:gd name="T10" fmla="*/ 154 w 207"/>
                <a:gd name="T11" fmla="*/ 178 h 241"/>
                <a:gd name="T12" fmla="*/ 168 w 207"/>
                <a:gd name="T13" fmla="*/ 152 h 241"/>
                <a:gd name="T14" fmla="*/ 175 w 207"/>
                <a:gd name="T15" fmla="*/ 119 h 241"/>
                <a:gd name="T16" fmla="*/ 172 w 207"/>
                <a:gd name="T17" fmla="*/ 105 h 241"/>
                <a:gd name="T18" fmla="*/ 170 w 207"/>
                <a:gd name="T19" fmla="*/ 89 h 241"/>
                <a:gd name="T20" fmla="*/ 161 w 207"/>
                <a:gd name="T21" fmla="*/ 73 h 241"/>
                <a:gd name="T22" fmla="*/ 149 w 207"/>
                <a:gd name="T23" fmla="*/ 56 h 241"/>
                <a:gd name="T24" fmla="*/ 133 w 207"/>
                <a:gd name="T25" fmla="*/ 42 h 241"/>
                <a:gd name="T26" fmla="*/ 109 w 207"/>
                <a:gd name="T27" fmla="*/ 35 h 241"/>
                <a:gd name="T28" fmla="*/ 82 w 207"/>
                <a:gd name="T29" fmla="*/ 31 h 241"/>
                <a:gd name="T30" fmla="*/ 33 w 207"/>
                <a:gd name="T31" fmla="*/ 31 h 241"/>
                <a:gd name="T32" fmla="*/ 0 w 207"/>
                <a:gd name="T33" fmla="*/ 0 h 241"/>
                <a:gd name="T34" fmla="*/ 84 w 207"/>
                <a:gd name="T35" fmla="*/ 0 h 241"/>
                <a:gd name="T36" fmla="*/ 121 w 207"/>
                <a:gd name="T37" fmla="*/ 5 h 241"/>
                <a:gd name="T38" fmla="*/ 151 w 207"/>
                <a:gd name="T39" fmla="*/ 17 h 241"/>
                <a:gd name="T40" fmla="*/ 175 w 207"/>
                <a:gd name="T41" fmla="*/ 33 h 241"/>
                <a:gd name="T42" fmla="*/ 191 w 207"/>
                <a:gd name="T43" fmla="*/ 54 h 241"/>
                <a:gd name="T44" fmla="*/ 200 w 207"/>
                <a:gd name="T45" fmla="*/ 77 h 241"/>
                <a:gd name="T46" fmla="*/ 207 w 207"/>
                <a:gd name="T47" fmla="*/ 101 h 241"/>
                <a:gd name="T48" fmla="*/ 207 w 207"/>
                <a:gd name="T49" fmla="*/ 119 h 241"/>
                <a:gd name="T50" fmla="*/ 205 w 207"/>
                <a:gd name="T51" fmla="*/ 150 h 241"/>
                <a:gd name="T52" fmla="*/ 193 w 207"/>
                <a:gd name="T53" fmla="*/ 178 h 241"/>
                <a:gd name="T54" fmla="*/ 175 w 207"/>
                <a:gd name="T55" fmla="*/ 203 h 241"/>
                <a:gd name="T56" fmla="*/ 149 w 207"/>
                <a:gd name="T57" fmla="*/ 222 h 241"/>
                <a:gd name="T58" fmla="*/ 116 w 207"/>
                <a:gd name="T59" fmla="*/ 236 h 241"/>
                <a:gd name="T60" fmla="*/ 77 w 207"/>
                <a:gd name="T61" fmla="*/ 241 h 241"/>
                <a:gd name="T62" fmla="*/ 0 w 207"/>
                <a:gd name="T63" fmla="*/ 241 h 241"/>
                <a:gd name="T64" fmla="*/ 0 w 207"/>
                <a:gd name="T65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41">
                  <a:moveTo>
                    <a:pt x="33" y="31"/>
                  </a:moveTo>
                  <a:lnTo>
                    <a:pt x="33" y="210"/>
                  </a:lnTo>
                  <a:lnTo>
                    <a:pt x="72" y="210"/>
                  </a:lnTo>
                  <a:lnTo>
                    <a:pt x="105" y="206"/>
                  </a:lnTo>
                  <a:lnTo>
                    <a:pt x="133" y="194"/>
                  </a:lnTo>
                  <a:lnTo>
                    <a:pt x="154" y="178"/>
                  </a:lnTo>
                  <a:lnTo>
                    <a:pt x="168" y="152"/>
                  </a:lnTo>
                  <a:lnTo>
                    <a:pt x="175" y="119"/>
                  </a:lnTo>
                  <a:lnTo>
                    <a:pt x="172" y="105"/>
                  </a:lnTo>
                  <a:lnTo>
                    <a:pt x="170" y="89"/>
                  </a:lnTo>
                  <a:lnTo>
                    <a:pt x="161" y="73"/>
                  </a:lnTo>
                  <a:lnTo>
                    <a:pt x="149" y="56"/>
                  </a:lnTo>
                  <a:lnTo>
                    <a:pt x="133" y="42"/>
                  </a:lnTo>
                  <a:lnTo>
                    <a:pt x="109" y="35"/>
                  </a:lnTo>
                  <a:lnTo>
                    <a:pt x="82" y="31"/>
                  </a:lnTo>
                  <a:lnTo>
                    <a:pt x="33" y="31"/>
                  </a:lnTo>
                  <a:close/>
                  <a:moveTo>
                    <a:pt x="0" y="0"/>
                  </a:moveTo>
                  <a:lnTo>
                    <a:pt x="84" y="0"/>
                  </a:lnTo>
                  <a:lnTo>
                    <a:pt x="121" y="5"/>
                  </a:lnTo>
                  <a:lnTo>
                    <a:pt x="151" y="17"/>
                  </a:lnTo>
                  <a:lnTo>
                    <a:pt x="175" y="33"/>
                  </a:lnTo>
                  <a:lnTo>
                    <a:pt x="191" y="54"/>
                  </a:lnTo>
                  <a:lnTo>
                    <a:pt x="200" y="77"/>
                  </a:lnTo>
                  <a:lnTo>
                    <a:pt x="207" y="101"/>
                  </a:lnTo>
                  <a:lnTo>
                    <a:pt x="207" y="119"/>
                  </a:lnTo>
                  <a:lnTo>
                    <a:pt x="205" y="150"/>
                  </a:lnTo>
                  <a:lnTo>
                    <a:pt x="193" y="178"/>
                  </a:lnTo>
                  <a:lnTo>
                    <a:pt x="175" y="203"/>
                  </a:lnTo>
                  <a:lnTo>
                    <a:pt x="149" y="222"/>
                  </a:lnTo>
                  <a:lnTo>
                    <a:pt x="116" y="236"/>
                  </a:lnTo>
                  <a:lnTo>
                    <a:pt x="77" y="241"/>
                  </a:lnTo>
                  <a:lnTo>
                    <a:pt x="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175869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11090766-593A-41BD-150F-DF3EB3E376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073" y="1682706"/>
            <a:ext cx="5045786" cy="95275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Slide title here over two lines if required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B3E693C-3D79-A935-FDC8-22E5D73369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5045786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AF2B029-0503-D969-EAF9-C0904EE5AD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4813" y="879717"/>
            <a:ext cx="5045786" cy="256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Secondary heading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2995686"/>
            <a:ext cx="5040860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endParaRPr lang="en-US" dirty="0"/>
          </a:p>
          <a:p>
            <a:pPr lvl="0"/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architect</a:t>
            </a:r>
          </a:p>
          <a:p>
            <a:pPr lvl="0"/>
            <a:r>
              <a:rPr lang="en-US" dirty="0"/>
              <a:t>To beatae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endParaRPr lang="en-US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840FC0F-30D3-1A2E-0070-82896F2B89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749925" y="0"/>
            <a:ext cx="3219326" cy="3429000"/>
          </a:xfrm>
          <a:prstGeom prst="rect">
            <a:avLst/>
          </a:prstGeom>
          <a:solidFill>
            <a:srgbClr val="EAEAEA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5C81A9FE-8AC2-A3C2-BCBA-74E635BCD7E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749925" y="3429000"/>
            <a:ext cx="321932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72EABCE6-311A-F405-61EF-5A43EFCC952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972674" y="0"/>
            <a:ext cx="3219326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98A9427A-B40D-7B18-7F44-ACC05CB6917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972674" y="3429000"/>
            <a:ext cx="3219326" cy="3429000"/>
          </a:xfrm>
          <a:prstGeom prst="rect">
            <a:avLst/>
          </a:prstGeom>
          <a:solidFill>
            <a:srgbClr val="EAEAEA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606291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49E84B-D332-9A0D-4A0F-80351E5EC134}"/>
              </a:ext>
            </a:extLst>
          </p:cNvPr>
          <p:cNvSpPr/>
          <p:nvPr/>
        </p:nvSpPr>
        <p:spPr>
          <a:xfrm>
            <a:off x="0" y="0"/>
            <a:ext cx="3476625" cy="6858000"/>
          </a:xfrm>
          <a:prstGeom prst="rect">
            <a:avLst/>
          </a:prstGeom>
          <a:solidFill>
            <a:srgbClr val="F7F4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B3E693C-3D79-A935-FDC8-22E5D73369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214" y="453700"/>
            <a:ext cx="2757003" cy="3321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4000" b="1" i="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Navigation Section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02CEB-949E-C60C-92EC-3436B6B3CC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88" y="3862461"/>
            <a:ext cx="2754312" cy="21085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17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accusantik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CA76F56-7A82-9F16-E1F1-8C70941073C6}"/>
              </a:ext>
            </a:extLst>
          </p:cNvPr>
          <p:cNvSpPr txBox="1">
            <a:spLocks/>
          </p:cNvSpPr>
          <p:nvPr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Public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3F34DD4-6C38-2829-50C7-D2C3FD7BF85A}"/>
              </a:ext>
            </a:extLst>
          </p:cNvPr>
          <p:cNvSpPr txBox="1">
            <a:spLocks/>
          </p:cNvSpPr>
          <p:nvPr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F16CA7E-5F81-BD99-AB9C-3AF5C6AB72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7988" y="1605036"/>
            <a:ext cx="2754312" cy="210857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25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sz="2500" dirty="0"/>
              <a:t>Slide title here over multiple lines if required</a:t>
            </a:r>
          </a:p>
        </p:txBody>
      </p:sp>
      <p:sp>
        <p:nvSpPr>
          <p:cNvPr id="44" name="Picture Placeholder 13">
            <a:extLst>
              <a:ext uri="{FF2B5EF4-FFF2-40B4-BE49-F238E27FC236}">
                <a16:creationId xmlns:a16="http://schemas.microsoft.com/office/drawing/2014/main" id="{91347789-91DD-8BAB-C965-15B9AD23802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76626" y="3428999"/>
            <a:ext cx="2903970" cy="3429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71126BC0-ACDB-A63C-30FF-060BBADFC2A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82905" y="3428999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6" name="Picture Placeholder 13">
            <a:extLst>
              <a:ext uri="{FF2B5EF4-FFF2-40B4-BE49-F238E27FC236}">
                <a16:creationId xmlns:a16="http://schemas.microsoft.com/office/drawing/2014/main" id="{BB5538B8-D304-A6FE-E229-6BA4E24C2CC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288030" y="3428999"/>
            <a:ext cx="2903970" cy="34290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66E0F71D-367D-EF12-86F9-A9181132A97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476626" y="1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8" name="Picture Placeholder 13">
            <a:extLst>
              <a:ext uri="{FF2B5EF4-FFF2-40B4-BE49-F238E27FC236}">
                <a16:creationId xmlns:a16="http://schemas.microsoft.com/office/drawing/2014/main" id="{1BA72DF4-89E9-84A2-C2CB-42ACD6DB794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382905" y="1"/>
            <a:ext cx="2903970" cy="3429002"/>
          </a:xfrm>
          <a:prstGeom prst="rect">
            <a:avLst/>
          </a:prstGeom>
          <a:solidFill>
            <a:srgbClr val="E9E9E9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49" name="Picture Placeholder 13">
            <a:extLst>
              <a:ext uri="{FF2B5EF4-FFF2-40B4-BE49-F238E27FC236}">
                <a16:creationId xmlns:a16="http://schemas.microsoft.com/office/drawing/2014/main" id="{81113856-26A5-94C8-0833-80FD9616F2D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288030" y="1"/>
            <a:ext cx="2903970" cy="342900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500"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02084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46577CEF-2EB4-A5BD-C2E7-01DE34F946D7}"/>
              </a:ext>
            </a:extLst>
          </p:cNvPr>
          <p:cNvSpPr txBox="1">
            <a:spLocks/>
          </p:cNvSpPr>
          <p:nvPr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latin typeface="Poppins Light" panose="00000400000000000000" pitchFamily="2" charset="0"/>
                <a:cs typeface="Poppins Light" panose="00000400000000000000" pitchFamily="2" charset="0"/>
              </a:rPr>
              <a:t>Public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B4950E6-5C50-BC58-56EA-C3A4D033D3BC}"/>
              </a:ext>
            </a:extLst>
          </p:cNvPr>
          <p:cNvSpPr txBox="1">
            <a:spLocks/>
          </p:cNvSpPr>
          <p:nvPr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902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846">
          <p15:clr>
            <a:srgbClr val="F26B43"/>
          </p15:clr>
        </p15:guide>
        <p15:guide id="3" orient="horz" pos="459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10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846">
          <p15:clr>
            <a:srgbClr val="F26B43"/>
          </p15:clr>
        </p15:guide>
        <p15:guide id="3" orient="horz" pos="459">
          <p15:clr>
            <a:srgbClr val="F26B43"/>
          </p15:clr>
        </p15:guide>
        <p15:guide id="4" orient="horz" pos="413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58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846">
          <p15:clr>
            <a:srgbClr val="F26B43"/>
          </p15:clr>
        </p15:guide>
        <p15:guide id="3" orient="horz" pos="459">
          <p15:clr>
            <a:srgbClr val="F26B43"/>
          </p15:clr>
        </p15:guide>
        <p15:guide id="4" orient="horz" pos="413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46577CEF-2EB4-A5BD-C2E7-01DE34F946D7}"/>
              </a:ext>
            </a:extLst>
          </p:cNvPr>
          <p:cNvSpPr txBox="1">
            <a:spLocks/>
          </p:cNvSpPr>
          <p:nvPr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 dirty="0">
                <a:solidFill>
                  <a:schemeClr val="bg2"/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 dirty="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Public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B4950E6-5C50-BC58-56EA-C3A4D033D3BC}"/>
              </a:ext>
            </a:extLst>
          </p:cNvPr>
          <p:cNvSpPr txBox="1">
            <a:spLocks/>
          </p:cNvSpPr>
          <p:nvPr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‹#›</a:t>
            </a:fld>
            <a:endParaRPr lang="en-GB" dirty="0">
              <a:solidFill>
                <a:schemeClr val="bg2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16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846">
          <p15:clr>
            <a:srgbClr val="F26B43"/>
          </p15:clr>
        </p15:guide>
        <p15:guide id="3" orient="horz" pos="459">
          <p15:clr>
            <a:srgbClr val="F26B43"/>
          </p15:clr>
        </p15:guide>
        <p15:guide id="4" orient="horz" pos="4133">
          <p15:clr>
            <a:srgbClr val="F26B43"/>
          </p15:clr>
        </p15:guide>
        <p15:guide id="5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52A1F4-FB15-0B2D-7DFF-4AC1873B4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5665" y="6229255"/>
            <a:ext cx="9605537" cy="3651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Notes and sources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A5319E7-8948-378F-DF8C-7C80D60C07CA}"/>
              </a:ext>
            </a:extLst>
          </p:cNvPr>
          <p:cNvSpPr txBox="1">
            <a:spLocks/>
          </p:cNvSpPr>
          <p:nvPr userDrawn="1"/>
        </p:nvSpPr>
        <p:spPr>
          <a:xfrm>
            <a:off x="628624" y="6400258"/>
            <a:ext cx="40570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0">
                <a:solidFill>
                  <a:schemeClr val="tx1">
                    <a:lumMod val="65000"/>
                  </a:schemeClr>
                </a:solidFill>
                <a:latin typeface="Poppins SemiBold" pitchFamily="2" charset="77"/>
                <a:cs typeface="Poppins SemiBold" pitchFamily="2" charset="77"/>
              </a:rPr>
              <a:t>|  NXP  |  </a:t>
            </a:r>
            <a:r>
              <a:rPr lang="en-GB">
                <a:solidFill>
                  <a:schemeClr val="tx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Confidential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AD39AA8-A244-DB56-42EC-193BDAB2C610}"/>
              </a:ext>
            </a:extLst>
          </p:cNvPr>
          <p:cNvSpPr txBox="1">
            <a:spLocks/>
          </p:cNvSpPr>
          <p:nvPr userDrawn="1"/>
        </p:nvSpPr>
        <p:spPr>
          <a:xfrm>
            <a:off x="407988" y="6400258"/>
            <a:ext cx="164667" cy="17129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ts val="168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FD177A-E7F6-2540-A05E-14D21F0E46FB}" type="slidenum">
              <a:rPr lang="en-GB" smtClean="0">
                <a:solidFill>
                  <a:schemeClr val="tx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>
              <a:solidFill>
                <a:schemeClr val="tx1">
                  <a:lumMod val="6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itle Placeholder 16">
            <a:extLst>
              <a:ext uri="{FF2B5EF4-FFF2-40B4-BE49-F238E27FC236}">
                <a16:creationId xmlns:a16="http://schemas.microsoft.com/office/drawing/2014/main" id="{3D2DD0E2-8C1E-EA89-DB65-8934D257E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21" y="376520"/>
            <a:ext cx="11432484" cy="67773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C1BEE7E3-E75B-96AC-2D17-FB238CFE9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720" y="1150936"/>
            <a:ext cx="11432483" cy="47815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171450" lvl="0" indent="-171450">
              <a:lnSpc>
                <a:spcPct val="110000"/>
              </a:lnSpc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marL="344488" lvl="1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</a:pPr>
            <a:r>
              <a:rPr lang="en-US"/>
              <a:t>Second level</a:t>
            </a:r>
          </a:p>
          <a:p>
            <a:pPr marL="515938" lvl="2" indent="-171450">
              <a:lnSpc>
                <a:spcPct val="110000"/>
              </a:lnSpc>
              <a:spcBef>
                <a:spcPts val="600"/>
              </a:spcBef>
            </a:pPr>
            <a:r>
              <a:rPr lang="en-US"/>
              <a:t>Third level</a:t>
            </a:r>
          </a:p>
          <a:p>
            <a:pPr marL="688975" lvl="3" indent="-173038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</a:pPr>
            <a:r>
              <a:rPr lang="en-US"/>
              <a:t>Fourth level</a:t>
            </a:r>
          </a:p>
          <a:p>
            <a:pPr marL="855663" lvl="4" indent="-166688">
              <a:lnSpc>
                <a:spcPct val="110000"/>
              </a:lnSpc>
              <a:spcBef>
                <a:spcPts val="600"/>
              </a:spcBef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46512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200" b="1" i="0" kern="1200" dirty="0" smtClean="0">
          <a:solidFill>
            <a:schemeClr val="tx2"/>
          </a:solidFill>
          <a:latin typeface="Poppins SemiBold" pitchFamily="2" charset="77"/>
          <a:ea typeface="+mn-ea"/>
          <a:cs typeface="Poppins Semi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447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40" r:id="rId6"/>
    <p:sldLayoutId id="2147483741" r:id="rId7"/>
    <p:sldLayoutId id="2147483743" r:id="rId8"/>
    <p:sldLayoutId id="2147483744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846">
          <p15:clr>
            <a:srgbClr val="F26B43"/>
          </p15:clr>
        </p15:guide>
        <p15:guide id="3" orient="horz" pos="459">
          <p15:clr>
            <a:srgbClr val="F26B43"/>
          </p15:clr>
        </p15:guide>
        <p15:guide id="4" orient="horz" pos="41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0.svg"/><Relationship Id="rId7" Type="http://schemas.openxmlformats.org/officeDocument/2006/relationships/image" Target="../media/image2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0FB6C-3214-7C9C-DB7E-EE09DA4470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Classic Bluetooth in Zephyr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DD0CA2-29F9-8DD3-8486-DF8C00FEE6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Principal Software Engineer</a:t>
            </a:r>
          </a:p>
          <a:p>
            <a:r>
              <a:rPr lang="en-US" altLang="zh-CN" dirty="0"/>
              <a:t>Zephyr Maintainer for Bluetooth Classic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1B2A42-C122-07E5-EF99-01084BFDA6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Lyle Zhu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91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BBDD3A7F-ACC6-7774-C9D0-F12BB19FB4B5}"/>
              </a:ext>
            </a:extLst>
          </p:cNvPr>
          <p:cNvSpPr txBox="1">
            <a:spLocks/>
          </p:cNvSpPr>
          <p:nvPr/>
        </p:nvSpPr>
        <p:spPr>
          <a:xfrm>
            <a:off x="6482073" y="856309"/>
            <a:ext cx="5040860" cy="95275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/>
              <a:t>Why is Bluetooth Classic required?</a:t>
            </a:r>
            <a:endParaRPr lang="zh-CN" altLang="en-US" dirty="0"/>
          </a:p>
        </p:txBody>
      </p:sp>
      <p:sp>
        <p:nvSpPr>
          <p:cNvPr id="7" name="Text Placeholder 61">
            <a:extLst>
              <a:ext uri="{FF2B5EF4-FFF2-40B4-BE49-F238E27FC236}">
                <a16:creationId xmlns:a16="http://schemas.microsoft.com/office/drawing/2014/main" id="{42EDBC7B-C0F7-4A71-E815-286B3DB8B421}"/>
              </a:ext>
            </a:extLst>
          </p:cNvPr>
          <p:cNvSpPr txBox="1">
            <a:spLocks/>
          </p:cNvSpPr>
          <p:nvPr/>
        </p:nvSpPr>
        <p:spPr>
          <a:xfrm>
            <a:off x="6503988" y="2053989"/>
            <a:ext cx="5040860" cy="4486511"/>
          </a:xfrm>
          <a:prstGeom prst="rect">
            <a:avLst/>
          </a:prstGeom>
        </p:spPr>
        <p:txBody>
          <a:bodyPr lIns="0" tIns="0" rIns="0" bIns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ts val="1200"/>
              </a:spcBef>
              <a:buSzPts val="1000"/>
              <a:buFont typeface="Wingdings" panose="05000000000000000000" pitchFamily="2" charset="2"/>
              <a:buChar char="l"/>
            </a:pPr>
            <a:r>
              <a:rPr lang="en-US" altLang="zh-CN" sz="1800" dirty="0">
                <a:solidFill>
                  <a:srgbClr val="000000"/>
                </a:solidFill>
              </a:rPr>
              <a:t>A huge market share</a:t>
            </a:r>
          </a:p>
          <a:p>
            <a:pPr marL="459486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</a:rPr>
              <a:t>Industrial</a:t>
            </a:r>
          </a:p>
          <a:p>
            <a:pPr marL="459486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</a:rPr>
              <a:t>Medical</a:t>
            </a:r>
          </a:p>
          <a:p>
            <a:pPr marL="459486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</a:rPr>
              <a:t>High-end audio equipment</a:t>
            </a:r>
            <a:endParaRPr lang="zh-CN" altLang="zh-CN" dirty="0"/>
          </a:p>
          <a:p>
            <a:pPr marL="459486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</a:rPr>
              <a:t>Smart home</a:t>
            </a:r>
          </a:p>
          <a:p>
            <a:pPr marL="459486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Car entertainment system</a:t>
            </a:r>
            <a:endParaRPr lang="zh-CN" altLang="zh-CN" dirty="0"/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SzPts val="1000"/>
              <a:buFont typeface="Wingdings" panose="05000000000000000000" pitchFamily="2" charset="2"/>
              <a:buChar char="l"/>
            </a:pPr>
            <a:r>
              <a:rPr lang="en-US" altLang="zh-CN" sz="1800" dirty="0">
                <a:solidFill>
                  <a:srgbClr val="000000"/>
                </a:solidFill>
              </a:rPr>
              <a:t>Advantages of Bluetooth Classic</a:t>
            </a:r>
            <a:endParaRPr lang="en-US" altLang="zh-CN" dirty="0"/>
          </a:p>
          <a:p>
            <a:pPr marL="459486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</a:rPr>
              <a:t>High transmission rate</a:t>
            </a:r>
            <a:endParaRPr lang="zh-CN" altLang="zh-CN" dirty="0">
              <a:solidFill>
                <a:srgbClr val="000000"/>
              </a:solidFill>
            </a:endParaRPr>
          </a:p>
          <a:p>
            <a:pPr marL="459486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</a:rPr>
              <a:t>Low latency</a:t>
            </a:r>
            <a:endParaRPr lang="zh-CN" altLang="zh-CN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SzPts val="1000"/>
              <a:buFont typeface="Wingdings" panose="05000000000000000000" pitchFamily="2" charset="2"/>
              <a:buChar char="l"/>
            </a:pPr>
            <a:r>
              <a:rPr lang="en-US" altLang="zh-CN" sz="1800" dirty="0">
                <a:solidFill>
                  <a:srgbClr val="000000"/>
                </a:solidFill>
              </a:rPr>
              <a:t>Integration with LE audio applications</a:t>
            </a:r>
            <a:endParaRPr lang="zh-CN" altLang="zh-CN" dirty="0"/>
          </a:p>
          <a:p>
            <a:pPr marL="459486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</a:rPr>
              <a:t>Audio bridge between LE audio and A2DP</a:t>
            </a:r>
            <a:endParaRPr lang="zh-CN" altLang="zh-CN" dirty="0">
              <a:solidFill>
                <a:srgbClr val="000000"/>
              </a:solidFill>
            </a:endParaRPr>
          </a:p>
          <a:p>
            <a:pPr marL="459486" indent="-2857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</a:rPr>
              <a:t>Voice bridge between LE audio and HFP AG/HF</a:t>
            </a:r>
            <a:endParaRPr lang="zh-CN" altLang="zh-CN" dirty="0">
              <a:solidFill>
                <a:srgbClr val="000000"/>
              </a:solidFill>
            </a:endParaRPr>
          </a:p>
          <a:p>
            <a:pPr marL="285750" indent="-285750"/>
            <a:endParaRPr lang="en-US" altLang="zh-CN" dirty="0"/>
          </a:p>
          <a:p>
            <a:endParaRPr lang="zh-CN" altLang="en-US" dirty="0"/>
          </a:p>
        </p:txBody>
      </p:sp>
      <p:pic>
        <p:nvPicPr>
          <p:cNvPr id="2" name="Picture 1" descr="Biomedical engineering robot in a lab">
            <a:extLst>
              <a:ext uri="{FF2B5EF4-FFF2-40B4-BE49-F238E27FC236}">
                <a16:creationId xmlns:a16="http://schemas.microsoft.com/office/drawing/2014/main" id="{0199F894-4B0B-8520-031B-2DD271858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6" r="34584"/>
          <a:stretch/>
        </p:blipFill>
        <p:spPr>
          <a:xfrm>
            <a:off x="20" y="10"/>
            <a:ext cx="3003103" cy="3912881"/>
          </a:xfrm>
          <a:prstGeom prst="rect">
            <a:avLst/>
          </a:prstGeom>
        </p:spPr>
      </p:pic>
      <p:pic>
        <p:nvPicPr>
          <p:cNvPr id="3" name="Picture 2" descr="Old woman on a video call">
            <a:extLst>
              <a:ext uri="{FF2B5EF4-FFF2-40B4-BE49-F238E27FC236}">
                <a16:creationId xmlns:a16="http://schemas.microsoft.com/office/drawing/2014/main" id="{5858564A-772F-AA3E-0398-FB80FAAEB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7" r="481"/>
          <a:stretch/>
        </p:blipFill>
        <p:spPr>
          <a:xfrm>
            <a:off x="3180257" y="10"/>
            <a:ext cx="3016307" cy="2223328"/>
          </a:xfrm>
          <a:prstGeom prst="rect">
            <a:avLst/>
          </a:prstGeom>
        </p:spPr>
      </p:pic>
      <p:pic>
        <p:nvPicPr>
          <p:cNvPr id="4" name="Picture 3" descr="Vintage record on turntable">
            <a:extLst>
              <a:ext uri="{FF2B5EF4-FFF2-40B4-BE49-F238E27FC236}">
                <a16:creationId xmlns:a16="http://schemas.microsoft.com/office/drawing/2014/main" id="{98BD0817-2446-A897-DB05-81AE6FC17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2" r="8002" b="4"/>
          <a:stretch/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5" name="Picture 4" descr="Cars in factory">
            <a:extLst>
              <a:ext uri="{FF2B5EF4-FFF2-40B4-BE49-F238E27FC236}">
                <a16:creationId xmlns:a16="http://schemas.microsoft.com/office/drawing/2014/main" id="{A2EE9218-44B9-92A3-EAB1-2F87990217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9" r="8913" b="2"/>
          <a:stretch/>
        </p:blipFill>
        <p:spPr>
          <a:xfrm>
            <a:off x="3180256" y="2395057"/>
            <a:ext cx="3016307" cy="2055326"/>
          </a:xfrm>
          <a:prstGeom prst="rect">
            <a:avLst/>
          </a:prstGeom>
        </p:spPr>
      </p:pic>
      <p:pic>
        <p:nvPicPr>
          <p:cNvPr id="6" name="Picture 5" descr="Man with glasses and goatee in business suit in car on back seat, holding cellphone to ear, looking out window and smiling">
            <a:extLst>
              <a:ext uri="{FF2B5EF4-FFF2-40B4-BE49-F238E27FC236}">
                <a16:creationId xmlns:a16="http://schemas.microsoft.com/office/drawing/2014/main" id="{98ED770D-E583-233A-7FC1-BFEF25A7C8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9577" b="-5"/>
          <a:stretch/>
        </p:blipFill>
        <p:spPr>
          <a:xfrm>
            <a:off x="3180257" y="4629236"/>
            <a:ext cx="3016307" cy="222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18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C219236-624F-C91E-A9C8-E22A686CF8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Bluetooth </a:t>
            </a:r>
            <a:r>
              <a:rPr lang="en-US" altLang="zh-CN" kern="1200" dirty="0">
                <a:solidFill>
                  <a:srgbClr val="000000"/>
                </a:solidFill>
                <a:effectLst/>
                <a:latin typeface="Poppins SemiBold" panose="00000700000000000000" pitchFamily="2" charset="0"/>
                <a:ea typeface="+mj-ea"/>
                <a:cs typeface="+mj-cs"/>
              </a:rPr>
              <a:t>LE and Classic </a:t>
            </a:r>
            <a:r>
              <a:rPr lang="en-US" altLang="zh-CN" dirty="0"/>
              <a:t>Diagram</a:t>
            </a:r>
            <a:r>
              <a:rPr lang="en-US" altLang="zh-CN" kern="1200" dirty="0">
                <a:solidFill>
                  <a:srgbClr val="000000"/>
                </a:solidFill>
                <a:effectLst/>
                <a:latin typeface="Poppins SemiBold" panose="00000700000000000000" pitchFamily="2" charset="0"/>
                <a:ea typeface="+mj-ea"/>
                <a:cs typeface="+mj-cs"/>
              </a:rPr>
              <a:t> in Zephyr</a:t>
            </a:r>
            <a:br>
              <a:rPr lang="zh-CN" altLang="en-US" sz="1800" dirty="0"/>
            </a:br>
            <a:endParaRPr lang="zh-CN" altLang="en-US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F83E4C56-08B8-5D6A-623C-0351CA6D9C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23A283-F22D-BF03-B525-FA10F857C216}"/>
              </a:ext>
            </a:extLst>
          </p:cNvPr>
          <p:cNvSpPr txBox="1"/>
          <p:nvPr/>
        </p:nvSpPr>
        <p:spPr>
          <a:xfrm>
            <a:off x="5558099" y="1328128"/>
            <a:ext cx="4271700" cy="305328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lIns="0" tIns="0" rIns="0" bIns="0" rtlCol="0" anchor="t" anchorCtr="1">
            <a:noAutofit/>
          </a:bodyPr>
          <a:lstStyle/>
          <a:p>
            <a:pPr algn="l"/>
            <a:r>
              <a:rPr lang="en-US" altLang="zh-CN" sz="1050" dirty="0"/>
              <a:t>Classic</a:t>
            </a:r>
            <a:endParaRPr lang="zh-CN" altLang="en-US" sz="10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82AF69-16C7-66C7-E1B0-B1C3885944AC}"/>
              </a:ext>
            </a:extLst>
          </p:cNvPr>
          <p:cNvSpPr txBox="1"/>
          <p:nvPr/>
        </p:nvSpPr>
        <p:spPr>
          <a:xfrm>
            <a:off x="1925053" y="1328128"/>
            <a:ext cx="3527347" cy="305327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lIns="0" tIns="0" rIns="0" bIns="0" rtlCol="0" anchor="t" anchorCtr="1">
            <a:noAutofit/>
          </a:bodyPr>
          <a:lstStyle/>
          <a:p>
            <a:pPr algn="l"/>
            <a:r>
              <a:rPr lang="en-US" altLang="zh-CN" sz="1050" dirty="0"/>
              <a:t>LE</a:t>
            </a:r>
            <a:endParaRPr lang="zh-CN" altLang="en-US" sz="10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B7BA9C-9DE3-6E98-E317-6604F51D6254}"/>
              </a:ext>
            </a:extLst>
          </p:cNvPr>
          <p:cNvSpPr txBox="1"/>
          <p:nvPr/>
        </p:nvSpPr>
        <p:spPr>
          <a:xfrm>
            <a:off x="1925053" y="4742381"/>
            <a:ext cx="7904747" cy="39715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l"/>
            <a:r>
              <a:rPr lang="en-US" altLang="zh-CN" sz="1050" dirty="0"/>
              <a:t>LL</a:t>
            </a:r>
            <a:endParaRPr lang="zh-CN" altLang="en-US" sz="10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B6A2B2-9B7B-3AA4-C1DA-88094B2BDF89}"/>
              </a:ext>
            </a:extLst>
          </p:cNvPr>
          <p:cNvSpPr txBox="1"/>
          <p:nvPr/>
        </p:nvSpPr>
        <p:spPr>
          <a:xfrm>
            <a:off x="2793331" y="3871327"/>
            <a:ext cx="2590843" cy="42647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l"/>
            <a:r>
              <a:rPr lang="en-US" altLang="zh-CN" sz="1050" dirty="0"/>
              <a:t>LE L2CAP</a:t>
            </a:r>
            <a:endParaRPr lang="zh-CN" altLang="en-US" sz="10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BA5303-89BF-E647-31EF-D4C769A6E5E9}"/>
              </a:ext>
            </a:extLst>
          </p:cNvPr>
          <p:cNvSpPr txBox="1"/>
          <p:nvPr/>
        </p:nvSpPr>
        <p:spPr>
          <a:xfrm>
            <a:off x="5635289" y="3872004"/>
            <a:ext cx="2609249" cy="4264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l"/>
            <a:r>
              <a:rPr lang="en-US" altLang="zh-CN" sz="1050" dirty="0"/>
              <a:t>Classic L2CAP</a:t>
            </a:r>
            <a:r>
              <a:rPr lang="zh-CN" altLang="en-US" sz="1050" dirty="0"/>
              <a:t>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AC599A-A2A6-EEAC-54AE-49A93F54C857}"/>
              </a:ext>
            </a:extLst>
          </p:cNvPr>
          <p:cNvSpPr txBox="1"/>
          <p:nvPr/>
        </p:nvSpPr>
        <p:spPr>
          <a:xfrm>
            <a:off x="8432512" y="1587141"/>
            <a:ext cx="558891" cy="2710657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 anchor="ctr" anchorCtr="1">
            <a:noAutofit/>
          </a:bodyPr>
          <a:lstStyle/>
          <a:p>
            <a:pPr algn="l"/>
            <a:r>
              <a:rPr lang="en-US" altLang="zh-CN" sz="1050" dirty="0"/>
              <a:t>SSP</a:t>
            </a:r>
            <a:r>
              <a:rPr lang="zh-CN" altLang="en-US" sz="1050" dirty="0"/>
              <a:t>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33654C-0C29-774B-CBFD-5FDDFB1A8A57}"/>
              </a:ext>
            </a:extLst>
          </p:cNvPr>
          <p:cNvSpPr txBox="1"/>
          <p:nvPr/>
        </p:nvSpPr>
        <p:spPr>
          <a:xfrm>
            <a:off x="1995950" y="1587140"/>
            <a:ext cx="558893" cy="271065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altLang="zh-CN" sz="1050" dirty="0"/>
              <a:t>LE </a:t>
            </a:r>
          </a:p>
          <a:p>
            <a:pPr algn="ctr"/>
            <a:r>
              <a:rPr lang="en-US" altLang="zh-CN" sz="1050" dirty="0"/>
              <a:t>GAP</a:t>
            </a:r>
            <a:endParaRPr lang="zh-CN" altLang="en-US" sz="10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A410D8-C9E2-B13F-5CD5-692A491BD565}"/>
              </a:ext>
            </a:extLst>
          </p:cNvPr>
          <p:cNvSpPr txBox="1"/>
          <p:nvPr/>
        </p:nvSpPr>
        <p:spPr>
          <a:xfrm>
            <a:off x="9189050" y="1586872"/>
            <a:ext cx="558891" cy="27106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altLang="zh-CN" sz="900" dirty="0"/>
              <a:t>Classic </a:t>
            </a:r>
          </a:p>
          <a:p>
            <a:pPr algn="ctr"/>
            <a:r>
              <a:rPr lang="en-US" altLang="zh-CN" sz="900" dirty="0"/>
              <a:t>GAP</a:t>
            </a:r>
            <a:r>
              <a:rPr lang="zh-CN" altLang="en-US" sz="900" dirty="0"/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147345-B7B1-B33C-27DE-E2CF82FE2FF8}"/>
              </a:ext>
            </a:extLst>
          </p:cNvPr>
          <p:cNvSpPr txBox="1"/>
          <p:nvPr/>
        </p:nvSpPr>
        <p:spPr>
          <a:xfrm>
            <a:off x="7726488" y="1587141"/>
            <a:ext cx="518050" cy="2026392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altLang="zh-CN" sz="800" dirty="0"/>
              <a:t>Classic</a:t>
            </a:r>
            <a:br>
              <a:rPr lang="en-US" altLang="zh-CN" sz="800" dirty="0"/>
            </a:br>
            <a:r>
              <a:rPr lang="en-US" altLang="zh-CN" sz="800" dirty="0"/>
              <a:t>CTKD</a:t>
            </a:r>
            <a:r>
              <a:rPr lang="zh-CN" altLang="en-US" sz="800" dirty="0"/>
              <a:t>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9020D7-7127-3FA9-084A-45BE0E815C27}"/>
              </a:ext>
            </a:extLst>
          </p:cNvPr>
          <p:cNvSpPr txBox="1"/>
          <p:nvPr/>
        </p:nvSpPr>
        <p:spPr>
          <a:xfrm>
            <a:off x="3470529" y="1592965"/>
            <a:ext cx="518049" cy="2012898"/>
          </a:xfrm>
          <a:prstGeom prst="rect">
            <a:avLst/>
          </a:prstGeom>
          <a:solidFill>
            <a:srgbClr val="00B0F0"/>
          </a:solidFill>
        </p:spPr>
        <p:txBody>
          <a:bodyPr wrap="square" lIns="0" tIns="0" rIns="0" bIns="0" rtlCol="0" anchor="ctr" anchorCtr="1">
            <a:noAutofit/>
          </a:bodyPr>
          <a:lstStyle/>
          <a:p>
            <a:pPr algn="l"/>
            <a:r>
              <a:rPr lang="en-US" altLang="zh-CN" sz="1050" dirty="0"/>
              <a:t>SMP</a:t>
            </a:r>
            <a:endParaRPr lang="zh-CN" altLang="en-US" sz="105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80E8F2-65CD-01F2-0D96-904379E0A3D8}"/>
              </a:ext>
            </a:extLst>
          </p:cNvPr>
          <p:cNvSpPr txBox="1"/>
          <p:nvPr/>
        </p:nvSpPr>
        <p:spPr>
          <a:xfrm>
            <a:off x="7048568" y="1587141"/>
            <a:ext cx="518049" cy="2026391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 anchor="ctr" anchorCtr="1">
            <a:noAutofit/>
          </a:bodyPr>
          <a:lstStyle/>
          <a:p>
            <a:pPr algn="l"/>
            <a:r>
              <a:rPr lang="en-US" altLang="zh-CN" sz="1050" dirty="0"/>
              <a:t>SDP</a:t>
            </a:r>
            <a:r>
              <a:rPr lang="zh-CN" altLang="en-US" sz="1050" dirty="0"/>
              <a:t>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8E92F4-5550-96B5-6170-CA4E161B7211}"/>
              </a:ext>
            </a:extLst>
          </p:cNvPr>
          <p:cNvSpPr txBox="1"/>
          <p:nvPr/>
        </p:nvSpPr>
        <p:spPr>
          <a:xfrm>
            <a:off x="5635289" y="3187064"/>
            <a:ext cx="1221672" cy="4264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l"/>
            <a:r>
              <a:rPr lang="en-US" altLang="zh-CN" sz="1050" dirty="0"/>
              <a:t>RFCOMM</a:t>
            </a:r>
            <a:r>
              <a:rPr lang="zh-CN" altLang="en-US" sz="1050" dirty="0"/>
              <a:t>*</a:t>
            </a:r>
            <a:endParaRPr lang="en-US" altLang="zh-CN" sz="105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A83827-F80F-86C5-461B-6D40D9940D2F}"/>
              </a:ext>
            </a:extLst>
          </p:cNvPr>
          <p:cNvSpPr txBox="1"/>
          <p:nvPr/>
        </p:nvSpPr>
        <p:spPr>
          <a:xfrm>
            <a:off x="5635289" y="2645981"/>
            <a:ext cx="1221672" cy="4264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l"/>
            <a:r>
              <a:rPr lang="en-US" altLang="zh-CN" sz="1050" dirty="0"/>
              <a:t>SPP</a:t>
            </a:r>
            <a:r>
              <a:rPr lang="zh-CN" altLang="en-US" sz="1050" dirty="0"/>
              <a:t>*</a:t>
            </a:r>
            <a:endParaRPr lang="en-US" altLang="zh-CN" sz="105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D5C758-1428-44F7-4639-D4A63B1297D8}"/>
              </a:ext>
            </a:extLst>
          </p:cNvPr>
          <p:cNvSpPr txBox="1"/>
          <p:nvPr/>
        </p:nvSpPr>
        <p:spPr>
          <a:xfrm>
            <a:off x="5635289" y="2120623"/>
            <a:ext cx="1221672" cy="4107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l"/>
            <a:r>
              <a:rPr lang="en-US" altLang="zh-CN" sz="1050" dirty="0"/>
              <a:t>HFP</a:t>
            </a:r>
            <a:r>
              <a:rPr lang="zh-CN" altLang="en-US" sz="1050" dirty="0"/>
              <a:t>*</a:t>
            </a:r>
            <a:endParaRPr lang="en-US" altLang="zh-CN" sz="105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0991BE-636D-91E1-544C-3E4892E35880}"/>
              </a:ext>
            </a:extLst>
          </p:cNvPr>
          <p:cNvSpPr txBox="1"/>
          <p:nvPr/>
        </p:nvSpPr>
        <p:spPr>
          <a:xfrm>
            <a:off x="4162503" y="2645981"/>
            <a:ext cx="1221672" cy="426471"/>
          </a:xfrm>
          <a:prstGeom prst="rect">
            <a:avLst/>
          </a:prstGeom>
          <a:solidFill>
            <a:srgbClr val="00B0F0"/>
          </a:solidFill>
        </p:spPr>
        <p:txBody>
          <a:bodyPr wrap="square" lIns="0" tIns="0" rIns="0" bIns="0" rtlCol="0" anchor="ctr" anchorCtr="1">
            <a:noAutofit/>
          </a:bodyPr>
          <a:lstStyle/>
          <a:p>
            <a:pPr algn="l"/>
            <a:r>
              <a:rPr lang="en-US" altLang="zh-CN" sz="1050" dirty="0"/>
              <a:t>GATT</a:t>
            </a:r>
            <a:endParaRPr lang="zh-CN" altLang="en-US" sz="105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8BBE25-92BD-E1C8-1A6B-7813509083D6}"/>
              </a:ext>
            </a:extLst>
          </p:cNvPr>
          <p:cNvSpPr txBox="1"/>
          <p:nvPr/>
        </p:nvSpPr>
        <p:spPr>
          <a:xfrm>
            <a:off x="4162503" y="3179393"/>
            <a:ext cx="1221672" cy="426471"/>
          </a:xfrm>
          <a:prstGeom prst="rect">
            <a:avLst/>
          </a:prstGeom>
          <a:solidFill>
            <a:srgbClr val="00B0F0"/>
          </a:solidFill>
        </p:spPr>
        <p:txBody>
          <a:bodyPr wrap="square" lIns="0" tIns="0" rIns="0" bIns="0" rtlCol="0" anchor="ctr" anchorCtr="1">
            <a:noAutofit/>
          </a:bodyPr>
          <a:lstStyle/>
          <a:p>
            <a:pPr algn="l"/>
            <a:r>
              <a:rPr lang="en-US" altLang="zh-CN" sz="1050" dirty="0"/>
              <a:t>ATT</a:t>
            </a:r>
            <a:endParaRPr lang="zh-CN" altLang="en-US" sz="105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3920C1-E24E-DA84-8DFA-133F43BF9DBC}"/>
              </a:ext>
            </a:extLst>
          </p:cNvPr>
          <p:cNvSpPr txBox="1"/>
          <p:nvPr/>
        </p:nvSpPr>
        <p:spPr>
          <a:xfrm>
            <a:off x="5635289" y="1587144"/>
            <a:ext cx="1221672" cy="4085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l"/>
            <a:r>
              <a:rPr lang="en-US" altLang="zh-CN" sz="1050" dirty="0"/>
              <a:t>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9F1669-DE72-2804-3224-AECC2438E9D4}"/>
              </a:ext>
            </a:extLst>
          </p:cNvPr>
          <p:cNvSpPr txBox="1"/>
          <p:nvPr/>
        </p:nvSpPr>
        <p:spPr>
          <a:xfrm>
            <a:off x="4166851" y="2120623"/>
            <a:ext cx="1221672" cy="426471"/>
          </a:xfrm>
          <a:prstGeom prst="rect">
            <a:avLst/>
          </a:prstGeom>
          <a:solidFill>
            <a:srgbClr val="00B0F0"/>
          </a:solidFill>
        </p:spPr>
        <p:txBody>
          <a:bodyPr wrap="square" lIns="0" tIns="0" rIns="0" bIns="0" rtlCol="0" anchor="ctr" anchorCtr="1">
            <a:noAutofit/>
          </a:bodyPr>
          <a:lstStyle/>
          <a:p>
            <a:pPr algn="l"/>
            <a:r>
              <a:rPr lang="en-US" altLang="zh-CN" sz="1050" dirty="0"/>
              <a:t>LE audio</a:t>
            </a:r>
            <a:endParaRPr lang="zh-CN" altLang="en-US" sz="105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0A80AD-C426-9769-4CCC-D13285FAF451}"/>
              </a:ext>
            </a:extLst>
          </p:cNvPr>
          <p:cNvSpPr txBox="1"/>
          <p:nvPr/>
        </p:nvSpPr>
        <p:spPr>
          <a:xfrm>
            <a:off x="4162503" y="1592965"/>
            <a:ext cx="1221672" cy="426471"/>
          </a:xfrm>
          <a:prstGeom prst="rect">
            <a:avLst/>
          </a:prstGeom>
          <a:solidFill>
            <a:srgbClr val="00B0F0"/>
          </a:solidFill>
        </p:spPr>
        <p:txBody>
          <a:bodyPr wrap="square" lIns="0" tIns="0" rIns="0" bIns="0" rtlCol="0" anchor="ctr" anchorCtr="1">
            <a:noAutofit/>
          </a:bodyPr>
          <a:lstStyle/>
          <a:p>
            <a:pPr algn="l"/>
            <a:r>
              <a:rPr lang="en-US" altLang="zh-CN" sz="1050" dirty="0"/>
              <a:t>…</a:t>
            </a:r>
            <a:endParaRPr lang="zh-CN" altLang="en-US" sz="105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E3DEBE9-C7BA-6B2F-3807-C56F113DB479}"/>
              </a:ext>
            </a:extLst>
          </p:cNvPr>
          <p:cNvCxnSpPr>
            <a:cxnSpLocks/>
          </p:cNvCxnSpPr>
          <p:nvPr/>
        </p:nvCxnSpPr>
        <p:spPr>
          <a:xfrm>
            <a:off x="1925053" y="4576932"/>
            <a:ext cx="7904746" cy="0"/>
          </a:xfrm>
          <a:prstGeom prst="line">
            <a:avLst/>
          </a:prstGeom>
          <a:ln w="12700" cmpd="sng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D066368-189F-6215-FBD3-A2EE1631F163}"/>
              </a:ext>
            </a:extLst>
          </p:cNvPr>
          <p:cNvSpPr txBox="1"/>
          <p:nvPr/>
        </p:nvSpPr>
        <p:spPr>
          <a:xfrm>
            <a:off x="5451320" y="4480213"/>
            <a:ext cx="852211" cy="195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zh-CN" sz="1050" dirty="0"/>
              <a:t>HCI</a:t>
            </a:r>
            <a:endParaRPr lang="zh-CN" altLang="en-US" sz="105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0F398A-25F7-6159-6116-C6C077B7417A}"/>
              </a:ext>
            </a:extLst>
          </p:cNvPr>
          <p:cNvSpPr txBox="1"/>
          <p:nvPr/>
        </p:nvSpPr>
        <p:spPr>
          <a:xfrm>
            <a:off x="2793331" y="1587143"/>
            <a:ext cx="518050" cy="2018720"/>
          </a:xfrm>
          <a:prstGeom prst="rect">
            <a:avLst/>
          </a:prstGeom>
          <a:solidFill>
            <a:srgbClr val="00B0F0"/>
          </a:solidFill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en-US" altLang="zh-CN" sz="900" dirty="0"/>
              <a:t>LE</a:t>
            </a:r>
          </a:p>
          <a:p>
            <a:pPr algn="ctr"/>
            <a:r>
              <a:rPr lang="en-US" altLang="zh-CN" sz="900" dirty="0"/>
              <a:t>CTKD</a:t>
            </a:r>
            <a:r>
              <a:rPr lang="zh-CN" altLang="en-US" sz="900" dirty="0"/>
              <a:t>*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187FE5-CFFE-AE31-FC61-1D5A8601781F}"/>
              </a:ext>
            </a:extLst>
          </p:cNvPr>
          <p:cNvSpPr txBox="1"/>
          <p:nvPr/>
        </p:nvSpPr>
        <p:spPr>
          <a:xfrm flipH="1">
            <a:off x="1995950" y="5384401"/>
            <a:ext cx="4659021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050" dirty="0"/>
              <a:t>* Need to be updated</a:t>
            </a:r>
            <a:br>
              <a:rPr lang="en-US" altLang="zh-CN" sz="1050" dirty="0"/>
            </a:br>
            <a:endParaRPr lang="zh-CN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421649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91ED8E-B967-8131-D8E7-679B349E20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dirty="0"/>
              <a:t>Bluetooth Diagram &amp; Status (Classic Only)</a:t>
            </a:r>
            <a:endParaRPr lang="zh-CN" alt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213651A-6A25-3C24-9885-35D10995B2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03988" y="2053989"/>
            <a:ext cx="5040860" cy="3883261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Available</a:t>
            </a:r>
          </a:p>
          <a:p>
            <a:pPr marL="971550" lvl="1" indent="-285750"/>
            <a:r>
              <a:rPr lang="en-US" altLang="zh-CN" sz="2100" dirty="0">
                <a:solidFill>
                  <a:schemeClr val="accent2"/>
                </a:solidFill>
              </a:rPr>
              <a:t>GAP</a:t>
            </a:r>
          </a:p>
          <a:p>
            <a:pPr marL="971550" lvl="1" indent="-285750"/>
            <a:r>
              <a:rPr lang="en-US" altLang="zh-CN" sz="2100" dirty="0">
                <a:solidFill>
                  <a:schemeClr val="accent2"/>
                </a:solidFill>
              </a:rPr>
              <a:t>SSP, CTKD</a:t>
            </a:r>
          </a:p>
          <a:p>
            <a:pPr marL="971550" lvl="1" indent="-285750"/>
            <a:r>
              <a:rPr lang="en-US" altLang="zh-CN" sz="2100" dirty="0">
                <a:solidFill>
                  <a:schemeClr val="accent2"/>
                </a:solidFill>
              </a:rPr>
              <a:t>RFCOMM, SPP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To be improved</a:t>
            </a:r>
          </a:p>
          <a:p>
            <a:pPr marL="971550" lvl="1" indent="-285750"/>
            <a:r>
              <a:rPr lang="en-US" altLang="zh-CN" sz="2100" dirty="0">
                <a:solidFill>
                  <a:schemeClr val="accent1"/>
                </a:solidFill>
              </a:rPr>
              <a:t>L2CAP</a:t>
            </a:r>
          </a:p>
          <a:p>
            <a:pPr marL="971550" lvl="1" indent="-285750"/>
            <a:r>
              <a:rPr lang="en-US" altLang="zh-CN" sz="2100" dirty="0">
                <a:solidFill>
                  <a:schemeClr val="accent1"/>
                </a:solidFill>
              </a:rPr>
              <a:t>SDP</a:t>
            </a:r>
          </a:p>
          <a:p>
            <a:pPr marL="971550" lvl="1" indent="-285750"/>
            <a:r>
              <a:rPr lang="en-US" altLang="zh-CN" sz="2100" dirty="0">
                <a:solidFill>
                  <a:schemeClr val="accent1"/>
                </a:solidFill>
              </a:rPr>
              <a:t>HFP HF &amp; AG</a:t>
            </a:r>
          </a:p>
          <a:p>
            <a:pPr marL="971550" lvl="1" indent="-285750"/>
            <a:r>
              <a:rPr lang="en-US" altLang="zh-CN" sz="2100" dirty="0">
                <a:solidFill>
                  <a:schemeClr val="accent1"/>
                </a:solidFill>
              </a:rPr>
              <a:t>AVDTP, A2DP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To be implemented</a:t>
            </a:r>
          </a:p>
          <a:p>
            <a:pPr marL="971550" lvl="1" indent="-285750"/>
            <a:r>
              <a:rPr lang="en-US" altLang="zh-CN" sz="2100" dirty="0">
                <a:solidFill>
                  <a:schemeClr val="bg1">
                    <a:lumMod val="65000"/>
                  </a:schemeClr>
                </a:solidFill>
              </a:rPr>
              <a:t>OBEX, GOEP</a:t>
            </a:r>
          </a:p>
          <a:p>
            <a:pPr marL="971550" lvl="1" indent="-285750"/>
            <a:r>
              <a:rPr lang="en-US" altLang="zh-CN" sz="2100" dirty="0">
                <a:solidFill>
                  <a:schemeClr val="bg1">
                    <a:lumMod val="65000"/>
                  </a:schemeClr>
                </a:solidFill>
              </a:rPr>
              <a:t>AVCTP, AVRCP</a:t>
            </a:r>
          </a:p>
          <a:p>
            <a:pPr marL="971550" lvl="1" indent="-285750"/>
            <a:r>
              <a:rPr lang="en-US" altLang="zh-CN" sz="2100" dirty="0">
                <a:solidFill>
                  <a:schemeClr val="bg1">
                    <a:lumMod val="65000"/>
                  </a:schemeClr>
                </a:solidFill>
              </a:rPr>
              <a:t>MAP, PBAP, BIP, OPP, FTP, HID</a:t>
            </a:r>
            <a:endParaRPr lang="en-US" altLang="zh-CN" sz="2100" dirty="0"/>
          </a:p>
          <a:p>
            <a:pPr marL="971550" lvl="1" indent="-285750"/>
            <a:endParaRPr lang="en-US" altLang="zh-CN" dirty="0"/>
          </a:p>
          <a:p>
            <a:pPr marL="971550" lvl="1" indent="-285750"/>
            <a:endParaRPr lang="en-US" altLang="zh-CN" dirty="0"/>
          </a:p>
          <a:p>
            <a:pPr marL="971550" lvl="1" indent="-285750"/>
            <a:endParaRPr lang="en-US" altLang="zh-CN" dirty="0"/>
          </a:p>
          <a:p>
            <a:pPr marL="285750" indent="-285750"/>
            <a:endParaRPr lang="en-US" altLang="zh-CN" dirty="0"/>
          </a:p>
          <a:p>
            <a:pPr marL="285750" indent="-285750"/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26BB4F-4EB0-D487-74AD-5FFA6E88F2E4}"/>
              </a:ext>
            </a:extLst>
          </p:cNvPr>
          <p:cNvGrpSpPr/>
          <p:nvPr/>
        </p:nvGrpSpPr>
        <p:grpSpPr>
          <a:xfrm>
            <a:off x="106871" y="2309968"/>
            <a:ext cx="5843985" cy="3077343"/>
            <a:chOff x="106871" y="2309968"/>
            <a:chExt cx="5843985" cy="307734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72FE0C-2802-A333-4494-7E55CAB74246}"/>
                </a:ext>
              </a:extLst>
            </p:cNvPr>
            <p:cNvSpPr txBox="1"/>
            <p:nvPr/>
          </p:nvSpPr>
          <p:spPr>
            <a:xfrm>
              <a:off x="856746" y="2312950"/>
              <a:ext cx="622295" cy="167181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lIns="0" tIns="0" rIns="0" bIns="0" rtlCol="0">
              <a:noAutofit/>
            </a:bodyPr>
            <a:lstStyle/>
            <a:p>
              <a:pPr algn="l"/>
              <a:endParaRPr lang="zh-CN" altLang="en-US" sz="105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76CA93-6870-6430-FB35-3F4C267FBDB1}"/>
                </a:ext>
              </a:extLst>
            </p:cNvPr>
            <p:cNvSpPr txBox="1"/>
            <p:nvPr/>
          </p:nvSpPr>
          <p:spPr>
            <a:xfrm>
              <a:off x="1524954" y="3171696"/>
              <a:ext cx="1702891" cy="40580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r>
                <a:rPr lang="en-US" altLang="zh-CN" sz="1050" dirty="0"/>
                <a:t>   </a:t>
              </a:r>
              <a:endParaRPr lang="zh-CN" altLang="en-US" sz="105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587E3D-5E0A-8AF9-D012-8BAC554FB87B}"/>
                </a:ext>
              </a:extLst>
            </p:cNvPr>
            <p:cNvSpPr txBox="1"/>
            <p:nvPr/>
          </p:nvSpPr>
          <p:spPr>
            <a:xfrm>
              <a:off x="2671068" y="2319592"/>
              <a:ext cx="582610" cy="76497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lIns="0" tIns="0" rIns="0" bIns="0" rtlCol="0">
              <a:noAutofit/>
            </a:bodyPr>
            <a:lstStyle/>
            <a:p>
              <a:pPr algn="l"/>
              <a:endParaRPr lang="zh-CN" altLang="en-US" sz="105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1CEE59-DDD4-E482-1291-20FDBD04C01A}"/>
                </a:ext>
              </a:extLst>
            </p:cNvPr>
            <p:cNvSpPr txBox="1"/>
            <p:nvPr/>
          </p:nvSpPr>
          <p:spPr>
            <a:xfrm>
              <a:off x="3680096" y="2319592"/>
              <a:ext cx="620498" cy="76497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lIns="0" tIns="0" rIns="0" bIns="0" rtlCol="0">
              <a:noAutofit/>
            </a:bodyPr>
            <a:lstStyle/>
            <a:p>
              <a:pPr algn="l"/>
              <a:endParaRPr lang="zh-CN" altLang="en-US" sz="105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026615-5CA4-D14F-6E5D-A3F637C22C16}"/>
                </a:ext>
              </a:extLst>
            </p:cNvPr>
            <p:cNvSpPr txBox="1"/>
            <p:nvPr/>
          </p:nvSpPr>
          <p:spPr>
            <a:xfrm>
              <a:off x="106871" y="2309968"/>
              <a:ext cx="666427" cy="167479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lIns="0" tIns="0" rIns="0" bIns="0" rtlCol="0">
              <a:noAutofit/>
            </a:bodyPr>
            <a:lstStyle/>
            <a:p>
              <a:pPr algn="l"/>
              <a:endParaRPr lang="zh-CN" altLang="en-US" sz="105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2ECFF68-C1C5-6E82-E12F-B9DA98FCD163}"/>
                </a:ext>
              </a:extLst>
            </p:cNvPr>
            <p:cNvSpPr txBox="1"/>
            <p:nvPr/>
          </p:nvSpPr>
          <p:spPr>
            <a:xfrm>
              <a:off x="162950" y="4025120"/>
              <a:ext cx="4944833" cy="2970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algn="ctr"/>
              <a:r>
                <a:rPr lang="en-US" altLang="zh-CN" sz="1050" dirty="0"/>
                <a:t>L2CAP</a:t>
              </a:r>
              <a:endParaRPr lang="zh-CN" altLang="en-US" sz="105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409C46-600F-E4D7-5454-17BEE87ADD9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603597" y="2369355"/>
              <a:ext cx="347259" cy="19527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algn="l"/>
              <a:r>
                <a:rPr lang="en-US" altLang="zh-CN" sz="1050" dirty="0"/>
                <a:t>GAP</a:t>
              </a:r>
              <a:endParaRPr lang="zh-CN" altLang="en-US" sz="105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E627F46-67FB-1CBA-C589-3045A02E76F9}"/>
                </a:ext>
              </a:extLst>
            </p:cNvPr>
            <p:cNvSpPr txBox="1"/>
            <p:nvPr/>
          </p:nvSpPr>
          <p:spPr>
            <a:xfrm>
              <a:off x="2415313" y="3641651"/>
              <a:ext cx="1860796" cy="2970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algn="ctr"/>
              <a:endParaRPr lang="zh-CN" altLang="en-US" sz="105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8F5CD82-9760-9958-2DFD-8BDCC51E397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760524" y="2369355"/>
              <a:ext cx="347259" cy="1569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algn="l"/>
              <a:r>
                <a:rPr lang="en-US" altLang="zh-CN" sz="1000" dirty="0"/>
                <a:t>CTKD</a:t>
              </a:r>
              <a:endParaRPr lang="zh-CN" altLang="en-US" sz="10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F11175-11A8-3CD5-D355-9AE6952DCDD4}"/>
                </a:ext>
              </a:extLst>
            </p:cNvPr>
            <p:cNvSpPr txBox="1"/>
            <p:nvPr/>
          </p:nvSpPr>
          <p:spPr>
            <a:xfrm>
              <a:off x="3330041" y="2369357"/>
              <a:ext cx="302276" cy="6693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algn="ctr"/>
              <a:r>
                <a:rPr lang="en-US" altLang="zh-CN" sz="1050" dirty="0"/>
                <a:t>SPP</a:t>
              </a:r>
              <a:endParaRPr lang="zh-CN" altLang="en-US" sz="105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787FD65-910F-884D-CC69-AEE45FF4C67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182061" y="2369356"/>
              <a:ext cx="347260" cy="19527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algn="l"/>
              <a:r>
                <a:rPr lang="en-US" altLang="zh-CN" sz="1050" dirty="0"/>
                <a:t>SSP</a:t>
              </a:r>
              <a:endParaRPr lang="zh-CN" altLang="en-US" sz="105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5D08604-FDE1-E08F-B5D5-43AD919B496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348375" y="2369355"/>
              <a:ext cx="347259" cy="1569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algn="l"/>
              <a:r>
                <a:rPr lang="en-US" altLang="zh-CN" sz="1050" dirty="0"/>
                <a:t>SDP</a:t>
              </a:r>
              <a:endParaRPr lang="zh-CN" altLang="en-US" sz="105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A6DD5C-8B5A-ABF6-5753-6F38AF89FD4A}"/>
                </a:ext>
              </a:extLst>
            </p:cNvPr>
            <p:cNvSpPr txBox="1"/>
            <p:nvPr/>
          </p:nvSpPr>
          <p:spPr>
            <a:xfrm>
              <a:off x="3715057" y="2736755"/>
              <a:ext cx="550577" cy="2970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algn="ctr"/>
              <a:r>
                <a:rPr lang="en-US" altLang="zh-CN" sz="1050" dirty="0"/>
                <a:t>HFP</a:t>
              </a:r>
              <a:endParaRPr lang="zh-CN" altLang="en-US" sz="105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455372A-8D78-D0CA-9DD0-C7EBD682DF86}"/>
                </a:ext>
              </a:extLst>
            </p:cNvPr>
            <p:cNvSpPr txBox="1"/>
            <p:nvPr/>
          </p:nvSpPr>
          <p:spPr>
            <a:xfrm>
              <a:off x="3715057" y="2369617"/>
              <a:ext cx="244839" cy="2970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algn="ctr"/>
              <a:r>
                <a:rPr lang="en-US" altLang="zh-CN" sz="1050" dirty="0"/>
                <a:t>HF</a:t>
              </a:r>
              <a:endParaRPr lang="zh-CN" altLang="en-US" sz="105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D3D21A-2D05-92FC-B0AF-EEA12E2CFBD3}"/>
                </a:ext>
              </a:extLst>
            </p:cNvPr>
            <p:cNvSpPr txBox="1"/>
            <p:nvPr/>
          </p:nvSpPr>
          <p:spPr>
            <a:xfrm>
              <a:off x="4020796" y="2369355"/>
              <a:ext cx="244839" cy="2970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algn="ctr"/>
              <a:r>
                <a:rPr lang="en-US" altLang="zh-CN" sz="1050" dirty="0"/>
                <a:t>AG</a:t>
              </a:r>
              <a:endParaRPr lang="zh-CN" altLang="en-US" sz="105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A7A791-5C71-B23C-2EFA-B0A8F151D173}"/>
                </a:ext>
              </a:extLst>
            </p:cNvPr>
            <p:cNvSpPr txBox="1"/>
            <p:nvPr/>
          </p:nvSpPr>
          <p:spPr>
            <a:xfrm>
              <a:off x="2422483" y="3229434"/>
              <a:ext cx="710610" cy="297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algn="ctr"/>
              <a:r>
                <a:rPr lang="en-US" altLang="zh-CN" sz="1050" dirty="0"/>
                <a:t>OBEX</a:t>
              </a:r>
              <a:endParaRPr lang="zh-CN" altLang="en-US" sz="105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46938EF-26CF-761B-AB53-1BAF9CAD2C8B}"/>
                </a:ext>
              </a:extLst>
            </p:cNvPr>
            <p:cNvSpPr txBox="1"/>
            <p:nvPr/>
          </p:nvSpPr>
          <p:spPr>
            <a:xfrm>
              <a:off x="893035" y="2375813"/>
              <a:ext cx="551915" cy="66290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algn="ctr"/>
              <a:r>
                <a:rPr lang="en-US" altLang="zh-CN" sz="1050" dirty="0"/>
                <a:t>AVRCP</a:t>
              </a:r>
              <a:endParaRPr lang="zh-CN" altLang="en-US" sz="105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18B07E3-F339-8345-FC3C-F9781FCF46F9}"/>
                </a:ext>
              </a:extLst>
            </p:cNvPr>
            <p:cNvSpPr txBox="1"/>
            <p:nvPr/>
          </p:nvSpPr>
          <p:spPr>
            <a:xfrm>
              <a:off x="1597160" y="2741686"/>
              <a:ext cx="428486" cy="297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algn="ctr"/>
              <a:r>
                <a:rPr lang="en-US" altLang="zh-CN" sz="1050" dirty="0"/>
                <a:t>MAP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8CBF5AC-AE0D-0167-EBE6-F0592E12EFE7}"/>
                </a:ext>
              </a:extLst>
            </p:cNvPr>
            <p:cNvSpPr txBox="1"/>
            <p:nvPr/>
          </p:nvSpPr>
          <p:spPr>
            <a:xfrm>
              <a:off x="2143765" y="2741685"/>
              <a:ext cx="429894" cy="297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algn="ctr"/>
              <a:r>
                <a:rPr lang="en-US" altLang="zh-CN" sz="1050" dirty="0"/>
                <a:t>BIP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644BF0-1C37-9B05-227B-CBEED924CA67}"/>
                </a:ext>
              </a:extLst>
            </p:cNvPr>
            <p:cNvSpPr txBox="1"/>
            <p:nvPr/>
          </p:nvSpPr>
          <p:spPr>
            <a:xfrm>
              <a:off x="888731" y="3171695"/>
              <a:ext cx="551915" cy="76698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algn="ctr"/>
              <a:r>
                <a:rPr lang="en-US" altLang="zh-CN" sz="1050" dirty="0"/>
                <a:t>AVCTP</a:t>
              </a:r>
              <a:endParaRPr lang="zh-CN" altLang="en-US" sz="105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A31CB8-97E4-6C04-DD34-C3BCA838B0B0}"/>
                </a:ext>
              </a:extLst>
            </p:cNvPr>
            <p:cNvSpPr txBox="1"/>
            <p:nvPr/>
          </p:nvSpPr>
          <p:spPr>
            <a:xfrm>
              <a:off x="162950" y="2376799"/>
              <a:ext cx="551350" cy="66290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algn="ctr"/>
              <a:r>
                <a:rPr lang="en-US" altLang="zh-CN" sz="1050" dirty="0"/>
                <a:t>A2DP</a:t>
              </a:r>
              <a:endParaRPr lang="zh-CN" altLang="en-US" sz="105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1FBC070-794F-58AB-8DFF-4FA832BB6B4F}"/>
                </a:ext>
              </a:extLst>
            </p:cNvPr>
            <p:cNvSpPr txBox="1"/>
            <p:nvPr/>
          </p:nvSpPr>
          <p:spPr>
            <a:xfrm>
              <a:off x="162950" y="3171695"/>
              <a:ext cx="550125" cy="76969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algn="ctr"/>
              <a:r>
                <a:rPr lang="en-US" altLang="zh-CN" sz="1000" dirty="0"/>
                <a:t>AVDTP</a:t>
              </a:r>
              <a:endParaRPr lang="zh-CN" altLang="en-US" sz="10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74C0F2E-E4F6-497D-AC07-A5851F3FFDEA}"/>
                </a:ext>
              </a:extLst>
            </p:cNvPr>
            <p:cNvSpPr txBox="1"/>
            <p:nvPr/>
          </p:nvSpPr>
          <p:spPr>
            <a:xfrm>
              <a:off x="2727377" y="2741684"/>
              <a:ext cx="473329" cy="297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algn="ctr"/>
              <a:r>
                <a:rPr lang="en-US" altLang="zh-CN" sz="1050" dirty="0"/>
                <a:t>OPP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ACAB09A-B4F7-44AD-0FB6-40FAFA70F850}"/>
                </a:ext>
              </a:extLst>
            </p:cNvPr>
            <p:cNvSpPr txBox="1"/>
            <p:nvPr/>
          </p:nvSpPr>
          <p:spPr>
            <a:xfrm>
              <a:off x="2726215" y="2369356"/>
              <a:ext cx="473329" cy="297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algn="ctr"/>
              <a:r>
                <a:rPr lang="en-US" altLang="zh-CN" sz="1050" dirty="0"/>
                <a:t>FTP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2E6F39C-D943-B7E8-77E9-28AD1F608055}"/>
                </a:ext>
              </a:extLst>
            </p:cNvPr>
            <p:cNvSpPr txBox="1"/>
            <p:nvPr/>
          </p:nvSpPr>
          <p:spPr>
            <a:xfrm>
              <a:off x="1597160" y="2370588"/>
              <a:ext cx="428486" cy="297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algn="ctr"/>
              <a:r>
                <a:rPr lang="en-US" altLang="zh-CN" sz="1050" dirty="0"/>
                <a:t>HID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A55FDC2-F2DC-0A56-BCC0-26445CBC59CF}"/>
                </a:ext>
              </a:extLst>
            </p:cNvPr>
            <p:cNvSpPr txBox="1"/>
            <p:nvPr/>
          </p:nvSpPr>
          <p:spPr>
            <a:xfrm>
              <a:off x="2137946" y="2370201"/>
              <a:ext cx="429893" cy="297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algn="ctr"/>
              <a:r>
                <a:rPr lang="en-US" altLang="zh-CN" sz="1050" dirty="0"/>
                <a:t>PBAP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E72740-3ADB-6EC4-5408-E3589494444F}"/>
                </a:ext>
              </a:extLst>
            </p:cNvPr>
            <p:cNvSpPr txBox="1"/>
            <p:nvPr/>
          </p:nvSpPr>
          <p:spPr>
            <a:xfrm>
              <a:off x="1524954" y="3171696"/>
              <a:ext cx="782370" cy="76698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algn="ctr"/>
              <a:r>
                <a:rPr lang="en-US" altLang="zh-CN" sz="1050" dirty="0"/>
                <a:t>GOEP</a:t>
              </a:r>
              <a:endParaRPr lang="zh-CN" altLang="en-US" sz="105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1291F5A-3606-1A03-06E7-05D04EAF63EF}"/>
                </a:ext>
              </a:extLst>
            </p:cNvPr>
            <p:cNvSpPr txBox="1"/>
            <p:nvPr/>
          </p:nvSpPr>
          <p:spPr>
            <a:xfrm>
              <a:off x="3327958" y="3163952"/>
              <a:ext cx="955527" cy="77472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algn="ctr"/>
              <a:r>
                <a:rPr lang="en-US" altLang="zh-CN" sz="1050" dirty="0"/>
                <a:t>RFCOMM</a:t>
              </a:r>
              <a:endParaRPr lang="zh-CN" altLang="en-US" sz="105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6B00C08-9C82-95A8-716D-6FF7ECF27D5C}"/>
                </a:ext>
              </a:extLst>
            </p:cNvPr>
            <p:cNvSpPr txBox="1"/>
            <p:nvPr/>
          </p:nvSpPr>
          <p:spPr>
            <a:xfrm flipH="1">
              <a:off x="396704" y="5064146"/>
              <a:ext cx="4659021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050" dirty="0"/>
                <a:t>* GAP, L2CAP, and HCI are Classic parts</a:t>
              </a:r>
              <a:br>
                <a:rPr lang="en-US" altLang="zh-CN" sz="1050" dirty="0"/>
              </a:br>
              <a:endParaRPr lang="zh-CN" altLang="en-US" sz="105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1186F14-DB23-A35B-EAFE-0F2D50427797}"/>
                </a:ext>
              </a:extLst>
            </p:cNvPr>
            <p:cNvSpPr txBox="1"/>
            <p:nvPr/>
          </p:nvSpPr>
          <p:spPr>
            <a:xfrm>
              <a:off x="162950" y="4599192"/>
              <a:ext cx="5787905" cy="32822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algn="l"/>
              <a:r>
                <a:rPr lang="en-US" altLang="zh-CN" sz="1050" dirty="0"/>
                <a:t>LL</a:t>
              </a:r>
              <a:endParaRPr lang="zh-CN" altLang="en-US" sz="1050" dirty="0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76AC075-7A4A-C615-1FB6-88EF7A9F4848}"/>
                </a:ext>
              </a:extLst>
            </p:cNvPr>
            <p:cNvCxnSpPr>
              <a:cxnSpLocks/>
            </p:cNvCxnSpPr>
            <p:nvPr/>
          </p:nvCxnSpPr>
          <p:spPr>
            <a:xfrm>
              <a:off x="106871" y="4462459"/>
              <a:ext cx="5843984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6981B43-CB07-8069-502D-47A04B5150F1}"/>
                </a:ext>
              </a:extLst>
            </p:cNvPr>
            <p:cNvSpPr txBox="1"/>
            <p:nvPr/>
          </p:nvSpPr>
          <p:spPr>
            <a:xfrm>
              <a:off x="2709707" y="4378091"/>
              <a:ext cx="638691" cy="161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altLang="zh-CN" sz="1050" dirty="0"/>
                <a:t>HCI</a:t>
              </a:r>
              <a:endParaRPr lang="zh-CN" alt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3760251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4E3A470-D770-4853-626D-24AC3DEEDC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sz="1600" dirty="0"/>
              <a:t>Background</a:t>
            </a:r>
          </a:p>
          <a:p>
            <a:pPr lvl="1"/>
            <a:r>
              <a:rPr lang="en-US" altLang="zh-CN" sz="1400" dirty="0"/>
              <a:t>Twister is testing framework in Zephyr</a:t>
            </a:r>
          </a:p>
          <a:p>
            <a:pPr lvl="2">
              <a:buFontTx/>
              <a:buChar char="-"/>
            </a:pPr>
            <a:r>
              <a:rPr lang="en-US" altLang="zh-CN" sz="1400" dirty="0"/>
              <a:t>Currently, Zephyr CV only supports running on simulators</a:t>
            </a:r>
          </a:p>
          <a:p>
            <a:pPr lvl="2">
              <a:buFontTx/>
              <a:buChar char="-"/>
            </a:pPr>
            <a:r>
              <a:rPr lang="en-US" altLang="zh-CN" sz="1400" dirty="0" err="1"/>
              <a:t>BabbleSim</a:t>
            </a:r>
            <a:r>
              <a:rPr lang="en-US" altLang="zh-CN" sz="1400" dirty="0"/>
              <a:t> simulator is used to test Bluetooth LE stack</a:t>
            </a:r>
          </a:p>
          <a:p>
            <a:pPr lvl="2">
              <a:buFontTx/>
              <a:buChar char="-"/>
            </a:pPr>
            <a:r>
              <a:rPr lang="en-US" altLang="zh-CN" sz="1400" dirty="0"/>
              <a:t>No simulator available for Bluetooth Classic</a:t>
            </a:r>
          </a:p>
          <a:p>
            <a:r>
              <a:rPr lang="en-US" altLang="zh-CN" sz="1600" dirty="0"/>
              <a:t>Test Framework</a:t>
            </a:r>
          </a:p>
          <a:p>
            <a:pPr lvl="1"/>
            <a:r>
              <a:rPr lang="en-US" altLang="zh-CN" sz="1300" dirty="0"/>
              <a:t>Twister + harness + </a:t>
            </a:r>
            <a:r>
              <a:rPr lang="en-US" altLang="zh-CN" sz="1300" dirty="0" err="1"/>
              <a:t>pytest</a:t>
            </a:r>
            <a:endParaRPr lang="en-US" altLang="zh-CN" sz="1300" dirty="0"/>
          </a:p>
          <a:p>
            <a:pPr lvl="2"/>
            <a:r>
              <a:rPr lang="en-US" altLang="zh-CN" sz="1250" dirty="0"/>
              <a:t>DUT + Lower tester(“bumble” or “</a:t>
            </a:r>
            <a:r>
              <a:rPr lang="en-US" altLang="zh-CN" sz="1250" dirty="0" err="1"/>
              <a:t>BlueZ</a:t>
            </a:r>
            <a:r>
              <a:rPr lang="en-US" altLang="zh-CN" sz="1250" dirty="0"/>
              <a:t>” with Dongle on PC)</a:t>
            </a:r>
          </a:p>
          <a:p>
            <a:pPr lvl="2"/>
            <a:endParaRPr lang="en-US" altLang="zh-CN" sz="1250" dirty="0"/>
          </a:p>
          <a:p>
            <a:pPr lvl="2"/>
            <a:endParaRPr lang="en-US" altLang="zh-CN" sz="1250" dirty="0"/>
          </a:p>
          <a:p>
            <a:pPr lvl="2"/>
            <a:endParaRPr lang="en-US" altLang="zh-CN" sz="1250" dirty="0"/>
          </a:p>
          <a:p>
            <a:pPr lvl="2"/>
            <a:endParaRPr lang="en-US" altLang="zh-CN" sz="1250" dirty="0"/>
          </a:p>
          <a:p>
            <a:pPr marL="344488" lvl="2" indent="0">
              <a:buNone/>
            </a:pPr>
            <a:endParaRPr lang="en-US" altLang="zh-CN" sz="1250" dirty="0"/>
          </a:p>
          <a:p>
            <a:endParaRPr lang="zh-CN" alt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46A81D3-AC85-80F8-1CD4-3535A20662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9581B3B-7BE8-660A-A97F-6429D9C72F82}"/>
              </a:ext>
            </a:extLst>
          </p:cNvPr>
          <p:cNvGrpSpPr/>
          <p:nvPr/>
        </p:nvGrpSpPr>
        <p:grpSpPr>
          <a:xfrm>
            <a:off x="6262644" y="3665504"/>
            <a:ext cx="5946497" cy="2038350"/>
            <a:chOff x="1141979" y="4826804"/>
            <a:chExt cx="5946497" cy="2038350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05DA83B1-D711-C113-D4A6-5DB20FB2EBD7}"/>
                </a:ext>
              </a:extLst>
            </p:cNvPr>
            <p:cNvGrpSpPr/>
            <p:nvPr/>
          </p:nvGrpSpPr>
          <p:grpSpPr>
            <a:xfrm>
              <a:off x="1141979" y="4826804"/>
              <a:ext cx="5552726" cy="2038350"/>
              <a:chOff x="1141979" y="4826804"/>
              <a:chExt cx="5552726" cy="2038350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5220D894-FF86-8196-ADB9-2344CE642038}"/>
                  </a:ext>
                </a:extLst>
              </p:cNvPr>
              <p:cNvGrpSpPr/>
              <p:nvPr/>
            </p:nvGrpSpPr>
            <p:grpSpPr>
              <a:xfrm>
                <a:off x="1141979" y="4826804"/>
                <a:ext cx="3765282" cy="2038350"/>
                <a:chOff x="1161030" y="3187700"/>
                <a:chExt cx="3765282" cy="2038350"/>
              </a:xfrm>
            </p:grpSpPr>
            <p:pic>
              <p:nvPicPr>
                <p:cNvPr id="47" name="Graphic 46" descr="Laptop with solid fill">
                  <a:extLst>
                    <a:ext uri="{FF2B5EF4-FFF2-40B4-BE49-F238E27FC236}">
                      <a16:creationId xmlns:a16="http://schemas.microsoft.com/office/drawing/2014/main" id="{03E0400B-B39C-2659-266E-DBFBEF79DD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12849" y="3187700"/>
                  <a:ext cx="2038350" cy="2038350"/>
                </a:xfrm>
                <a:prstGeom prst="rect">
                  <a:avLst/>
                </a:prstGeom>
              </p:spPr>
            </p:pic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BA49ECB3-CFE8-532A-D34F-389857D6504A}"/>
                    </a:ext>
                  </a:extLst>
                </p:cNvPr>
                <p:cNvGrpSpPr/>
                <p:nvPr/>
              </p:nvGrpSpPr>
              <p:grpSpPr>
                <a:xfrm>
                  <a:off x="1161030" y="3778251"/>
                  <a:ext cx="3765282" cy="1323849"/>
                  <a:chOff x="1161030" y="3778251"/>
                  <a:chExt cx="3765282" cy="1323849"/>
                </a:xfrm>
              </p:grpSpPr>
              <p:pic>
                <p:nvPicPr>
                  <p:cNvPr id="51" name="Graphic 50" descr="DVD player outline">
                    <a:extLst>
                      <a:ext uri="{FF2B5EF4-FFF2-40B4-BE49-F238E27FC236}">
                        <a16:creationId xmlns:a16="http://schemas.microsoft.com/office/drawing/2014/main" id="{1CC7F4EA-9A7F-7C3F-100D-29CE53BC358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90860" y="4187700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52" name="Graphic 51" descr="Wi-Fi with solid fill">
                    <a:extLst>
                      <a:ext uri="{FF2B5EF4-FFF2-40B4-BE49-F238E27FC236}">
                        <a16:creationId xmlns:a16="http://schemas.microsoft.com/office/drawing/2014/main" id="{B6FCFE6C-C3C1-71D7-6F10-8A0EFBFD266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 rot="3438150">
                    <a:off x="4684207" y="4388726"/>
                    <a:ext cx="242105" cy="242105"/>
                  </a:xfrm>
                  <a:prstGeom prst="rect">
                    <a:avLst/>
                  </a:prstGeom>
                </p:spPr>
              </p:pic>
              <p:cxnSp>
                <p:nvCxnSpPr>
                  <p:cNvPr id="53" name="Connector: Curved 52">
                    <a:extLst>
                      <a:ext uri="{FF2B5EF4-FFF2-40B4-BE49-F238E27FC236}">
                        <a16:creationId xmlns:a16="http://schemas.microsoft.com/office/drawing/2014/main" id="{F6049DEF-7F4F-53B5-39B2-072C4F433280}"/>
                      </a:ext>
                    </a:extLst>
                  </p:cNvPr>
                  <p:cNvCxnSpPr>
                    <a:cxnSpLocks/>
                    <a:endCxn id="51" idx="1"/>
                  </p:cNvCxnSpPr>
                  <p:nvPr/>
                </p:nvCxnSpPr>
                <p:spPr>
                  <a:xfrm>
                    <a:off x="2974475" y="4481964"/>
                    <a:ext cx="916385" cy="162936"/>
                  </a:xfrm>
                  <a:prstGeom prst="curvedConnector3">
                    <a:avLst>
                      <a:gd name="adj1" fmla="val 50000"/>
                    </a:avLst>
                  </a:prstGeom>
                  <a:ln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5CC75160-839B-99F8-2588-E8B55FFD9E51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3242946" y="4721696"/>
                    <a:ext cx="1046944" cy="1384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l"/>
                    <a:r>
                      <a:rPr lang="en-US" altLang="zh-CN" sz="900" dirty="0"/>
                      <a:t>terminal</a:t>
                    </a:r>
                    <a:endParaRPr lang="zh-CN" altLang="en-US" sz="900" dirty="0"/>
                  </a:p>
                </p:txBody>
              </p:sp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17EF2520-A4BB-5517-8229-222B8923B797}"/>
                      </a:ext>
                    </a:extLst>
                  </p:cNvPr>
                  <p:cNvSpPr txBox="1"/>
                  <p:nvPr/>
                </p:nvSpPr>
                <p:spPr>
                  <a:xfrm>
                    <a:off x="1670049" y="3778251"/>
                    <a:ext cx="1092136" cy="66675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lIns="0" tIns="0" rIns="0" bIns="0" rtlCol="0" anchor="t" anchorCtr="0">
                    <a:noAutofit/>
                  </a:bodyPr>
                  <a:lstStyle/>
                  <a:p>
                    <a:pPr algn="l"/>
                    <a:r>
                      <a:rPr lang="en-US" altLang="zh-CN" sz="1050" dirty="0"/>
                      <a:t>Twister</a:t>
                    </a:r>
                    <a:endParaRPr lang="zh-CN" altLang="en-US" sz="1050" dirty="0"/>
                  </a:p>
                </p:txBody>
              </p:sp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A858AD5F-BCDC-F5AE-35EA-F29C5AA3B72A}"/>
                      </a:ext>
                    </a:extLst>
                  </p:cNvPr>
                  <p:cNvSpPr txBox="1"/>
                  <p:nvPr/>
                </p:nvSpPr>
                <p:spPr>
                  <a:xfrm>
                    <a:off x="1668112" y="3951310"/>
                    <a:ext cx="1130568" cy="418294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 anchor="ctr" anchorCtr="1">
                    <a:noAutofit/>
                  </a:bodyPr>
                  <a:lstStyle/>
                  <a:p>
                    <a:pPr algn="l"/>
                    <a:r>
                      <a:rPr lang="en-US" altLang="zh-CN" sz="1050" dirty="0" err="1"/>
                      <a:t>pytest</a:t>
                    </a:r>
                    <a:endParaRPr lang="zh-CN" altLang="en-US" sz="1050" dirty="0"/>
                  </a:p>
                </p:txBody>
              </p:sp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8B5B8908-F708-A4F6-D80C-F12D01527E0F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4276465" y="4867741"/>
                    <a:ext cx="234499" cy="1384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l"/>
                    <a:r>
                      <a:rPr lang="en-US" altLang="zh-CN" sz="900" dirty="0"/>
                      <a:t>DUT</a:t>
                    </a:r>
                    <a:endParaRPr lang="zh-CN" altLang="en-US" sz="900" dirty="0"/>
                  </a:p>
                </p:txBody>
              </p:sp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655EF4EF-DD1F-982A-0DC5-521B1E632AB0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1161030" y="4068376"/>
                    <a:ext cx="234499" cy="1384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l"/>
                    <a:r>
                      <a:rPr lang="en-US" altLang="zh-CN" sz="900" dirty="0"/>
                      <a:t>PC</a:t>
                    </a:r>
                    <a:endParaRPr lang="zh-CN" altLang="en-US" sz="900" dirty="0"/>
                  </a:p>
                </p:txBody>
              </p:sp>
            </p:grpSp>
          </p:grpSp>
          <p:pic>
            <p:nvPicPr>
              <p:cNvPr id="62" name="Graphic 61" descr="Wi-Fi with solid fill">
                <a:extLst>
                  <a:ext uri="{FF2B5EF4-FFF2-40B4-BE49-F238E27FC236}">
                    <a16:creationId xmlns:a16="http://schemas.microsoft.com/office/drawing/2014/main" id="{DDBCC094-A5B3-1CD3-9C1E-BA395B1EB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4103773">
                <a:off x="5241508" y="5469361"/>
                <a:ext cx="242105" cy="242105"/>
              </a:xfrm>
              <a:prstGeom prst="rect">
                <a:avLst/>
              </a:prstGeom>
            </p:spPr>
          </p:pic>
          <p:cxnSp>
            <p:nvCxnSpPr>
              <p:cNvPr id="63" name="Connector: Curved 62">
                <a:extLst>
                  <a:ext uri="{FF2B5EF4-FFF2-40B4-BE49-F238E27FC236}">
                    <a16:creationId xmlns:a16="http://schemas.microsoft.com/office/drawing/2014/main" id="{75AAF6B0-7A63-0110-D021-DA2C00CB59B3}"/>
                  </a:ext>
                </a:extLst>
              </p:cNvPr>
              <p:cNvCxnSpPr>
                <a:cxnSpLocks/>
                <a:endCxn id="81" idx="1"/>
              </p:cNvCxnSpPr>
              <p:nvPr/>
            </p:nvCxnSpPr>
            <p:spPr>
              <a:xfrm flipV="1">
                <a:off x="2946892" y="5471262"/>
                <a:ext cx="2435377" cy="173097"/>
              </a:xfrm>
              <a:prstGeom prst="curvedConnector3">
                <a:avLst>
                  <a:gd name="adj1" fmla="val 50000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27F3B3C5-DE37-9F4F-D65E-9A061C8AAD74}"/>
                  </a:ext>
                </a:extLst>
              </p:cNvPr>
              <p:cNvSpPr txBox="1"/>
              <p:nvPr/>
            </p:nvSpPr>
            <p:spPr>
              <a:xfrm flipH="1">
                <a:off x="3836098" y="5341874"/>
                <a:ext cx="104694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altLang="zh-CN" sz="900" dirty="0"/>
                  <a:t>terminal</a:t>
                </a:r>
                <a:endParaRPr lang="zh-CN" altLang="en-US" sz="900" dirty="0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7E01141-16D8-97F9-5EB9-8CB9A36CF2AA}"/>
                  </a:ext>
                </a:extLst>
              </p:cNvPr>
              <p:cNvSpPr txBox="1"/>
              <p:nvPr/>
            </p:nvSpPr>
            <p:spPr>
              <a:xfrm flipH="1">
                <a:off x="5499909" y="5611468"/>
                <a:ext cx="95966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altLang="zh-CN" sz="900" dirty="0"/>
                  <a:t>Lower Tester 1</a:t>
                </a:r>
                <a:endParaRPr lang="zh-CN" altLang="en-US" sz="900" dirty="0"/>
              </a:p>
            </p:txBody>
          </p:sp>
          <p:cxnSp>
            <p:nvCxnSpPr>
              <p:cNvPr id="68" name="Connector: Curved 67">
                <a:extLst>
                  <a:ext uri="{FF2B5EF4-FFF2-40B4-BE49-F238E27FC236}">
                    <a16:creationId xmlns:a16="http://schemas.microsoft.com/office/drawing/2014/main" id="{AC5429B8-3B0D-6738-E96A-3A47FDC74D61}"/>
                  </a:ext>
                </a:extLst>
              </p:cNvPr>
              <p:cNvCxnSpPr>
                <a:cxnSpLocks/>
                <a:endCxn id="83" idx="1"/>
              </p:cNvCxnSpPr>
              <p:nvPr/>
            </p:nvCxnSpPr>
            <p:spPr>
              <a:xfrm>
                <a:off x="2955424" y="5829591"/>
                <a:ext cx="2428121" cy="249360"/>
              </a:xfrm>
              <a:prstGeom prst="curvedConnector3">
                <a:avLst>
                  <a:gd name="adj1" fmla="val 50000"/>
                </a:avLst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4BAE577-43C1-F62E-70E4-E48AA24DD5DA}"/>
                  </a:ext>
                </a:extLst>
              </p:cNvPr>
              <p:cNvSpPr txBox="1"/>
              <p:nvPr/>
            </p:nvSpPr>
            <p:spPr>
              <a:xfrm flipH="1">
                <a:off x="3836098" y="5729799"/>
                <a:ext cx="104694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altLang="zh-CN" sz="900" dirty="0"/>
                  <a:t>terminal</a:t>
                </a:r>
                <a:endParaRPr lang="zh-CN" altLang="en-US" sz="900" dirty="0"/>
              </a:p>
            </p:txBody>
          </p:sp>
          <p:pic>
            <p:nvPicPr>
              <p:cNvPr id="72" name="Graphic 71" descr="Wi-Fi with solid fill">
                <a:extLst>
                  <a:ext uri="{FF2B5EF4-FFF2-40B4-BE49-F238E27FC236}">
                    <a16:creationId xmlns:a16="http://schemas.microsoft.com/office/drawing/2014/main" id="{E511B63C-C8D2-B618-E14C-934279BAE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5355453">
                <a:off x="5242088" y="5858991"/>
                <a:ext cx="242105" cy="242105"/>
              </a:xfrm>
              <a:prstGeom prst="rect">
                <a:avLst/>
              </a:prstGeom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4E8BF7F-7F4A-B2D6-2FB0-564C77D2C8CF}"/>
                  </a:ext>
                </a:extLst>
              </p:cNvPr>
              <p:cNvSpPr txBox="1"/>
              <p:nvPr/>
            </p:nvSpPr>
            <p:spPr>
              <a:xfrm flipH="1">
                <a:off x="5507913" y="6222301"/>
                <a:ext cx="1186792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altLang="zh-CN" sz="900" dirty="0"/>
                  <a:t>Lower Tester 2</a:t>
                </a:r>
                <a:endParaRPr lang="zh-CN" altLang="en-US" sz="900" dirty="0"/>
              </a:p>
            </p:txBody>
          </p:sp>
          <p:pic>
            <p:nvPicPr>
              <p:cNvPr id="81" name="Graphic 80" descr="DVD player with solid fill">
                <a:extLst>
                  <a:ext uri="{FF2B5EF4-FFF2-40B4-BE49-F238E27FC236}">
                    <a16:creationId xmlns:a16="http://schemas.microsoft.com/office/drawing/2014/main" id="{2CA6605B-3E99-4264-80E3-0D3F08897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382269" y="501406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83" name="Graphic 82" descr="DVD player with solid fill">
                <a:extLst>
                  <a:ext uri="{FF2B5EF4-FFF2-40B4-BE49-F238E27FC236}">
                    <a16:creationId xmlns:a16="http://schemas.microsoft.com/office/drawing/2014/main" id="{18187B39-C1B6-EB31-4F1D-ED46488D57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383545" y="5621751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8DCE84A-3DC6-B15B-0054-08A0B8A4C29F}"/>
                </a:ext>
              </a:extLst>
            </p:cNvPr>
            <p:cNvSpPr txBox="1"/>
            <p:nvPr/>
          </p:nvSpPr>
          <p:spPr>
            <a:xfrm>
              <a:off x="6378585" y="5957625"/>
              <a:ext cx="70989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100" dirty="0"/>
                <a:t>Optional</a:t>
              </a:r>
              <a:endParaRPr lang="zh-CN" altLang="en-US" sz="11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F2BBCAF-773E-EF67-FAFC-499FA2604204}"/>
              </a:ext>
            </a:extLst>
          </p:cNvPr>
          <p:cNvGrpSpPr/>
          <p:nvPr/>
        </p:nvGrpSpPr>
        <p:grpSpPr>
          <a:xfrm>
            <a:off x="1092585" y="3665504"/>
            <a:ext cx="4051514" cy="2038350"/>
            <a:chOff x="1161030" y="3187700"/>
            <a:chExt cx="4051514" cy="20383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C2DD533-40FB-9AB1-816C-AD51B03FBFD2}"/>
                </a:ext>
              </a:extLst>
            </p:cNvPr>
            <p:cNvSpPr txBox="1"/>
            <p:nvPr/>
          </p:nvSpPr>
          <p:spPr>
            <a:xfrm>
              <a:off x="1730090" y="4070412"/>
              <a:ext cx="1777848" cy="354571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txBody>
            <a:bodyPr wrap="square" lIns="0" tIns="0" rIns="0" bIns="0" rtlCol="0">
              <a:noAutofit/>
            </a:bodyPr>
            <a:lstStyle/>
            <a:p>
              <a:pPr algn="l"/>
              <a:endParaRPr lang="zh-CN" altLang="en-US" dirty="0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98BD103-6A0C-7508-A3F7-04BE92320894}"/>
                </a:ext>
              </a:extLst>
            </p:cNvPr>
            <p:cNvGrpSpPr/>
            <p:nvPr/>
          </p:nvGrpSpPr>
          <p:grpSpPr>
            <a:xfrm>
              <a:off x="1161030" y="3187700"/>
              <a:ext cx="4051514" cy="2038350"/>
              <a:chOff x="1161030" y="3187700"/>
              <a:chExt cx="4051514" cy="2038350"/>
            </a:xfrm>
          </p:grpSpPr>
          <p:pic>
            <p:nvPicPr>
              <p:cNvPr id="9" name="Graphic 8" descr="Laptop with solid fill">
                <a:extLst>
                  <a:ext uri="{FF2B5EF4-FFF2-40B4-BE49-F238E27FC236}">
                    <a16:creationId xmlns:a16="http://schemas.microsoft.com/office/drawing/2014/main" id="{BEDA84ED-8E56-488C-3235-D0B57C9695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212849" y="3187700"/>
                <a:ext cx="2038350" cy="2038350"/>
              </a:xfrm>
              <a:prstGeom prst="rect">
                <a:avLst/>
              </a:prstGeom>
            </p:spPr>
          </p:pic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8FD0F7D0-1744-39E2-8F79-4D0DDB7ED139}"/>
                  </a:ext>
                </a:extLst>
              </p:cNvPr>
              <p:cNvGrpSpPr/>
              <p:nvPr/>
            </p:nvGrpSpPr>
            <p:grpSpPr>
              <a:xfrm>
                <a:off x="1161030" y="3778251"/>
                <a:ext cx="4051514" cy="1123949"/>
                <a:chOff x="1161030" y="3778251"/>
                <a:chExt cx="4051514" cy="1123949"/>
              </a:xfrm>
            </p:grpSpPr>
            <p:pic>
              <p:nvPicPr>
                <p:cNvPr id="19" name="Graphic 18" descr="Wi-Fi with solid fill">
                  <a:extLst>
                    <a:ext uri="{FF2B5EF4-FFF2-40B4-BE49-F238E27FC236}">
                      <a16:creationId xmlns:a16="http://schemas.microsoft.com/office/drawing/2014/main" id="{76E863E7-F769-877C-D122-F06809C658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 rot="6065251">
                  <a:off x="3251199" y="4097706"/>
                  <a:ext cx="228600" cy="228600"/>
                </a:xfrm>
                <a:prstGeom prst="rect">
                  <a:avLst/>
                </a:prstGeom>
              </p:spPr>
            </p:pic>
            <p:pic>
              <p:nvPicPr>
                <p:cNvPr id="21" name="Graphic 20" descr="Usb Stick outline">
                  <a:extLst>
                    <a:ext uri="{FF2B5EF4-FFF2-40B4-BE49-F238E27FC236}">
                      <a16:creationId xmlns:a16="http://schemas.microsoft.com/office/drawing/2014/main" id="{37C1552A-F94F-8786-46A2-EFB1DD860D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 rot="13439846">
                  <a:off x="2791071" y="3916094"/>
                  <a:ext cx="593925" cy="593925"/>
                </a:xfrm>
                <a:prstGeom prst="rect">
                  <a:avLst/>
                </a:prstGeom>
              </p:spPr>
            </p:pic>
            <p:pic>
              <p:nvPicPr>
                <p:cNvPr id="23" name="Graphic 22" descr="DVD player outline">
                  <a:extLst>
                    <a:ext uri="{FF2B5EF4-FFF2-40B4-BE49-F238E27FC236}">
                      <a16:creationId xmlns:a16="http://schemas.microsoft.com/office/drawing/2014/main" id="{A1A9F6FA-9A31-77CD-71F8-D5E1E6B71A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98144" y="3987800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29" name="Graphic 28" descr="Wi-Fi with solid fill">
                  <a:extLst>
                    <a:ext uri="{FF2B5EF4-FFF2-40B4-BE49-F238E27FC236}">
                      <a16:creationId xmlns:a16="http://schemas.microsoft.com/office/drawing/2014/main" id="{C6572805-1967-2EE8-B3D1-8F43CFB7F3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 rot="16568317">
                  <a:off x="4177092" y="4165217"/>
                  <a:ext cx="242105" cy="242105"/>
                </a:xfrm>
                <a:prstGeom prst="rect">
                  <a:avLst/>
                </a:prstGeom>
              </p:spPr>
            </p:pic>
            <p:cxnSp>
              <p:nvCxnSpPr>
                <p:cNvPr id="35" name="Connector: Curved 34">
                  <a:extLst>
                    <a:ext uri="{FF2B5EF4-FFF2-40B4-BE49-F238E27FC236}">
                      <a16:creationId xmlns:a16="http://schemas.microsoft.com/office/drawing/2014/main" id="{E612DE29-F710-6888-A9F7-0DBACBC00B87}"/>
                    </a:ext>
                  </a:extLst>
                </p:cNvPr>
                <p:cNvCxnSpPr>
                  <a:cxnSpLocks/>
                  <a:endCxn id="23" idx="1"/>
                </p:cNvCxnSpPr>
                <p:nvPr/>
              </p:nvCxnSpPr>
              <p:spPr>
                <a:xfrm flipV="1">
                  <a:off x="3232148" y="4445000"/>
                  <a:ext cx="1065996" cy="258854"/>
                </a:xfrm>
                <a:prstGeom prst="curvedConnector3">
                  <a:avLst>
                    <a:gd name="adj1" fmla="val 50000"/>
                  </a:avLst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5B7DD1E-E909-7B11-AB7C-43C03E73BBA9}"/>
                    </a:ext>
                  </a:extLst>
                </p:cNvPr>
                <p:cNvSpPr txBox="1"/>
                <p:nvPr/>
              </p:nvSpPr>
              <p:spPr>
                <a:xfrm flipH="1">
                  <a:off x="3625913" y="4678978"/>
                  <a:ext cx="1046944" cy="1384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en-US" altLang="zh-CN" sz="900" dirty="0"/>
                    <a:t>terminal</a:t>
                  </a:r>
                  <a:endParaRPr lang="zh-CN" altLang="en-US" sz="900" dirty="0"/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60AEA5A-8F27-03D9-BFA1-49A60ED9BCF6}"/>
                    </a:ext>
                  </a:extLst>
                </p:cNvPr>
                <p:cNvSpPr txBox="1"/>
                <p:nvPr/>
              </p:nvSpPr>
              <p:spPr>
                <a:xfrm>
                  <a:off x="1670049" y="3778251"/>
                  <a:ext cx="1092136" cy="6667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0" tIns="0" rIns="0" bIns="0" rtlCol="0" anchor="t" anchorCtr="0">
                  <a:noAutofit/>
                </a:bodyPr>
                <a:lstStyle/>
                <a:p>
                  <a:pPr algn="l"/>
                  <a:r>
                    <a:rPr lang="en-US" altLang="zh-CN" sz="1050" dirty="0"/>
                    <a:t>Twister</a:t>
                  </a:r>
                  <a:endParaRPr lang="zh-CN" altLang="en-US" sz="1050" dirty="0"/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6BB6AB5-E594-A4F0-087D-39308C63A591}"/>
                    </a:ext>
                  </a:extLst>
                </p:cNvPr>
                <p:cNvSpPr txBox="1"/>
                <p:nvPr/>
              </p:nvSpPr>
              <p:spPr>
                <a:xfrm>
                  <a:off x="1668112" y="3951310"/>
                  <a:ext cx="1130568" cy="41829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 anchor="t" anchorCtr="0">
                  <a:noAutofit/>
                </a:bodyPr>
                <a:lstStyle/>
                <a:p>
                  <a:pPr algn="l"/>
                  <a:r>
                    <a:rPr lang="en-US" altLang="zh-CN" sz="1050" dirty="0"/>
                    <a:t>  </a:t>
                  </a:r>
                  <a:r>
                    <a:rPr lang="en-US" altLang="zh-CN" sz="1050" dirty="0" err="1"/>
                    <a:t>pytest</a:t>
                  </a:r>
                  <a:endParaRPr lang="zh-CN" altLang="en-US" sz="1050" dirty="0"/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ED56761-9839-4E13-5A1A-40A3C055C618}"/>
                    </a:ext>
                  </a:extLst>
                </p:cNvPr>
                <p:cNvSpPr txBox="1"/>
                <p:nvPr/>
              </p:nvSpPr>
              <p:spPr>
                <a:xfrm>
                  <a:off x="1828200" y="4141787"/>
                  <a:ext cx="952233" cy="13017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 anchor="t" anchorCtr="1">
                  <a:noAutofit/>
                </a:bodyPr>
                <a:lstStyle/>
                <a:p>
                  <a:pPr algn="l"/>
                  <a:r>
                    <a:rPr lang="en-US" altLang="zh-CN" sz="1050" dirty="0"/>
                    <a:t>Bumble/</a:t>
                  </a:r>
                  <a:r>
                    <a:rPr lang="en-US" altLang="zh-CN" sz="1050" dirty="0" err="1"/>
                    <a:t>BlueZ</a:t>
                  </a:r>
                  <a:endParaRPr lang="zh-CN" altLang="en-US" sz="1050" dirty="0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8D8F63B-385B-2F68-EBB8-991BE5D940B6}"/>
                    </a:ext>
                  </a:extLst>
                </p:cNvPr>
                <p:cNvSpPr txBox="1"/>
                <p:nvPr/>
              </p:nvSpPr>
              <p:spPr>
                <a:xfrm flipH="1">
                  <a:off x="4646715" y="4594255"/>
                  <a:ext cx="234499" cy="1384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en-US" altLang="zh-CN" sz="900" dirty="0"/>
                    <a:t>DUT</a:t>
                  </a:r>
                  <a:endParaRPr lang="zh-CN" altLang="en-US" sz="900" dirty="0"/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26070B4A-FC5A-4777-5D93-CF3F740DB3C7}"/>
                    </a:ext>
                  </a:extLst>
                </p:cNvPr>
                <p:cNvSpPr txBox="1"/>
                <p:nvPr/>
              </p:nvSpPr>
              <p:spPr>
                <a:xfrm flipH="1">
                  <a:off x="2977025" y="4309544"/>
                  <a:ext cx="417717" cy="1384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en-US" altLang="zh-CN" sz="900" dirty="0"/>
                    <a:t>Dongle</a:t>
                  </a:r>
                  <a:endParaRPr lang="zh-CN" altLang="en-US" sz="900" dirty="0"/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D264C1E-BB86-A5B9-2D12-A378E1B51B79}"/>
                    </a:ext>
                  </a:extLst>
                </p:cNvPr>
                <p:cNvSpPr txBox="1"/>
                <p:nvPr/>
              </p:nvSpPr>
              <p:spPr>
                <a:xfrm flipH="1">
                  <a:off x="1161030" y="4068376"/>
                  <a:ext cx="234499" cy="1384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en-US" altLang="zh-CN" sz="900" dirty="0"/>
                    <a:t>PC</a:t>
                  </a:r>
                  <a:endParaRPr lang="zh-CN" altLang="en-US" sz="900" dirty="0"/>
                </a:p>
              </p:txBody>
            </p:sp>
          </p:grp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9F81151-1B52-551B-7928-A7A9D442C6EB}"/>
                </a:ext>
              </a:extLst>
            </p:cNvPr>
            <p:cNvSpPr txBox="1"/>
            <p:nvPr/>
          </p:nvSpPr>
          <p:spPr>
            <a:xfrm flipH="1">
              <a:off x="3060113" y="3916690"/>
              <a:ext cx="74713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900" dirty="0"/>
                <a:t>Lower Tester</a:t>
              </a:r>
              <a:endParaRPr lang="zh-CN" altLang="en-US" sz="900" dirty="0"/>
            </a:p>
          </p:txBody>
        </p:sp>
      </p:grp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03C7EE8-2B22-2A47-F069-5CD3C59B57F5}"/>
              </a:ext>
            </a:extLst>
          </p:cNvPr>
          <p:cNvSpPr txBox="1">
            <a:spLocks/>
          </p:cNvSpPr>
          <p:nvPr/>
        </p:nvSpPr>
        <p:spPr>
          <a:xfrm>
            <a:off x="5758104" y="1373956"/>
            <a:ext cx="5829949" cy="50573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1450" indent="-1714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en-US"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344488" indent="-17303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lang="en-US" sz="1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515938" indent="-1714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688975" indent="-17303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Poppins" panose="00000500000000000000" pitchFamily="2" charset="0"/>
              <a:buChar char="−"/>
              <a:defRPr lang="en-US" sz="1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4pPr>
            <a:lvl5pPr marL="855663" indent="-16668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en-US" sz="12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sz="1600" dirty="0"/>
          </a:p>
          <a:p>
            <a:pPr marL="0" indent="0">
              <a:buNone/>
            </a:pPr>
            <a:endParaRPr lang="en-US" altLang="zh-CN" sz="1600" dirty="0"/>
          </a:p>
          <a:p>
            <a:pPr marL="0" indent="0">
              <a:buNone/>
            </a:pPr>
            <a:endParaRPr lang="en-US" altLang="zh-CN" sz="1600" dirty="0"/>
          </a:p>
          <a:p>
            <a:pPr marL="0" indent="0">
              <a:buNone/>
            </a:pPr>
            <a:endParaRPr lang="en-US" altLang="zh-CN" sz="1600" dirty="0"/>
          </a:p>
          <a:p>
            <a:pPr marL="0" indent="0">
              <a:buNone/>
            </a:pPr>
            <a:endParaRPr lang="en-US" altLang="zh-CN" sz="1600" dirty="0"/>
          </a:p>
          <a:p>
            <a:pPr marL="0" indent="0">
              <a:buNone/>
            </a:pPr>
            <a:endParaRPr lang="en-US" altLang="zh-CN" sz="1250" dirty="0"/>
          </a:p>
          <a:p>
            <a:pPr lvl="2"/>
            <a:r>
              <a:rPr lang="en-US" altLang="zh-CN" sz="1250" dirty="0"/>
              <a:t>B2B: DUT + Lower tester(boards are used to assist in testing)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FCA53213-032A-AFA6-A1E4-C1C60113190C}"/>
              </a:ext>
            </a:extLst>
          </p:cNvPr>
          <p:cNvSpPr txBox="1">
            <a:spLocks/>
          </p:cNvSpPr>
          <p:nvPr/>
        </p:nvSpPr>
        <p:spPr>
          <a:xfrm>
            <a:off x="379412" y="376518"/>
            <a:ext cx="11432485" cy="39803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Testing for Zephyr Bluetooth Classic stack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8564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BCC429-1D03-CEDE-99D6-B9D52DD6A2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1"/>
            <a:r>
              <a:rPr lang="en-US" altLang="zh-CN" dirty="0"/>
              <a:t>CI/CV</a:t>
            </a:r>
          </a:p>
          <a:p>
            <a:pPr lvl="2"/>
            <a:endParaRPr lang="en-US" altLang="zh-CN" sz="1800" dirty="0"/>
          </a:p>
          <a:p>
            <a:pPr lvl="2"/>
            <a:endParaRPr lang="en-US" altLang="zh-CN" sz="1800" dirty="0"/>
          </a:p>
          <a:p>
            <a:pPr lvl="2"/>
            <a:endParaRPr lang="en-US" altLang="zh-CN" sz="1800" dirty="0"/>
          </a:p>
          <a:p>
            <a:pPr lvl="2"/>
            <a:endParaRPr lang="en-US" altLang="zh-CN" sz="1800" dirty="0"/>
          </a:p>
          <a:p>
            <a:pPr marL="171450" lvl="1" indent="0">
              <a:buNone/>
            </a:pPr>
            <a:endParaRPr lang="en-US" altLang="zh-CN" sz="1050" dirty="0"/>
          </a:p>
          <a:p>
            <a:pPr lvl="2"/>
            <a:r>
              <a:rPr lang="en-US" altLang="zh-CN" sz="1800" dirty="0"/>
              <a:t>Ongoing</a:t>
            </a:r>
          </a:p>
          <a:p>
            <a:pPr lvl="3"/>
            <a:r>
              <a:rPr lang="en-US" altLang="zh-CN" sz="1600" dirty="0"/>
              <a:t>Zephyr CI does not support Blobs</a:t>
            </a:r>
          </a:p>
          <a:p>
            <a:pPr lvl="4"/>
            <a:r>
              <a:rPr lang="en-US" altLang="zh-CN" sz="1400" dirty="0"/>
              <a:t>‘CONFIG_BUILD_ONLY_NO_BLOBS=y’ is used to bypass the dependency on blobs</a:t>
            </a:r>
          </a:p>
          <a:p>
            <a:pPr lvl="4"/>
            <a:r>
              <a:rPr lang="en-US" altLang="zh-CN" sz="1400" dirty="0"/>
              <a:t>Created image cannot be used if the platform requires Blobs</a:t>
            </a:r>
          </a:p>
          <a:p>
            <a:pPr lvl="3"/>
            <a:r>
              <a:rPr lang="en-US" altLang="zh-CN" sz="1600" dirty="0"/>
              <a:t>Zephyr CV only supports simulator. Adding real hardware platform support.</a:t>
            </a:r>
          </a:p>
          <a:p>
            <a:pPr lvl="3">
              <a:lnSpc>
                <a:spcPct val="120000"/>
              </a:lnSpc>
            </a:pPr>
            <a:r>
              <a:rPr lang="en-US" altLang="zh-CN" sz="1600" dirty="0"/>
              <a:t>Investigating how to trigger GITHUB action for periodical full scope validation.</a:t>
            </a:r>
            <a:endParaRPr lang="en-US" altLang="zh-CN" sz="1800" dirty="0"/>
          </a:p>
          <a:p>
            <a:pPr marL="344488" lvl="2" indent="0">
              <a:buNone/>
            </a:pPr>
            <a:endParaRPr lang="en-US" altLang="zh-CN" sz="1800" dirty="0"/>
          </a:p>
          <a:p>
            <a:pPr marL="344488" lvl="2" indent="0">
              <a:buNone/>
            </a:pPr>
            <a:endParaRPr lang="en-US" altLang="zh-CN" sz="1800" dirty="0"/>
          </a:p>
          <a:p>
            <a:pPr marL="344488" lvl="2" indent="0">
              <a:buNone/>
            </a:pPr>
            <a:endParaRPr lang="en-US" altLang="zh-CN" sz="1800" dirty="0"/>
          </a:p>
          <a:p>
            <a:pPr marL="344488" lvl="2" indent="0">
              <a:buNone/>
            </a:pPr>
            <a:endParaRPr lang="en-US" altLang="zh-CN" sz="1800" dirty="0"/>
          </a:p>
          <a:p>
            <a:pPr marL="344488" lvl="2" indent="0">
              <a:buNone/>
            </a:pPr>
            <a:endParaRPr lang="en-US" altLang="zh-CN" sz="1800" dirty="0"/>
          </a:p>
          <a:p>
            <a:pPr marL="344488" lvl="2" indent="0">
              <a:buNone/>
            </a:pPr>
            <a:endParaRPr lang="en-US" altLang="zh-CN" sz="1800" dirty="0"/>
          </a:p>
          <a:p>
            <a:endParaRPr lang="zh-CN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C7BB-2DF8-CC13-9D0E-4CEF6949E2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7F246FA-E7C4-8A82-F0DA-A560AC6BC9A4}"/>
              </a:ext>
            </a:extLst>
          </p:cNvPr>
          <p:cNvGrpSpPr/>
          <p:nvPr/>
        </p:nvGrpSpPr>
        <p:grpSpPr>
          <a:xfrm>
            <a:off x="1253157" y="1680264"/>
            <a:ext cx="7898383" cy="1223094"/>
            <a:chOff x="910392" y="2199837"/>
            <a:chExt cx="7898383" cy="122309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AC187EF-6D90-9B7B-43D2-E60D1EDE4338}"/>
                </a:ext>
              </a:extLst>
            </p:cNvPr>
            <p:cNvGrpSpPr/>
            <p:nvPr/>
          </p:nvGrpSpPr>
          <p:grpSpPr>
            <a:xfrm>
              <a:off x="910392" y="2199837"/>
              <a:ext cx="7898383" cy="1118798"/>
              <a:chOff x="1175937" y="3263165"/>
              <a:chExt cx="7898383" cy="1118798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E34D6EA-7B90-372A-15A1-9278EDB914FE}"/>
                  </a:ext>
                </a:extLst>
              </p:cNvPr>
              <p:cNvSpPr txBox="1"/>
              <p:nvPr/>
            </p:nvSpPr>
            <p:spPr>
              <a:xfrm>
                <a:off x="1175937" y="3428408"/>
                <a:ext cx="822960" cy="365760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lIns="0" tIns="0" rIns="0" bIns="0" rtlCol="0" anchor="ctr" anchorCtr="1">
                <a:noAutofit/>
              </a:bodyPr>
              <a:lstStyle/>
              <a:p>
                <a:pPr algn="ctr"/>
                <a:r>
                  <a:rPr lang="en-US" altLang="zh-CN" sz="1100" dirty="0"/>
                  <a:t>Zephyr PR</a:t>
                </a:r>
                <a:endParaRPr lang="zh-CN" altLang="en-US" sz="1100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B2F20FD-8444-36C9-F150-131DADACF449}"/>
                  </a:ext>
                </a:extLst>
              </p:cNvPr>
              <p:cNvSpPr txBox="1"/>
              <p:nvPr/>
            </p:nvSpPr>
            <p:spPr>
              <a:xfrm>
                <a:off x="2481369" y="3428051"/>
                <a:ext cx="822960" cy="36576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wrap="square" lIns="0" tIns="0" rIns="0" bIns="0" rtlCol="0" anchor="ctr" anchorCtr="1">
                <a:noAutofit/>
              </a:bodyPr>
              <a:lstStyle/>
              <a:p>
                <a:pPr algn="l"/>
                <a:r>
                  <a:rPr lang="en-US" altLang="zh-CN" sz="1100" dirty="0" err="1"/>
                  <a:t>Github</a:t>
                </a:r>
                <a:r>
                  <a:rPr lang="en-US" altLang="zh-CN" sz="1100" dirty="0"/>
                  <a:t> Action</a:t>
                </a:r>
                <a:endParaRPr lang="zh-CN" altLang="en-US" sz="1100" dirty="0"/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C29D0EC2-5EA1-2F22-2B1D-190934001648}"/>
                  </a:ext>
                </a:extLst>
              </p:cNvPr>
              <p:cNvCxnSpPr>
                <a:cxnSpLocks/>
                <a:stCxn id="26" idx="3"/>
                <a:endCxn id="27" idx="1"/>
              </p:cNvCxnSpPr>
              <p:nvPr/>
            </p:nvCxnSpPr>
            <p:spPr>
              <a:xfrm flipV="1">
                <a:off x="1998897" y="3610931"/>
                <a:ext cx="482472" cy="35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B0D8D03-F93F-C305-D6D5-A60DDB0DE6E1}"/>
                  </a:ext>
                </a:extLst>
              </p:cNvPr>
              <p:cNvSpPr txBox="1"/>
              <p:nvPr/>
            </p:nvSpPr>
            <p:spPr>
              <a:xfrm>
                <a:off x="3786801" y="3428051"/>
                <a:ext cx="822960" cy="365760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lIns="0" tIns="0" rIns="0" bIns="0" rtlCol="0" anchor="ctr" anchorCtr="1">
                <a:noAutofit/>
              </a:bodyPr>
              <a:lstStyle/>
              <a:p>
                <a:pPr algn="l"/>
                <a:r>
                  <a:rPr lang="en-US" altLang="zh-CN" sz="1100" dirty="0"/>
                  <a:t>Zephyr CI</a:t>
                </a:r>
                <a:endParaRPr lang="zh-CN" altLang="en-US" sz="1100" dirty="0"/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C973325E-58F2-C76D-29CE-88183855800E}"/>
                  </a:ext>
                </a:extLst>
              </p:cNvPr>
              <p:cNvCxnSpPr>
                <a:cxnSpLocks/>
                <a:stCxn id="27" idx="3"/>
                <a:endCxn id="29" idx="1"/>
              </p:cNvCxnSpPr>
              <p:nvPr/>
            </p:nvCxnSpPr>
            <p:spPr>
              <a:xfrm>
                <a:off x="3304329" y="3610931"/>
                <a:ext cx="48247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BA86AE0-6280-BC7A-FFDE-7FD1A29C3C2D}"/>
                  </a:ext>
                </a:extLst>
              </p:cNvPr>
              <p:cNvSpPr txBox="1"/>
              <p:nvPr/>
            </p:nvSpPr>
            <p:spPr>
              <a:xfrm>
                <a:off x="5092233" y="3428051"/>
                <a:ext cx="822960" cy="365760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lIns="0" tIns="0" rIns="0" bIns="0" rtlCol="0" anchor="ctr" anchorCtr="1">
                <a:noAutofit/>
              </a:bodyPr>
              <a:lstStyle/>
              <a:p>
                <a:pPr algn="l"/>
                <a:r>
                  <a:rPr lang="en-US" altLang="zh-CN" sz="1100" dirty="0"/>
                  <a:t>Zephyr CV</a:t>
                </a:r>
                <a:endParaRPr lang="zh-CN" altLang="en-US" sz="1100" dirty="0"/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1F5403D4-6601-6C7B-57B9-EF59C413D2E4}"/>
                  </a:ext>
                </a:extLst>
              </p:cNvPr>
              <p:cNvCxnSpPr>
                <a:cxnSpLocks/>
                <a:stCxn id="29" idx="3"/>
                <a:endCxn id="32" idx="1"/>
              </p:cNvCxnSpPr>
              <p:nvPr/>
            </p:nvCxnSpPr>
            <p:spPr>
              <a:xfrm>
                <a:off x="4609761" y="3610931"/>
                <a:ext cx="48247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B1D9E34-5EE1-4D7B-305C-EFDF3F2CC2E7}"/>
                  </a:ext>
                </a:extLst>
              </p:cNvPr>
              <p:cNvSpPr txBox="1"/>
              <p:nvPr/>
            </p:nvSpPr>
            <p:spPr>
              <a:xfrm>
                <a:off x="6397665" y="3428051"/>
                <a:ext cx="822960" cy="36576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wrap="square" lIns="0" tIns="0" rIns="0" bIns="0" rtlCol="0" anchor="ctr" anchorCtr="1">
                <a:noAutofit/>
              </a:bodyPr>
              <a:lstStyle/>
              <a:p>
                <a:pPr algn="l"/>
                <a:r>
                  <a:rPr lang="en-US" altLang="zh-CN" sz="1100" dirty="0"/>
                  <a:t>Test result</a:t>
                </a:r>
                <a:endParaRPr lang="zh-CN" altLang="en-US" sz="1100" dirty="0"/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4A3005CD-2231-B45A-B801-1524B8AEFFFB}"/>
                  </a:ext>
                </a:extLst>
              </p:cNvPr>
              <p:cNvCxnSpPr>
                <a:cxnSpLocks/>
                <a:stCxn id="32" idx="3"/>
                <a:endCxn id="34" idx="1"/>
              </p:cNvCxnSpPr>
              <p:nvPr/>
            </p:nvCxnSpPr>
            <p:spPr>
              <a:xfrm>
                <a:off x="5915193" y="3610931"/>
                <a:ext cx="48247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9CFA3B9-6C78-DC05-083E-AFC5438D2A0F}"/>
                  </a:ext>
                </a:extLst>
              </p:cNvPr>
              <p:cNvSpPr txBox="1"/>
              <p:nvPr/>
            </p:nvSpPr>
            <p:spPr>
              <a:xfrm>
                <a:off x="7703095" y="3430120"/>
                <a:ext cx="1371225" cy="36576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wrap="square" lIns="0" tIns="0" rIns="0" bIns="0" rtlCol="0" anchor="ctr" anchorCtr="1">
                <a:noAutofit/>
              </a:bodyPr>
              <a:lstStyle/>
              <a:p>
                <a:pPr algn="l"/>
                <a:r>
                  <a:rPr lang="en-US" altLang="zh-CN" sz="1100" dirty="0"/>
                  <a:t>Show in PR page</a:t>
                </a:r>
                <a:endParaRPr lang="zh-CN" altLang="en-US" sz="1100" dirty="0"/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AF6DDE12-492B-099E-6B3C-273462AE494F}"/>
                  </a:ext>
                </a:extLst>
              </p:cNvPr>
              <p:cNvCxnSpPr>
                <a:cxnSpLocks/>
                <a:stCxn id="34" idx="3"/>
                <a:endCxn id="37" idx="1"/>
              </p:cNvCxnSpPr>
              <p:nvPr/>
            </p:nvCxnSpPr>
            <p:spPr>
              <a:xfrm>
                <a:off x="7220625" y="3610931"/>
                <a:ext cx="482470" cy="20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or: Elbow 38">
                <a:extLst>
                  <a:ext uri="{FF2B5EF4-FFF2-40B4-BE49-F238E27FC236}">
                    <a16:creationId xmlns:a16="http://schemas.microsoft.com/office/drawing/2014/main" id="{E2FB543D-270F-D134-8303-3BFC37410130}"/>
                  </a:ext>
                </a:extLst>
              </p:cNvPr>
              <p:cNvCxnSpPr>
                <a:cxnSpLocks/>
                <a:stCxn id="29" idx="2"/>
                <a:endCxn id="34" idx="2"/>
              </p:cNvCxnSpPr>
              <p:nvPr/>
            </p:nvCxnSpPr>
            <p:spPr>
              <a:xfrm rot="16200000" flipH="1">
                <a:off x="5503713" y="2488379"/>
                <a:ext cx="12700" cy="2610864"/>
              </a:xfrm>
              <a:prstGeom prst="bentConnector3">
                <a:avLst>
                  <a:gd name="adj1" fmla="val 1800000"/>
                </a:avLst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98AFFE1-58D3-04F3-0333-B11DD59ADCA4}"/>
                  </a:ext>
                </a:extLst>
              </p:cNvPr>
              <p:cNvSpPr txBox="1"/>
              <p:nvPr/>
            </p:nvSpPr>
            <p:spPr>
              <a:xfrm flipH="1">
                <a:off x="5080616" y="4228075"/>
                <a:ext cx="126993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altLang="zh-CN" sz="1000" dirty="0"/>
                  <a:t>Building failed</a:t>
                </a:r>
                <a:endParaRPr lang="zh-CN" altLang="en-US" sz="1000" dirty="0"/>
              </a:p>
            </p:txBody>
          </p:sp>
          <p:sp>
            <p:nvSpPr>
              <p:cNvPr id="41" name="Cross 40">
                <a:extLst>
                  <a:ext uri="{FF2B5EF4-FFF2-40B4-BE49-F238E27FC236}">
                    <a16:creationId xmlns:a16="http://schemas.microsoft.com/office/drawing/2014/main" id="{67E17E82-900F-5776-F824-92C73A0DF804}"/>
                  </a:ext>
                </a:extLst>
              </p:cNvPr>
              <p:cNvSpPr/>
              <p:nvPr/>
            </p:nvSpPr>
            <p:spPr>
              <a:xfrm rot="2660252">
                <a:off x="4781100" y="3487784"/>
                <a:ext cx="247097" cy="250687"/>
              </a:xfrm>
              <a:prstGeom prst="plus">
                <a:avLst>
                  <a:gd name="adj" fmla="val 42726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64008" bIns="64008" rtlCol="0" anchor="t"/>
              <a:lstStyle/>
              <a:p>
                <a:pPr algn="l"/>
                <a:endParaRPr lang="zh-CN" altLang="en-US" dirty="0">
                  <a:latin typeface="Poppins SemiBold" panose="00000700000000000000" pitchFamily="2" charset="0"/>
                  <a:cs typeface="Poppins SemiBold" panose="00000700000000000000" pitchFamily="2" charset="0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F85FD00D-5A2F-2C6C-B301-8FBDF31BBAF6}"/>
                  </a:ext>
                </a:extLst>
              </p:cNvPr>
              <p:cNvSpPr/>
              <p:nvPr/>
            </p:nvSpPr>
            <p:spPr>
              <a:xfrm>
                <a:off x="5010150" y="3263165"/>
                <a:ext cx="1069233" cy="69408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64008" bIns="64008" rtlCol="0" anchor="t"/>
              <a:lstStyle/>
              <a:p>
                <a:pPr algn="l"/>
                <a:endParaRPr lang="zh-CN" altLang="en-US" dirty="0">
                  <a:latin typeface="Poppins SemiBold" panose="00000700000000000000" pitchFamily="2" charset="0"/>
                  <a:cs typeface="Poppins SemiBold" panose="00000700000000000000" pitchFamily="2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E61395-A079-CC76-EAD2-BB0B6B287CE9}"/>
                </a:ext>
              </a:extLst>
            </p:cNvPr>
            <p:cNvSpPr txBox="1"/>
            <p:nvPr/>
          </p:nvSpPr>
          <p:spPr>
            <a:xfrm>
              <a:off x="910392" y="3060450"/>
              <a:ext cx="822960" cy="36248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  <a:prstDash val="lgDash"/>
            </a:ln>
          </p:spPr>
          <p:txBody>
            <a:bodyPr wrap="square" lIns="0" tIns="0" rIns="0" bIns="0" rtlCol="0" anchor="ctr" anchorCtr="1">
              <a:noAutofit/>
            </a:bodyPr>
            <a:lstStyle/>
            <a:p>
              <a:pPr algn="ctr"/>
              <a:r>
                <a:rPr lang="en-US" altLang="zh-CN" sz="1100" dirty="0"/>
                <a:t>Validation</a:t>
              </a:r>
              <a:endParaRPr lang="zh-CN" altLang="en-US" sz="1100" dirty="0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0C0A568-7AB3-D5BD-916A-2D95CBF48201}"/>
                </a:ext>
              </a:extLst>
            </p:cNvPr>
            <p:cNvCxnSpPr>
              <a:endCxn id="27" idx="1"/>
            </p:cNvCxnSpPr>
            <p:nvPr/>
          </p:nvCxnSpPr>
          <p:spPr>
            <a:xfrm flipV="1">
              <a:off x="1733352" y="2547603"/>
              <a:ext cx="482472" cy="694088"/>
            </a:xfrm>
            <a:prstGeom prst="straightConnector1">
              <a:avLst/>
            </a:prstGeom>
            <a:ln>
              <a:solidFill>
                <a:schemeClr val="tx1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E2FCCD6-6095-CFA1-7DFA-C98E40CEE5CD}"/>
              </a:ext>
            </a:extLst>
          </p:cNvPr>
          <p:cNvSpPr txBox="1">
            <a:spLocks/>
          </p:cNvSpPr>
          <p:nvPr/>
        </p:nvSpPr>
        <p:spPr>
          <a:xfrm>
            <a:off x="379412" y="376518"/>
            <a:ext cx="11432485" cy="39803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Testing for Zephyr Bluetooth Classic stack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1473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35C38EC4-2800-27AB-CBC1-3244E07162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sz="1800" dirty="0"/>
              <a:t>Background</a:t>
            </a:r>
          </a:p>
          <a:p>
            <a:pPr lvl="1"/>
            <a:r>
              <a:rPr lang="en-US" altLang="zh-CN" sz="1600" dirty="0"/>
              <a:t>Auto-pts: Bluetooth PTS (Bluetooth Profile Tuning Suite) automation framework</a:t>
            </a:r>
          </a:p>
          <a:p>
            <a:pPr lvl="2"/>
            <a:r>
              <a:rPr lang="en-US" altLang="zh-CN" dirty="0"/>
              <a:t>Support different Bluetooth Host stack, such as, Zephyr, Nimble, etc.</a:t>
            </a:r>
          </a:p>
          <a:p>
            <a:pPr lvl="2"/>
            <a:r>
              <a:rPr lang="en-US" altLang="zh-CN" sz="1400" dirty="0"/>
              <a:t>BLE Only</a:t>
            </a:r>
            <a:endParaRPr lang="en-US" altLang="zh-CN" sz="1300" dirty="0"/>
          </a:p>
          <a:p>
            <a:r>
              <a:rPr lang="en-US" altLang="zh-CN" sz="1800" dirty="0"/>
              <a:t>Target</a:t>
            </a:r>
          </a:p>
          <a:p>
            <a:pPr lvl="1"/>
            <a:r>
              <a:rPr lang="en-US" altLang="zh-CN" sz="1600" dirty="0"/>
              <a:t>Extend BTP (Bluetooth Test Protocol)  to support Bluetooth Classic</a:t>
            </a:r>
          </a:p>
          <a:p>
            <a:pPr lvl="1"/>
            <a:r>
              <a:rPr lang="en-US" altLang="zh-CN" sz="1600" dirty="0"/>
              <a:t>Had a preliminary agreement with the auto-pts owner</a:t>
            </a:r>
          </a:p>
          <a:p>
            <a:pPr lvl="1"/>
            <a:endParaRPr lang="en-US" altLang="zh-CN" sz="1600" dirty="0"/>
          </a:p>
          <a:p>
            <a:r>
              <a:rPr lang="en-US" altLang="zh-CN" sz="1800" dirty="0"/>
              <a:t>Test plan (downstream)</a:t>
            </a:r>
          </a:p>
          <a:p>
            <a:pPr lvl="1"/>
            <a:r>
              <a:rPr lang="en-US" altLang="zh-CN" sz="1600" dirty="0"/>
              <a:t>A stand-alone script that periodically triggers pts automatic testing</a:t>
            </a:r>
          </a:p>
          <a:p>
            <a:pPr lvl="1"/>
            <a:r>
              <a:rPr lang="en-US" altLang="zh-CN" sz="1600" dirty="0"/>
              <a:t>Periodically run all cases and generate reports for Bluetooth Classic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BBCF4C5-7C13-C5E1-7392-63F2B9D9BE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53A51C-6747-F481-F68F-8C875699593E}"/>
              </a:ext>
            </a:extLst>
          </p:cNvPr>
          <p:cNvGrpSpPr/>
          <p:nvPr/>
        </p:nvGrpSpPr>
        <p:grpSpPr>
          <a:xfrm>
            <a:off x="7178283" y="1747838"/>
            <a:ext cx="4953653" cy="3587750"/>
            <a:chOff x="5248837" y="3636681"/>
            <a:chExt cx="4953653" cy="358775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029227F-B3F1-328E-5A45-AAAE6A86DD50}"/>
                </a:ext>
              </a:extLst>
            </p:cNvPr>
            <p:cNvSpPr txBox="1"/>
            <p:nvPr/>
          </p:nvSpPr>
          <p:spPr>
            <a:xfrm>
              <a:off x="7633709" y="4239491"/>
              <a:ext cx="1580648" cy="1853332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lgDash"/>
            </a:ln>
          </p:spPr>
          <p:txBody>
            <a:bodyPr wrap="square" lIns="0" tIns="0" rIns="0" bIns="0" rtlCol="0">
              <a:noAutofit/>
            </a:bodyPr>
            <a:lstStyle/>
            <a:p>
              <a:pPr algn="l"/>
              <a:endParaRPr lang="zh-CN" altLang="en-US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E05BF9D-1842-D738-2AA8-2BFD4FE43DBB}"/>
                </a:ext>
              </a:extLst>
            </p:cNvPr>
            <p:cNvGrpSpPr/>
            <p:nvPr/>
          </p:nvGrpSpPr>
          <p:grpSpPr>
            <a:xfrm>
              <a:off x="5248837" y="3636681"/>
              <a:ext cx="4953653" cy="3587750"/>
              <a:chOff x="5248837" y="3636681"/>
              <a:chExt cx="4953653" cy="3587750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6FC15F86-8CB5-197B-82C0-5370D9819CEC}"/>
                  </a:ext>
                </a:extLst>
              </p:cNvPr>
              <p:cNvGrpSpPr/>
              <p:nvPr/>
            </p:nvGrpSpPr>
            <p:grpSpPr>
              <a:xfrm>
                <a:off x="5248837" y="3636681"/>
                <a:ext cx="4953653" cy="3587750"/>
                <a:chOff x="-271798" y="1534752"/>
                <a:chExt cx="4953653" cy="3587750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BBB78252-375D-A0AF-FF8F-E17FD45E5BEB}"/>
                    </a:ext>
                  </a:extLst>
                </p:cNvPr>
                <p:cNvGrpSpPr/>
                <p:nvPr/>
              </p:nvGrpSpPr>
              <p:grpSpPr>
                <a:xfrm>
                  <a:off x="994637" y="1534752"/>
                  <a:ext cx="3687218" cy="3587750"/>
                  <a:chOff x="2642462" y="1553802"/>
                  <a:chExt cx="3687218" cy="3587750"/>
                </a:xfrm>
              </p:grpSpPr>
              <p:pic>
                <p:nvPicPr>
                  <p:cNvPr id="13" name="Graphic 12" descr="Laptop outline">
                    <a:extLst>
                      <a:ext uri="{FF2B5EF4-FFF2-40B4-BE49-F238E27FC236}">
                        <a16:creationId xmlns:a16="http://schemas.microsoft.com/office/drawing/2014/main" id="{68D12061-FED0-A49E-CB5E-3CE71B8AD0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741930" y="1553802"/>
                    <a:ext cx="3587750" cy="3587750"/>
                  </a:xfrm>
                  <a:prstGeom prst="rect">
                    <a:avLst/>
                  </a:prstGeom>
                </p:spPr>
              </p:pic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BEA503AC-4C6C-C908-810A-D2CBDF39C7FD}"/>
                      </a:ext>
                    </a:extLst>
                  </p:cNvPr>
                  <p:cNvGrpSpPr/>
                  <p:nvPr/>
                </p:nvGrpSpPr>
                <p:grpSpPr>
                  <a:xfrm>
                    <a:off x="2642462" y="2351218"/>
                    <a:ext cx="2704238" cy="1442020"/>
                    <a:chOff x="2642462" y="2351218"/>
                    <a:chExt cx="2704238" cy="1442020"/>
                  </a:xfrm>
                </p:grpSpPr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655793F9-FDD5-5151-824E-1151745F3F4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89706" y="3101724"/>
                      <a:ext cx="1092200" cy="189145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00B0F0"/>
                      </a:solidFill>
                    </a:ln>
                  </p:spPr>
                  <p:txBody>
                    <a:bodyPr wrap="square" lIns="0" tIns="0" rIns="0" bIns="0" rtlCol="0" anchor="ctr" anchorCtr="1">
                      <a:noAutofit/>
                    </a:bodyPr>
                    <a:lstStyle/>
                    <a:p>
                      <a:pPr algn="l"/>
                      <a:r>
                        <a:rPr lang="en-US" altLang="zh-CN" sz="1000" dirty="0"/>
                        <a:t>Auto-pts server</a:t>
                      </a:r>
                      <a:endParaRPr lang="zh-CN" altLang="en-US" sz="1000" dirty="0"/>
                    </a:p>
                  </p:txBody>
                </p:sp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79305858-06A5-B689-F92C-A3D6422D2EF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89705" y="3604092"/>
                      <a:ext cx="1092200" cy="189146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00B0F0"/>
                      </a:solidFill>
                    </a:ln>
                  </p:spPr>
                  <p:txBody>
                    <a:bodyPr wrap="square" lIns="0" tIns="0" rIns="0" bIns="0" rtlCol="0" anchor="ctr" anchorCtr="1">
                      <a:noAutofit/>
                    </a:bodyPr>
                    <a:lstStyle/>
                    <a:p>
                      <a:pPr algn="l"/>
                      <a:r>
                        <a:rPr lang="en-US" altLang="zh-CN" sz="1000" dirty="0"/>
                        <a:t>Auto-pts Client</a:t>
                      </a:r>
                      <a:endParaRPr lang="zh-CN" altLang="en-US" sz="1000" dirty="0"/>
                    </a:p>
                  </p:txBody>
                </p:sp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23B93466-9B28-2E6F-EA7B-67DB6480C81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89705" y="2580155"/>
                      <a:ext cx="1092200" cy="189145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00B0F0"/>
                      </a:solidFill>
                    </a:ln>
                  </p:spPr>
                  <p:txBody>
                    <a:bodyPr wrap="square" lIns="0" tIns="0" rIns="0" bIns="0" rtlCol="0" anchor="ctr" anchorCtr="1">
                      <a:noAutofit/>
                    </a:bodyPr>
                    <a:lstStyle/>
                    <a:p>
                      <a:pPr algn="l"/>
                      <a:r>
                        <a:rPr lang="en-US" altLang="zh-CN" sz="1000" dirty="0"/>
                        <a:t>PTS</a:t>
                      </a:r>
                      <a:endParaRPr lang="zh-CN" altLang="en-US" sz="1000" dirty="0"/>
                    </a:p>
                  </p:txBody>
                </p:sp>
                <p:cxnSp>
                  <p:nvCxnSpPr>
                    <p:cNvPr id="18" name="Connector: Elbow 17">
                      <a:extLst>
                        <a:ext uri="{FF2B5EF4-FFF2-40B4-BE49-F238E27FC236}">
                          <a16:creationId xmlns:a16="http://schemas.microsoft.com/office/drawing/2014/main" id="{352F356B-3756-9EAD-6E59-18120F256A17}"/>
                        </a:ext>
                      </a:extLst>
                    </p:cNvPr>
                    <p:cNvCxnSpPr>
                      <a:stCxn id="15" idx="0"/>
                      <a:endCxn id="17" idx="2"/>
                    </p:cNvCxnSpPr>
                    <p:nvPr/>
                  </p:nvCxnSpPr>
                  <p:spPr>
                    <a:xfrm rot="16200000" flipV="1">
                      <a:off x="4369594" y="2935511"/>
                      <a:ext cx="332424" cy="1"/>
                    </a:xfrm>
                    <a:prstGeom prst="bentConnector3">
                      <a:avLst/>
                    </a:prstGeom>
                    <a:ln>
                      <a:solidFill>
                        <a:schemeClr val="tx1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Connector: Elbow 18">
                      <a:extLst>
                        <a:ext uri="{FF2B5EF4-FFF2-40B4-BE49-F238E27FC236}">
                          <a16:creationId xmlns:a16="http://schemas.microsoft.com/office/drawing/2014/main" id="{8C0582D8-8A73-1E72-7C1D-C98F2AD86297}"/>
                        </a:ext>
                      </a:extLst>
                    </p:cNvPr>
                    <p:cNvCxnSpPr>
                      <a:cxnSpLocks/>
                      <a:stCxn id="16" idx="0"/>
                      <a:endCxn id="15" idx="2"/>
                    </p:cNvCxnSpPr>
                    <p:nvPr/>
                  </p:nvCxnSpPr>
                  <p:spPr>
                    <a:xfrm rot="5400000" flipH="1" flipV="1">
                      <a:off x="4379194" y="3447481"/>
                      <a:ext cx="313223" cy="1"/>
                    </a:xfrm>
                    <a:prstGeom prst="bentConnector3">
                      <a:avLst/>
                    </a:prstGeom>
                    <a:ln>
                      <a:solidFill>
                        <a:schemeClr val="tx1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6487C3D8-54E8-E8BF-8AC4-111545E0CE9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35498" y="2863172"/>
                      <a:ext cx="446405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l"/>
                      <a:r>
                        <a:rPr lang="en-US" altLang="zh-CN" sz="1000" dirty="0"/>
                        <a:t>COM</a:t>
                      </a:r>
                      <a:endParaRPr lang="zh-CN" altLang="en-US" sz="1000" dirty="0"/>
                    </a:p>
                  </p:txBody>
                </p:sp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63AC0518-5F67-8E2A-DBCA-A384F711A8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35498" y="3370537"/>
                      <a:ext cx="711202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l"/>
                      <a:r>
                        <a:rPr lang="en-US" altLang="zh-CN" sz="1000" dirty="0"/>
                        <a:t>XML RPC</a:t>
                      </a:r>
                      <a:endParaRPr lang="zh-CN" altLang="en-US" sz="1000" dirty="0"/>
                    </a:p>
                  </p:txBody>
                </p:sp>
                <p:pic>
                  <p:nvPicPr>
                    <p:cNvPr id="22" name="Graphic 21" descr="Usb Stick outline">
                      <a:extLst>
                        <a:ext uri="{FF2B5EF4-FFF2-40B4-BE49-F238E27FC236}">
                          <a16:creationId xmlns:a16="http://schemas.microsoft.com/office/drawing/2014/main" id="{A2457493-96E1-5FD6-CFE7-4E57EE55EA3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96DAC541-7B7A-43D3-8B79-37D633B846F1}">
                          <asvg:svgBlip xmlns:asvg="http://schemas.microsoft.com/office/drawing/2016/SVG/main" r:embed="rId5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708765">
                      <a:off x="2701783" y="2351218"/>
                      <a:ext cx="647019" cy="647019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23" name="Connector: Elbow 22">
                      <a:extLst>
                        <a:ext uri="{FF2B5EF4-FFF2-40B4-BE49-F238E27FC236}">
                          <a16:creationId xmlns:a16="http://schemas.microsoft.com/office/drawing/2014/main" id="{4BB1DAF7-64C4-AEBE-3036-57801C56E9F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284286" y="2674727"/>
                      <a:ext cx="699770" cy="1"/>
                    </a:xfrm>
                    <a:prstGeom prst="bentConnector3">
                      <a:avLst/>
                    </a:prstGeom>
                    <a:ln>
                      <a:solidFill>
                        <a:schemeClr val="tx1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D9094B73-E4C8-23D3-7627-6EE7F622DBFD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3522084" y="2692355"/>
                      <a:ext cx="542856" cy="15388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algn="l"/>
                      <a:r>
                        <a:rPr lang="en-US" altLang="zh-CN" sz="1000" dirty="0"/>
                        <a:t>HCI</a:t>
                      </a:r>
                      <a:endParaRPr lang="zh-CN" altLang="en-US" sz="1000" dirty="0"/>
                    </a:p>
                  </p:txBody>
                </p:sp>
                <p:pic>
                  <p:nvPicPr>
                    <p:cNvPr id="25" name="Graphic 24" descr="Wi-Fi with solid fill">
                      <a:extLst>
                        <a:ext uri="{FF2B5EF4-FFF2-40B4-BE49-F238E27FC236}">
                          <a16:creationId xmlns:a16="http://schemas.microsoft.com/office/drawing/2014/main" id="{E5E1DB6E-7C17-CB0F-0873-B76B1285EB3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2701935">
                      <a:off x="2642462" y="2721095"/>
                      <a:ext cx="239245" cy="239245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6" name="Graphic 5" descr="DVD player outline">
                  <a:extLst>
                    <a:ext uri="{FF2B5EF4-FFF2-40B4-BE49-F238E27FC236}">
                      <a16:creationId xmlns:a16="http://schemas.microsoft.com/office/drawing/2014/main" id="{AC9F1688-A08B-A1B4-85A4-D4265743B4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71798" y="3285794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7" name="Graphic 6" descr="Wi-Fi with solid fill">
                  <a:extLst>
                    <a:ext uri="{FF2B5EF4-FFF2-40B4-BE49-F238E27FC236}">
                      <a16:creationId xmlns:a16="http://schemas.microsoft.com/office/drawing/2014/main" id="{79FF46D5-E87F-3D57-0646-358DFDB2CE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 rot="2242606">
                  <a:off x="463567" y="3420062"/>
                  <a:ext cx="242105" cy="242105"/>
                </a:xfrm>
                <a:prstGeom prst="rect">
                  <a:avLst/>
                </a:prstGeom>
              </p:spPr>
            </p:pic>
            <p:cxnSp>
              <p:nvCxnSpPr>
                <p:cNvPr id="8" name="Connector: Curved 7">
                  <a:extLst>
                    <a:ext uri="{FF2B5EF4-FFF2-40B4-BE49-F238E27FC236}">
                      <a16:creationId xmlns:a16="http://schemas.microsoft.com/office/drawing/2014/main" id="{0EA8CE9B-E440-982B-AAC0-F147FFD5DBFE}"/>
                    </a:ext>
                  </a:extLst>
                </p:cNvPr>
                <p:cNvCxnSpPr>
                  <a:cxnSpLocks/>
                  <a:stCxn id="16" idx="1"/>
                  <a:endCxn id="6" idx="3"/>
                </p:cNvCxnSpPr>
                <p:nvPr/>
              </p:nvCxnSpPr>
              <p:spPr>
                <a:xfrm rot="10800000" flipV="1">
                  <a:off x="642602" y="3679614"/>
                  <a:ext cx="1699278" cy="63379"/>
                </a:xfrm>
                <a:prstGeom prst="curvedConnector3">
                  <a:avLst>
                    <a:gd name="adj1" fmla="val 50000"/>
                  </a:avLst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F36FF8D-2551-C050-D8FB-F8B5BB3E55B0}"/>
                    </a:ext>
                  </a:extLst>
                </p:cNvPr>
                <p:cNvSpPr txBox="1"/>
                <p:nvPr/>
              </p:nvSpPr>
              <p:spPr>
                <a:xfrm flipH="1">
                  <a:off x="1124378" y="3742994"/>
                  <a:ext cx="248039" cy="1384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en-US" altLang="zh-CN" sz="900" dirty="0"/>
                    <a:t>BTP</a:t>
                  </a:r>
                  <a:endParaRPr lang="zh-CN" altLang="en-US" sz="900" dirty="0"/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FE6437E-834C-6A80-61DC-49C3E1DB64EE}"/>
                    </a:ext>
                  </a:extLst>
                </p:cNvPr>
                <p:cNvSpPr txBox="1"/>
                <p:nvPr/>
              </p:nvSpPr>
              <p:spPr>
                <a:xfrm flipH="1">
                  <a:off x="68152" y="3446543"/>
                  <a:ext cx="234499" cy="1384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en-US" altLang="zh-CN" sz="900" dirty="0"/>
                    <a:t>DUT</a:t>
                  </a:r>
                  <a:endParaRPr lang="zh-CN" altLang="en-US" sz="900" dirty="0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0FAEC05-85B9-3B93-915A-02565BB93C96}"/>
                    </a:ext>
                  </a:extLst>
                </p:cNvPr>
                <p:cNvSpPr txBox="1"/>
                <p:nvPr/>
              </p:nvSpPr>
              <p:spPr>
                <a:xfrm flipH="1">
                  <a:off x="1137453" y="2935305"/>
                  <a:ext cx="417717" cy="1384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en-US" altLang="zh-CN" sz="900" dirty="0"/>
                    <a:t>Dongle</a:t>
                  </a:r>
                  <a:endParaRPr lang="zh-CN" altLang="en-US" sz="900" dirty="0"/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82F631A-D867-D073-2682-CA06EA5DDE1C}"/>
                    </a:ext>
                  </a:extLst>
                </p:cNvPr>
                <p:cNvSpPr txBox="1"/>
                <p:nvPr/>
              </p:nvSpPr>
              <p:spPr>
                <a:xfrm flipH="1">
                  <a:off x="2850221" y="4518544"/>
                  <a:ext cx="234499" cy="1384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:r>
                    <a:rPr lang="en-US" altLang="zh-CN" sz="900" dirty="0"/>
                    <a:t>PC</a:t>
                  </a:r>
                  <a:endParaRPr lang="zh-CN" altLang="en-US" sz="900" dirty="0"/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5D7AB60-15D6-DA99-013C-872E298EB536}"/>
                  </a:ext>
                </a:extLst>
              </p:cNvPr>
              <p:cNvSpPr txBox="1"/>
              <p:nvPr/>
            </p:nvSpPr>
            <p:spPr>
              <a:xfrm flipH="1">
                <a:off x="7881439" y="4037890"/>
                <a:ext cx="1092199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altLang="zh-CN" sz="900" dirty="0"/>
                  <a:t>stand-alone script</a:t>
                </a:r>
                <a:endParaRPr lang="zh-CN" altLang="en-US" sz="900" dirty="0"/>
              </a:p>
            </p:txBody>
          </p:sp>
        </p:grpSp>
      </p:grpSp>
      <p:sp>
        <p:nvSpPr>
          <p:cNvPr id="39" name="Text Placeholder 1">
            <a:extLst>
              <a:ext uri="{FF2B5EF4-FFF2-40B4-BE49-F238E27FC236}">
                <a16:creationId xmlns:a16="http://schemas.microsoft.com/office/drawing/2014/main" id="{040A9FBE-DF0B-620B-0627-950A423E40B9}"/>
              </a:ext>
            </a:extLst>
          </p:cNvPr>
          <p:cNvSpPr txBox="1">
            <a:spLocks/>
          </p:cNvSpPr>
          <p:nvPr/>
        </p:nvSpPr>
        <p:spPr>
          <a:xfrm>
            <a:off x="379412" y="376518"/>
            <a:ext cx="11432485" cy="39803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tx2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 </a:t>
            </a:r>
            <a:r>
              <a:rPr lang="en-US" altLang="zh-CN" sz="2400" kern="1200" dirty="0">
                <a:solidFill>
                  <a:srgbClr val="000000"/>
                </a:solidFill>
                <a:effectLst/>
                <a:latin typeface="Poppins SemiBold" panose="00000700000000000000" pitchFamily="2" charset="0"/>
                <a:ea typeface="+mj-ea"/>
                <a:cs typeface="+mj-cs"/>
              </a:rPr>
              <a:t>Qualification for Zephyr Bluetooth Classic stack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75811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724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XP Palette">
      <a:dk1>
        <a:srgbClr val="000000"/>
      </a:dk1>
      <a:lt1>
        <a:srgbClr val="FFFFFF"/>
      </a:lt1>
      <a:dk2>
        <a:srgbClr val="252525"/>
      </a:dk2>
      <a:lt2>
        <a:srgbClr val="F7F4F0"/>
      </a:lt2>
      <a:accent1>
        <a:srgbClr val="F8B500"/>
      </a:accent1>
      <a:accent2>
        <a:srgbClr val="69CA00"/>
      </a:accent2>
      <a:accent3>
        <a:srgbClr val="01B2D7"/>
      </a:accent3>
      <a:accent4>
        <a:srgbClr val="FE7300"/>
      </a:accent4>
      <a:accent5>
        <a:srgbClr val="00A602"/>
      </a:accent5>
      <a:accent6>
        <a:srgbClr val="0067DE"/>
      </a:accent6>
      <a:hlink>
        <a:srgbClr val="0563C1"/>
      </a:hlink>
      <a:folHlink>
        <a:srgbClr val="954F72"/>
      </a:folHlink>
    </a:clrScheme>
    <a:fontScheme name="NXP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tIns="64008" bIns="64008" rtlCol="0" anchor="t"/>
      <a:lstStyle>
        <a:defPPr algn="l">
          <a:defRPr dirty="0" smtClean="0">
            <a:latin typeface="Poppins SemiBold" panose="00000700000000000000" pitchFamily="2" charset="0"/>
            <a:cs typeface="Poppins SemiBold" panose="00000700000000000000" pitchFamily="2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34F52ECE-8FAF-485E-B721-1CDAD23BB30F}" vid="{1F5F3794-2CE0-4EED-9CE7-AF1E7DF5AB0F}"/>
    </a:ext>
  </a:extLst>
</a:theme>
</file>

<file path=ppt/theme/theme2.xml><?xml version="1.0" encoding="utf-8"?>
<a:theme xmlns:a="http://schemas.openxmlformats.org/drawingml/2006/main" name="1_Office Theme">
  <a:themeElements>
    <a:clrScheme name="NXP Palette">
      <a:dk1>
        <a:srgbClr val="000000"/>
      </a:dk1>
      <a:lt1>
        <a:srgbClr val="FFFFFF"/>
      </a:lt1>
      <a:dk2>
        <a:srgbClr val="252525"/>
      </a:dk2>
      <a:lt2>
        <a:srgbClr val="F7F4F0"/>
      </a:lt2>
      <a:accent1>
        <a:srgbClr val="F8B500"/>
      </a:accent1>
      <a:accent2>
        <a:srgbClr val="69CA00"/>
      </a:accent2>
      <a:accent3>
        <a:srgbClr val="01B2D7"/>
      </a:accent3>
      <a:accent4>
        <a:srgbClr val="FE7300"/>
      </a:accent4>
      <a:accent5>
        <a:srgbClr val="00A602"/>
      </a:accent5>
      <a:accent6>
        <a:srgbClr val="0067D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tIns="64008" bIns="64008" rtlCol="0" anchor="t"/>
      <a:lstStyle>
        <a:defPPr algn="l">
          <a:defRPr dirty="0" smtClean="0">
            <a:latin typeface="Poppins SemiBold" panose="00000700000000000000" pitchFamily="2" charset="0"/>
            <a:cs typeface="Poppins SemiBold" panose="00000700000000000000" pitchFamily="2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34F52ECE-8FAF-485E-B721-1CDAD23BB30F}" vid="{0EF56332-D7C4-4B43-BEB8-D568F0E27DCC}"/>
    </a:ext>
  </a:extLst>
</a:theme>
</file>

<file path=ppt/theme/theme3.xml><?xml version="1.0" encoding="utf-8"?>
<a:theme xmlns:a="http://schemas.openxmlformats.org/drawingml/2006/main" name="2_Office Theme">
  <a:themeElements>
    <a:clrScheme name="NXP Palette">
      <a:dk1>
        <a:srgbClr val="000000"/>
      </a:dk1>
      <a:lt1>
        <a:srgbClr val="FFFFFF"/>
      </a:lt1>
      <a:dk2>
        <a:srgbClr val="252525"/>
      </a:dk2>
      <a:lt2>
        <a:srgbClr val="F7F4F0"/>
      </a:lt2>
      <a:accent1>
        <a:srgbClr val="F8B500"/>
      </a:accent1>
      <a:accent2>
        <a:srgbClr val="69CA00"/>
      </a:accent2>
      <a:accent3>
        <a:srgbClr val="01B2D7"/>
      </a:accent3>
      <a:accent4>
        <a:srgbClr val="FE7300"/>
      </a:accent4>
      <a:accent5>
        <a:srgbClr val="00A602"/>
      </a:accent5>
      <a:accent6>
        <a:srgbClr val="0067D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tIns="64008" bIns="64008" rtlCol="0" anchor="t"/>
      <a:lstStyle>
        <a:defPPr algn="l">
          <a:defRPr dirty="0" smtClean="0">
            <a:latin typeface="Poppins SemiBold" panose="00000700000000000000" pitchFamily="2" charset="0"/>
            <a:cs typeface="Poppins SemiBold" panose="00000700000000000000" pitchFamily="2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34F52ECE-8FAF-485E-B721-1CDAD23BB30F}" vid="{A3E01043-1CC3-49E9-ADEE-171FB5D64293}"/>
    </a:ext>
  </a:extLst>
</a:theme>
</file>

<file path=ppt/theme/theme4.xml><?xml version="1.0" encoding="utf-8"?>
<a:theme xmlns:a="http://schemas.openxmlformats.org/drawingml/2006/main" name="3_Office Theme">
  <a:themeElements>
    <a:clrScheme name="NXP Palette">
      <a:dk1>
        <a:srgbClr val="000000"/>
      </a:dk1>
      <a:lt1>
        <a:srgbClr val="FFFFFF"/>
      </a:lt1>
      <a:dk2>
        <a:srgbClr val="252525"/>
      </a:dk2>
      <a:lt2>
        <a:srgbClr val="F7F4F0"/>
      </a:lt2>
      <a:accent1>
        <a:srgbClr val="F8B500"/>
      </a:accent1>
      <a:accent2>
        <a:srgbClr val="69CA00"/>
      </a:accent2>
      <a:accent3>
        <a:srgbClr val="01B2D7"/>
      </a:accent3>
      <a:accent4>
        <a:srgbClr val="FE7300"/>
      </a:accent4>
      <a:accent5>
        <a:srgbClr val="00A602"/>
      </a:accent5>
      <a:accent6>
        <a:srgbClr val="0067D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tIns="64008" bIns="64008" rtlCol="0" anchor="t"/>
      <a:lstStyle>
        <a:defPPr algn="l">
          <a:defRPr dirty="0" smtClean="0">
            <a:latin typeface="Poppins SemiBold" panose="00000700000000000000" pitchFamily="2" charset="0"/>
            <a:cs typeface="Poppins SemiBold" panose="00000700000000000000" pitchFamily="2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34F52ECE-8FAF-485E-B721-1CDAD23BB30F}" vid="{8CF579C0-0C1A-4C27-9A31-B4E3D89CA77B}"/>
    </a:ext>
  </a:extLst>
</a:theme>
</file>

<file path=ppt/theme/theme5.xml><?xml version="1.0" encoding="utf-8"?>
<a:theme xmlns:a="http://schemas.openxmlformats.org/drawingml/2006/main" name="Dark mode | content layouts">
  <a:themeElements>
    <a:clrScheme name="NXP Brand Colors 2">
      <a:dk1>
        <a:srgbClr val="000000"/>
      </a:dk1>
      <a:lt1>
        <a:srgbClr val="FFFFFF"/>
      </a:lt1>
      <a:dk2>
        <a:srgbClr val="262626"/>
      </a:dk2>
      <a:lt2>
        <a:srgbClr val="F7F5F1"/>
      </a:lt2>
      <a:accent1>
        <a:srgbClr val="0EAFE0"/>
      </a:accent1>
      <a:accent2>
        <a:srgbClr val="0068DF"/>
      </a:accent2>
      <a:accent3>
        <a:srgbClr val="69CA00"/>
      </a:accent3>
      <a:accent4>
        <a:srgbClr val="F9B500"/>
      </a:accent4>
      <a:accent5>
        <a:srgbClr val="FF7400"/>
      </a:accent5>
      <a:accent6>
        <a:srgbClr val="00A700"/>
      </a:accent6>
      <a:hlink>
        <a:srgbClr val="0EAFE0"/>
      </a:hlink>
      <a:folHlink>
        <a:srgbClr val="0EAFE0"/>
      </a:folHlink>
    </a:clrScheme>
    <a:fontScheme name="NXP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tIns="64008" bIns="64008" rtlCol="0" anchor="t"/>
      <a:lstStyle>
        <a:defPPr algn="l">
          <a:defRPr dirty="0">
            <a:latin typeface="Poppins SemiBold" panose="00000700000000000000" pitchFamily="2" charset="0"/>
            <a:cs typeface="Poppins SemiBold" panose="00000700000000000000" pitchFamily="2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89074CF2-A47C-4AEF-B4FD-528F1919C183}" vid="{4FB5186B-3B7F-458F-B132-7EAE76AC70C2}"/>
    </a:ext>
  </a:extLst>
</a:theme>
</file>

<file path=ppt/theme/theme6.xml><?xml version="1.0" encoding="utf-8"?>
<a:theme xmlns:a="http://schemas.openxmlformats.org/drawingml/2006/main" name="Light mode | title + logo">
  <a:themeElements>
    <a:clrScheme name="NXP Brand Colors 2">
      <a:dk1>
        <a:srgbClr val="000000"/>
      </a:dk1>
      <a:lt1>
        <a:srgbClr val="FFFFFF"/>
      </a:lt1>
      <a:dk2>
        <a:srgbClr val="262626"/>
      </a:dk2>
      <a:lt2>
        <a:srgbClr val="F7F5F1"/>
      </a:lt2>
      <a:accent1>
        <a:srgbClr val="0EAFE0"/>
      </a:accent1>
      <a:accent2>
        <a:srgbClr val="0068DF"/>
      </a:accent2>
      <a:accent3>
        <a:srgbClr val="69CA00"/>
      </a:accent3>
      <a:accent4>
        <a:srgbClr val="F9B500"/>
      </a:accent4>
      <a:accent5>
        <a:srgbClr val="FF7400"/>
      </a:accent5>
      <a:accent6>
        <a:srgbClr val="00A700"/>
      </a:accent6>
      <a:hlink>
        <a:srgbClr val="0EAFE0"/>
      </a:hlink>
      <a:folHlink>
        <a:srgbClr val="0EAFE0"/>
      </a:folHlink>
    </a:clrScheme>
    <a:fontScheme name="NXP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tIns="64008" bIns="64008" rtlCol="0" anchor="t"/>
      <a:lstStyle>
        <a:defPPr algn="l">
          <a:defRPr dirty="0" smtClean="0">
            <a:latin typeface="Poppins SemiBold" panose="00000700000000000000" pitchFamily="2" charset="0"/>
            <a:cs typeface="Poppins SemiBold" panose="00000700000000000000" pitchFamily="2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89074CF2-A47C-4AEF-B4FD-528F1919C183}" vid="{664AEEB3-4C5A-46C7-ACC6-3217D76311F9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4672b8b-43e2-4139-8cd1-27ad03f081e7" xsi:nil="true"/>
    <lcf76f155ced4ddcb4097134ff3c332f xmlns="ed63ad21-cdc4-4c38-938e-df24b3db9c43">
      <Terms xmlns="http://schemas.microsoft.com/office/infopath/2007/PartnerControls"/>
    </lcf76f155ced4ddcb4097134ff3c332f>
    <_Flow_SignoffStatus xmlns="ed63ad21-cdc4-4c38-938e-df24b3db9c43" xsi:nil="true"/>
    <_dlc_ExpireDateSaved xmlns="http://schemas.microsoft.com/sharepoint/v3" xsi:nil="true"/>
    <_dlc_ExpireDate xmlns="http://schemas.microsoft.com/sharepoint/v3">2025-05-20T14:52:06+00:00</_dlc_ExpireDate>
    <_dlc_DocId xmlns="4e588be4-0950-4694-b2be-274ca93bba4c">JWDNMZFNU7SW-912413652-2813433</_dlc_DocId>
    <_dlc_DocIdUrl xmlns="4e588be4-0950-4694-b2be-274ca93bba4c">
      <Url>https://nxp1.sharepoint.com/sites/share/_layouts/15/DocIdRedir.aspx?ID=JWDNMZFNU7SW-912413652-2813433</Url>
      <Description>JWDNMZFNU7SW-912413652-2813433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AECB84E288E74B8175DFE65777D7C9" ma:contentTypeVersion="29" ma:contentTypeDescription="Create a new document." ma:contentTypeScope="" ma:versionID="52e02a5b0c839eccd71d496b608de8dc">
  <xsd:schema xmlns:xsd="http://www.w3.org/2001/XMLSchema" xmlns:xs="http://www.w3.org/2001/XMLSchema" xmlns:p="http://schemas.microsoft.com/office/2006/metadata/properties" xmlns:ns1="http://schemas.microsoft.com/sharepoint/v3" xmlns:ns2="4e588be4-0950-4694-b2be-274ca93bba4c" xmlns:ns3="ed63ad21-cdc4-4c38-938e-df24b3db9c43" xmlns:ns4="c4672b8b-43e2-4139-8cd1-27ad03f081e7" targetNamespace="http://schemas.microsoft.com/office/2006/metadata/properties" ma:root="true" ma:fieldsID="ece1b6eb8dc7eba0d146065dc011540f" ns1:_="" ns2:_="" ns3:_="" ns4:_="">
    <xsd:import namespace="http://schemas.microsoft.com/sharepoint/v3"/>
    <xsd:import namespace="4e588be4-0950-4694-b2be-274ca93bba4c"/>
    <xsd:import namespace="ed63ad21-cdc4-4c38-938e-df24b3db9c43"/>
    <xsd:import namespace="c4672b8b-43e2-4139-8cd1-27ad03f081e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_dlc_Exempt" minOccurs="0"/>
                <xsd:element ref="ns1:_dlc_ExpireDateSaved" minOccurs="0"/>
                <xsd:element ref="ns1:_dlc_ExpireDate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Flow_SignoffStatu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11" nillable="true" ma:displayName="Exempt from Policy" ma:hidden="true" ma:internalName="_dlc_Exempt" ma:readOnly="true">
      <xsd:simpleType>
        <xsd:restriction base="dms:Unknown"/>
      </xsd:simpleType>
    </xsd:element>
    <xsd:element name="_dlc_ExpireDateSaved" ma:index="12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13" nillable="true" ma:displayName="Expiration Date" ma:description="" ma:hidden="true" ma:indexed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588be4-0950-4694-b2be-274ca93bba4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63ad21-cdc4-4c38-938e-df24b3db9c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_Flow_SignoffStatus" ma:index="26" nillable="true" ma:displayName="Sign-off status" ma:internalName="Sign_x002d_off_x0020_status">
      <xsd:simpleType>
        <xsd:restriction base="dms:Text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7ae9cabe-f4d8-44ae-a6f0-8d11cb15c1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672b8b-43e2-4139-8cd1-27ad03f081e7" elementFormDefault="qualified">
    <xsd:import namespace="http://schemas.microsoft.com/office/2006/documentManagement/types"/>
    <xsd:import namespace="http://schemas.microsoft.com/office/infopath/2007/PartnerControls"/>
    <xsd:element name="TaxCatchAll" ma:index="29" nillable="true" ma:displayName="Taxonomy Catch All Column" ma:hidden="true" ma:list="{0ceb5c40-d962-468a-8c30-fc790d2732e8}" ma:internalName="TaxCatchAll" ma:showField="CatchAllData" ma:web="4e588be4-0950-4694-b2be-274ca93bba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p:Policy xmlns:p="office.server.policy" id="" local="true">
  <p:Name>Document</p:Name>
  <p:Description/>
  <p:Statement/>
  <p:PolicyItems>
    <p:PolicyItem featureId="Microsoft.Office.RecordsManagement.PolicyFeatures.Expiration" staticId="0x01010076AECB84E288E74B8175DFE65777D7C9|-967715278" UniqueId="91d314e8-15b1-4c85-9a05-5371aae79a77">
      <p:Name>Retention</p:Name>
      <p:Description>Automatic scheduling of content for processing, and performing a retention action on content that has reached its due date.</p:Description>
      <p:CustomData>
        <Schedules nextStageId="2">
          <Schedule type="Default">
            <stages>
              <data stageId="1">
                <formula id="Microsoft.Office.RecordsManagement.PolicyFeatures.Expiration.Formula.BuiltIn">
                  <number>14</number>
                  <property>Created</property>
                  <propertyId>8c06beca-0777-48f7-91c7-6da68bc07b69</propertyId>
                  <period>days</period>
                </formula>
                <action type="action" id="Microsoft.Office.RecordsManagement.PolicyFeatures.Expiration.Action.MoveToRecycleBin"/>
              </data>
            </stages>
          </Schedule>
        </Schedules>
      </p:CustomData>
    </p:PolicyItem>
  </p:PolicyItems>
</p:Policy>
</file>

<file path=customXml/itemProps1.xml><?xml version="1.0" encoding="utf-8"?>
<ds:datastoreItem xmlns:ds="http://schemas.openxmlformats.org/officeDocument/2006/customXml" ds:itemID="{7E97CDF4-C38E-4BD4-A452-5E149321F9EA}">
  <ds:schemaRefs>
    <ds:schemaRef ds:uri="c4672b8b-43e2-4139-8cd1-27ad03f081e7"/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57e48845-0adf-46d4-9457-f4c4214e0603"/>
    <ds:schemaRef ds:uri="http://purl.org/dc/terms/"/>
    <ds:schemaRef ds:uri="http://schemas.openxmlformats.org/package/2006/metadata/core-properties"/>
    <ds:schemaRef ds:uri="8d09e54e-fb88-4f3b-b3e7-5ea9a237d64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BBBBC8F-230B-4742-A929-6149E6940FBA}"/>
</file>

<file path=customXml/itemProps3.xml><?xml version="1.0" encoding="utf-8"?>
<ds:datastoreItem xmlns:ds="http://schemas.openxmlformats.org/officeDocument/2006/customXml" ds:itemID="{BAEBC741-49D1-47F1-B019-BD1AC117C82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9192A19-3374-47DF-9ED3-508FF435D37E}"/>
</file>

<file path=customXml/itemProps5.xml><?xml version="1.0" encoding="utf-8"?>
<ds:datastoreItem xmlns:ds="http://schemas.openxmlformats.org/officeDocument/2006/customXml" ds:itemID="{5679D8AB-9EBA-45DD-AF94-A541AFD18C14}"/>
</file>

<file path=docProps/app.xml><?xml version="1.0" encoding="utf-8"?>
<Properties xmlns="http://schemas.openxmlformats.org/officeDocument/2006/extended-properties" xmlns:vt="http://schemas.openxmlformats.org/officeDocument/2006/docPropsVTypes">
  <Template>NXP-Template-Light-Dark-Mode-Public</Template>
  <TotalTime>0</TotalTime>
  <Words>486</Words>
  <Application>Microsoft Office PowerPoint</Application>
  <PresentationFormat>Widescreen</PresentationFormat>
  <Paragraphs>174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Arial</vt:lpstr>
      <vt:lpstr>Calibri</vt:lpstr>
      <vt:lpstr>Poppins</vt:lpstr>
      <vt:lpstr>Poppins Light</vt:lpstr>
      <vt:lpstr>Poppins SemiBold</vt:lpstr>
      <vt:lpstr>Wingdings</vt:lpstr>
      <vt:lpstr>Office Theme</vt:lpstr>
      <vt:lpstr>1_Office Theme</vt:lpstr>
      <vt:lpstr>2_Office Theme</vt:lpstr>
      <vt:lpstr>3_Office Theme</vt:lpstr>
      <vt:lpstr>Dark mode | content layouts</vt:lpstr>
      <vt:lpstr>Light mode | title + logo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 Palumbo</dc:creator>
  <cp:lastModifiedBy>Lyle Zhu</cp:lastModifiedBy>
  <cp:revision>4</cp:revision>
  <dcterms:created xsi:type="dcterms:W3CDTF">2024-09-27T13:53:44Z</dcterms:created>
  <dcterms:modified xsi:type="dcterms:W3CDTF">2025-03-26T10:34:49Z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0x01010076AECB84E288E74B8175DFE65777D7C9</vt:lpwstr>
  </property>
  <property fmtid="{D5CDD505-2E9C-101B-9397-08002B2CF9AE}" pid="3" name="_dlc_policyId">
    <vt:lpwstr>0x01010076AECB84E288E74B8175DFE65777D7C9|-967715278</vt:lpwstr>
  </property>
  <property fmtid="{D5CDD505-2E9C-101B-9397-08002B2CF9AE}" pid="4" name="ItemRetentionFormula">
    <vt:lpwstr>&lt;formula id="Microsoft.Office.RecordsManagement.PolicyFeatures.Expiration.Formula.BuiltIn"&gt;&lt;number&gt;14&lt;/number&gt;&lt;property&gt;Created&lt;/property&gt;&lt;propertyId&gt;8c06beca-0777-48f7-91c7-6da68bc07b69&lt;/propertyId&gt;&lt;period&gt;days&lt;/period&gt;&lt;/formula&gt;</vt:lpwstr>
  </property>
  <property fmtid="{D5CDD505-2E9C-101B-9397-08002B2CF9AE}" pid="5" name="_dlc_DocIdItemGuid">
    <vt:lpwstr>0331cea2-3020-4d94-bc3f-f5e971ccbd16</vt:lpwstr>
  </property>
</Properties>
</file>